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0" r:id="rId2"/>
    <p:sldId id="260" r:id="rId3"/>
    <p:sldId id="273" r:id="rId4"/>
    <p:sldId id="274" r:id="rId5"/>
    <p:sldId id="275" r:id="rId6"/>
    <p:sldId id="271" r:id="rId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96" userDrawn="1">
          <p15:clr>
            <a:srgbClr val="A4A3A4"/>
          </p15:clr>
        </p15:guide>
        <p15:guide id="5" pos="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5F51"/>
    <a:srgbClr val="F78F28"/>
    <a:srgbClr val="FF4FD1"/>
    <a:srgbClr val="FF66FF"/>
    <a:srgbClr val="FF33CC"/>
    <a:srgbClr val="54867B"/>
    <a:srgbClr val="265C4F"/>
    <a:srgbClr val="2C8073"/>
    <a:srgbClr val="C2E2E1"/>
    <a:srgbClr val="DA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88" autoAdjust="0"/>
    <p:restoredTop sz="94975" autoAdjust="0"/>
  </p:normalViewPr>
  <p:slideViewPr>
    <p:cSldViewPr snapToGrid="0" showGuides="1">
      <p:cViewPr varScale="1">
        <p:scale>
          <a:sx n="83" d="100"/>
          <a:sy n="83" d="100"/>
        </p:scale>
        <p:origin x="1458" y="90"/>
      </p:cViewPr>
      <p:guideLst>
        <p:guide orient="horz" pos="96"/>
        <p:guide pos="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F1-487C-94C8-A6CA625478B0}"/>
              </c:ext>
            </c:extLst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6F1-487C-94C8-A6CA625478B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0.68</c:v>
                </c:pt>
                <c:pt idx="1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F1-487C-94C8-A6CA62547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FDE-4AB0-A2BC-F83685AEECC7}"/>
              </c:ext>
            </c:extLst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FDE-4AB0-A2BC-F83685AEECC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0.87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DE-4AB0-A2BC-F83685AEEC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152362339358934E-2"/>
          <c:y val="4.856512141280353E-2"/>
          <c:w val="0.898721042794558"/>
          <c:h val="0.8301687785715526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TD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16A-4D8C-BFDB-46E22F2D0F0C}"/>
              </c:ext>
            </c:extLst>
          </c:dPt>
          <c:cat>
            <c:strRef>
              <c:f>Sheet1!$A$2</c:f>
              <c:strCache>
                <c:ptCount val="1"/>
                <c:pt idx="0">
                  <c:v>SW-ISMI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6A-4D8C-BFDB-46E22F2D0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74430416"/>
        <c:axId val="674429104"/>
      </c:barChart>
      <c:catAx>
        <c:axId val="674430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74429104"/>
        <c:crosses val="autoZero"/>
        <c:auto val="1"/>
        <c:lblAlgn val="ctr"/>
        <c:lblOffset val="100"/>
        <c:noMultiLvlLbl val="0"/>
      </c:catAx>
      <c:valAx>
        <c:axId val="674429104"/>
        <c:scaling>
          <c:orientation val="minMax"/>
          <c:max val="3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43041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551FEF-D6F9-40C5-99EB-F4549656A6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C5F0D-86AE-4942-8360-0CC61A3A23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E1846-8B63-4DF9-87D4-0BB58603F775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367EF-2FB1-4956-B35B-9FAFA13FDD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2B530-0A82-4988-AF4D-7E1BDEE2C9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5D72D-DC63-40B5-9135-551518B3D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3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24003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0050" y="3874770"/>
            <a:ext cx="6115050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943100" y="8881109"/>
            <a:ext cx="2971800" cy="2613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/>
            </a:lvl1pPr>
          </a:lstStyle>
          <a:p>
            <a:fld id="{324EBA20-04DA-4D4D-B9C8-8CF2DA630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31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defTabSz="914400" rtl="0" eaLnBrk="1" latinLnBrk="0" hangingPunct="1">
      <a:spcAft>
        <a:spcPts val="2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28600" indent="-114300" algn="l" defTabSz="914400" rtl="0" eaLnBrk="1" latinLnBrk="0" hangingPunct="1">
      <a:spcAft>
        <a:spcPts val="200"/>
      </a:spcAft>
      <a:buFont typeface="Calibri" panose="020F050202020403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342900" indent="-114300" algn="l" defTabSz="914400" rtl="0" eaLnBrk="1" latinLnBrk="0" hangingPunct="1">
      <a:spcAft>
        <a:spcPts val="2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457200" indent="-114300" algn="l" defTabSz="914400" rtl="0" eaLnBrk="1" latinLnBrk="0" hangingPunct="1">
      <a:spcAft>
        <a:spcPts val="200"/>
      </a:spcAft>
      <a:buFont typeface="Calibri" panose="020F050202020403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571500" indent="-114300" algn="l" defTabSz="914400" rtl="0" eaLnBrk="1" latinLnBrk="0" hangingPunct="1">
      <a:spcAft>
        <a:spcPts val="2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239713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EBA20-04DA-4D4D-B9C8-8CF2DA630C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00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239713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EBA20-04DA-4D4D-B9C8-8CF2DA630CA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63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7813646-1D5B-4E18-BAF3-0FA488737D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86"/>
            <a:ext cx="12188824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6103" y="1780897"/>
            <a:ext cx="10416618" cy="1392190"/>
          </a:xfrm>
        </p:spPr>
        <p:txBody>
          <a:bodyPr anchor="b" anchorCtr="0"/>
          <a:lstStyle>
            <a:lvl1pPr algn="ctr">
              <a:defRPr sz="36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6103" y="3322180"/>
            <a:ext cx="10416618" cy="934022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1F493C-082E-4507-B961-7CD887838947}"/>
              </a:ext>
            </a:extLst>
          </p:cNvPr>
          <p:cNvSpPr/>
          <p:nvPr userDrawn="1"/>
        </p:nvSpPr>
        <p:spPr>
          <a:xfrm>
            <a:off x="-1" y="6382327"/>
            <a:ext cx="12188825" cy="475673"/>
          </a:xfrm>
          <a:prstGeom prst="rect">
            <a:avLst/>
          </a:prstGeom>
          <a:solidFill>
            <a:srgbClr val="2C8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3B7E47-3F85-4C05-AC57-A0DFFC4969F9}"/>
              </a:ext>
            </a:extLst>
          </p:cNvPr>
          <p:cNvSpPr txBox="1"/>
          <p:nvPr userDrawn="1"/>
        </p:nvSpPr>
        <p:spPr>
          <a:xfrm>
            <a:off x="356444" y="6598764"/>
            <a:ext cx="424206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©2022 </a:t>
            </a:r>
            <a:r>
              <a:rPr lang="en-US" sz="1000" dirty="0" err="1">
                <a:solidFill>
                  <a:schemeClr val="bg1"/>
                </a:solidFill>
              </a:rPr>
              <a:t>Neurocrine</a:t>
            </a:r>
            <a:r>
              <a:rPr lang="en-US" sz="1000" dirty="0">
                <a:solidFill>
                  <a:schemeClr val="bg1"/>
                </a:solidFill>
              </a:rPr>
              <a:t> Biosciences, Inc. All Rights Reserved.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29889F-1D6A-47C4-A3AF-1E481DC3DD74}"/>
              </a:ext>
            </a:extLst>
          </p:cNvPr>
          <p:cNvSpPr txBox="1"/>
          <p:nvPr userDrawn="1"/>
        </p:nvSpPr>
        <p:spPr>
          <a:xfrm>
            <a:off x="7585068" y="6598764"/>
            <a:ext cx="424206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MED-MSL-TD-US-0231 v2 CP-TD-US-0683 v3 10/2022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1E565E0-8E41-FCBB-2DB7-A6C448CEA8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64100" y="5006767"/>
            <a:ext cx="2660562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2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D May Negatively Affect Ho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erson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5A322C78-4F07-9DC4-8317-62B667F68E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4026" y="0"/>
            <a:ext cx="8904799" cy="66934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7A480D-7014-1F95-59CB-0C09ED945C76}"/>
              </a:ext>
            </a:extLst>
          </p:cNvPr>
          <p:cNvSpPr/>
          <p:nvPr userDrawn="1"/>
        </p:nvSpPr>
        <p:spPr>
          <a:xfrm>
            <a:off x="-1" y="0"/>
            <a:ext cx="12188825" cy="67706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598" y="354645"/>
            <a:ext cx="10238677" cy="9031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596" y="1699418"/>
            <a:ext cx="10238679" cy="39551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C441C39-1D7F-43DA-86A6-31E44C8A53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9984" y="6110027"/>
            <a:ext cx="304720" cy="3933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5000"/>
              </a:lnSpc>
              <a:defRPr sz="1000">
                <a:solidFill>
                  <a:schemeClr val="bg1"/>
                </a:solidFill>
              </a:defRPr>
            </a:lvl1pPr>
          </a:lstStyle>
          <a:p>
            <a:fld id="{D354CF67-C5F0-4CAE-8117-D09CFBB1DF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6D736E48-BBCD-FE30-6D68-9BFB228AD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91"/>
          <a:stretch/>
        </p:blipFill>
        <p:spPr>
          <a:xfrm>
            <a:off x="0" y="6657653"/>
            <a:ext cx="12188825" cy="19945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5D2176-D047-E93B-C5F9-03852F519C0F}"/>
              </a:ext>
            </a:extLst>
          </p:cNvPr>
          <p:cNvSpPr/>
          <p:nvPr userDrawn="1"/>
        </p:nvSpPr>
        <p:spPr>
          <a:xfrm>
            <a:off x="0" y="450607"/>
            <a:ext cx="777766" cy="71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3ACBADB-2B4C-A246-C5D2-B5DA9F7609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8408" y="164592"/>
            <a:ext cx="9015984" cy="256032"/>
          </a:xfrm>
        </p:spPr>
        <p:txBody>
          <a:bodyPr anchor="ctr">
            <a:noAutofit/>
          </a:bodyPr>
          <a:lstStyle>
            <a:lvl1pPr marL="0" indent="0">
              <a:buNone/>
              <a:defRPr sz="1600" cap="all" baseline="0">
                <a:solidFill>
                  <a:srgbClr val="2B5F5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9B60E62-0122-F4B1-5E36-6F38A4AD42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9285" y="397749"/>
            <a:ext cx="164541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10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Swirl">
    <p:bg>
      <p:bgPr>
        <a:solidFill>
          <a:srgbClr val="265C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7813646-1D5B-4E18-BAF3-0FA488737D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894"/>
            <a:ext cx="11827131" cy="6652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2" y="1996558"/>
            <a:ext cx="5302594" cy="1392190"/>
          </a:xfrm>
          <a:noFill/>
        </p:spPr>
        <p:txBody>
          <a:bodyPr anchor="b" anchorCtr="0"/>
          <a:lstStyle>
            <a:lvl1pPr algn="l">
              <a:defRPr sz="36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2" y="3537841"/>
            <a:ext cx="5302594" cy="934022"/>
          </a:xfrm>
          <a:noFill/>
        </p:spPr>
        <p:txBody>
          <a:bodyPr/>
          <a:lstStyle>
            <a:lvl1pPr marL="0" indent="0" algn="l">
              <a:buNone/>
              <a:defRPr sz="32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9FD4E7-5CFC-4ECF-A343-A1D989441C0D}"/>
              </a:ext>
            </a:extLst>
          </p:cNvPr>
          <p:cNvSpPr txBox="1"/>
          <p:nvPr userDrawn="1"/>
        </p:nvSpPr>
        <p:spPr>
          <a:xfrm>
            <a:off x="356444" y="6598764"/>
            <a:ext cx="424206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©2022 </a:t>
            </a:r>
            <a:r>
              <a:rPr lang="en-US" sz="1000" dirty="0" err="1">
                <a:solidFill>
                  <a:schemeClr val="bg1"/>
                </a:solidFill>
              </a:rPr>
              <a:t>Neurocrine</a:t>
            </a:r>
            <a:r>
              <a:rPr lang="en-US" sz="1000" dirty="0">
                <a:solidFill>
                  <a:schemeClr val="bg1"/>
                </a:solidFill>
              </a:rPr>
              <a:t> Biosciences, Inc. All Rights Reserved.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05C903-EA66-4FB9-BCC1-10CC9E34647A}"/>
              </a:ext>
            </a:extLst>
          </p:cNvPr>
          <p:cNvSpPr txBox="1"/>
          <p:nvPr userDrawn="1"/>
        </p:nvSpPr>
        <p:spPr>
          <a:xfrm>
            <a:off x="7585068" y="6598764"/>
            <a:ext cx="424206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CP-TD-US-XXXX XX/XXXX </a:t>
            </a:r>
          </a:p>
        </p:txBody>
      </p:sp>
    </p:spTree>
    <p:extLst>
      <p:ext uri="{BB962C8B-B14F-4D97-AF65-F5344CB8AC3E}">
        <p14:creationId xmlns:p14="http://schemas.microsoft.com/office/powerpoint/2010/main" val="139350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598" y="354645"/>
            <a:ext cx="9326880" cy="9031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596" y="1699418"/>
            <a:ext cx="10564753" cy="39551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C441C39-1D7F-43DA-86A6-31E44C8A53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9984" y="6110027"/>
            <a:ext cx="304720" cy="3933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5000"/>
              </a:lnSpc>
              <a:defRPr sz="1000">
                <a:solidFill>
                  <a:schemeClr val="tx1"/>
                </a:solidFill>
              </a:defRPr>
            </a:lvl1pPr>
          </a:lstStyle>
          <a:p>
            <a:fld id="{D354CF67-C5F0-4CAE-8117-D09CFBB1DF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6C13A0-68D4-4BC2-92DC-E914CB6638E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77900" y="6110288"/>
            <a:ext cx="10564813" cy="3937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Click to edit Footnote text style</a:t>
            </a:r>
          </a:p>
        </p:txBody>
      </p:sp>
    </p:spTree>
    <p:extLst>
      <p:ext uri="{BB962C8B-B14F-4D97-AF65-F5344CB8AC3E}">
        <p14:creationId xmlns:p14="http://schemas.microsoft.com/office/powerpoint/2010/main" val="74732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CF67-C5F0-4CAE-8117-D09CFBB1DF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AFE1C5B4-C5A9-414C-A2F1-B33838E923D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77900" y="6110288"/>
            <a:ext cx="10564813" cy="3937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Click to edit Footnote text style</a:t>
            </a:r>
          </a:p>
        </p:txBody>
      </p:sp>
    </p:spTree>
    <p:extLst>
      <p:ext uri="{BB962C8B-B14F-4D97-AF65-F5344CB8AC3E}">
        <p14:creationId xmlns:p14="http://schemas.microsoft.com/office/powerpoint/2010/main" val="104245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CF67-C5F0-4CAE-8117-D09CFBB1D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2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311DEA-A76A-427B-925F-1AC87B6D53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892"/>
            <a:ext cx="12190414" cy="6857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9143" y="1761672"/>
            <a:ext cx="10470539" cy="1661022"/>
          </a:xfrm>
        </p:spPr>
        <p:txBody>
          <a:bodyPr anchor="b" anchorCtr="0"/>
          <a:lstStyle>
            <a:lvl1pPr algn="ctr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9143" y="3623289"/>
            <a:ext cx="10470539" cy="91440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6846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D May Negatively Impa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person, indoor, posing&#10;&#10;Description automatically generated">
            <a:extLst>
              <a:ext uri="{FF2B5EF4-FFF2-40B4-BE49-F238E27FC236}">
                <a16:creationId xmlns:a16="http://schemas.microsoft.com/office/drawing/2014/main" id="{C7544117-CD33-6FDB-CD57-189BDEB983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6401" y="0"/>
            <a:ext cx="1052242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7A480D-7014-1F95-59CB-0C09ED945C76}"/>
              </a:ext>
            </a:extLst>
          </p:cNvPr>
          <p:cNvSpPr/>
          <p:nvPr userDrawn="1"/>
        </p:nvSpPr>
        <p:spPr>
          <a:xfrm>
            <a:off x="-1" y="0"/>
            <a:ext cx="12188825" cy="67706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598" y="354645"/>
            <a:ext cx="10573640" cy="9031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596" y="1699418"/>
            <a:ext cx="10573642" cy="39551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C441C39-1D7F-43DA-86A6-31E44C8A53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9984" y="6110027"/>
            <a:ext cx="304720" cy="3933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5000"/>
              </a:lnSpc>
              <a:defRPr sz="1000">
                <a:solidFill>
                  <a:schemeClr val="bg1"/>
                </a:solidFill>
              </a:defRPr>
            </a:lvl1pPr>
          </a:lstStyle>
          <a:p>
            <a:fld id="{D354CF67-C5F0-4CAE-8117-D09CFBB1DF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6D736E48-BBCD-FE30-6D68-9BFB228AD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91"/>
          <a:stretch/>
        </p:blipFill>
        <p:spPr>
          <a:xfrm>
            <a:off x="0" y="6657653"/>
            <a:ext cx="12188825" cy="19945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5D2176-D047-E93B-C5F9-03852F519C0F}"/>
              </a:ext>
            </a:extLst>
          </p:cNvPr>
          <p:cNvSpPr/>
          <p:nvPr userDrawn="1"/>
        </p:nvSpPr>
        <p:spPr>
          <a:xfrm>
            <a:off x="0" y="450607"/>
            <a:ext cx="777766" cy="71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351F2FD-57D0-EE91-77CE-AE107FB9D4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8408" y="164592"/>
            <a:ext cx="6481647" cy="256032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1600" cap="all" baseline="0">
                <a:solidFill>
                  <a:srgbClr val="2B5F5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18B096B-FADF-6147-7F74-40CD812ECD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9285" y="397749"/>
            <a:ext cx="164541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8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D Symptoms Can Be Bothers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-up of a person&#10;&#10;Description automatically generated with medium confidence">
            <a:extLst>
              <a:ext uri="{FF2B5EF4-FFF2-40B4-BE49-F238E27FC236}">
                <a16:creationId xmlns:a16="http://schemas.microsoft.com/office/drawing/2014/main" id="{DEFC3A00-4072-E5DD-88AE-239382ADC7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80133" y="0"/>
            <a:ext cx="10108692" cy="67391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7A480D-7014-1F95-59CB-0C09ED945C76}"/>
              </a:ext>
            </a:extLst>
          </p:cNvPr>
          <p:cNvSpPr/>
          <p:nvPr userDrawn="1"/>
        </p:nvSpPr>
        <p:spPr>
          <a:xfrm>
            <a:off x="-1" y="0"/>
            <a:ext cx="12188825" cy="67706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598" y="354645"/>
            <a:ext cx="10573640" cy="9031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596" y="1699418"/>
            <a:ext cx="10573642" cy="39551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C441C39-1D7F-43DA-86A6-31E44C8A53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9984" y="6110027"/>
            <a:ext cx="304720" cy="3933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5000"/>
              </a:lnSpc>
              <a:defRPr sz="1000">
                <a:solidFill>
                  <a:schemeClr val="bg1"/>
                </a:solidFill>
              </a:defRPr>
            </a:lvl1pPr>
          </a:lstStyle>
          <a:p>
            <a:fld id="{D354CF67-C5F0-4CAE-8117-D09CFBB1DF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6D736E48-BBCD-FE30-6D68-9BFB228AD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91"/>
          <a:stretch/>
        </p:blipFill>
        <p:spPr>
          <a:xfrm>
            <a:off x="0" y="6657653"/>
            <a:ext cx="12188825" cy="19945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5D2176-D047-E93B-C5F9-03852F519C0F}"/>
              </a:ext>
            </a:extLst>
          </p:cNvPr>
          <p:cNvSpPr/>
          <p:nvPr userDrawn="1"/>
        </p:nvSpPr>
        <p:spPr>
          <a:xfrm>
            <a:off x="0" y="450607"/>
            <a:ext cx="777766" cy="71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3A4132-5338-5DD2-0D99-D43724F85F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8408" y="164592"/>
            <a:ext cx="9015984" cy="256032"/>
          </a:xfrm>
        </p:spPr>
        <p:txBody>
          <a:bodyPr anchor="ctr">
            <a:noAutofit/>
          </a:bodyPr>
          <a:lstStyle>
            <a:lvl1pPr marL="0" indent="0">
              <a:buNone/>
              <a:defRPr sz="1600" cap="all" baseline="0">
                <a:solidFill>
                  <a:srgbClr val="2B5F5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3EE72A0-B443-AAF2-FC79-F256E4F05E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9285" y="397749"/>
            <a:ext cx="164541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7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D can result in social withdraw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erson sitting on the floor&#10;&#10;Description automatically generated with medium confidence">
            <a:extLst>
              <a:ext uri="{FF2B5EF4-FFF2-40B4-BE49-F238E27FC236}">
                <a16:creationId xmlns:a16="http://schemas.microsoft.com/office/drawing/2014/main" id="{3EC4D984-4941-EFB6-3F39-300F785E5C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9293" y="0"/>
            <a:ext cx="8889532" cy="67116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7A480D-7014-1F95-59CB-0C09ED945C76}"/>
              </a:ext>
            </a:extLst>
          </p:cNvPr>
          <p:cNvSpPr/>
          <p:nvPr userDrawn="1"/>
        </p:nvSpPr>
        <p:spPr>
          <a:xfrm>
            <a:off x="-1" y="0"/>
            <a:ext cx="12188825" cy="67706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598" y="354645"/>
            <a:ext cx="10238677" cy="9031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596" y="1699418"/>
            <a:ext cx="10238679" cy="39551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C441C39-1D7F-43DA-86A6-31E44C8A53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9984" y="6110027"/>
            <a:ext cx="304720" cy="3933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5000"/>
              </a:lnSpc>
              <a:defRPr sz="1000">
                <a:solidFill>
                  <a:schemeClr val="bg1"/>
                </a:solidFill>
              </a:defRPr>
            </a:lvl1pPr>
          </a:lstStyle>
          <a:p>
            <a:fld id="{D354CF67-C5F0-4CAE-8117-D09CFBB1DF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6D736E48-BBCD-FE30-6D68-9BFB228AD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91"/>
          <a:stretch/>
        </p:blipFill>
        <p:spPr>
          <a:xfrm>
            <a:off x="0" y="6657653"/>
            <a:ext cx="12188825" cy="19945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5D2176-D047-E93B-C5F9-03852F519C0F}"/>
              </a:ext>
            </a:extLst>
          </p:cNvPr>
          <p:cNvSpPr/>
          <p:nvPr userDrawn="1"/>
        </p:nvSpPr>
        <p:spPr>
          <a:xfrm>
            <a:off x="0" y="450607"/>
            <a:ext cx="777766" cy="71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1CC1D6-CF4C-06AB-2041-8D1117959D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8408" y="164592"/>
            <a:ext cx="9015984" cy="256032"/>
          </a:xfrm>
        </p:spPr>
        <p:txBody>
          <a:bodyPr anchor="ctr">
            <a:noAutofit/>
          </a:bodyPr>
          <a:lstStyle>
            <a:lvl1pPr marL="0" indent="0">
              <a:buNone/>
              <a:defRPr sz="1600" cap="all" baseline="0">
                <a:solidFill>
                  <a:srgbClr val="2B5F5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44E23CE-041B-4E84-D038-35B7A9641F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9285" y="397749"/>
            <a:ext cx="164541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64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CC06AF3-8A92-4FAF-A187-652AEF1AD863}"/>
              </a:ext>
            </a:extLst>
          </p:cNvPr>
          <p:cNvSpPr/>
          <p:nvPr userDrawn="1"/>
        </p:nvSpPr>
        <p:spPr>
          <a:xfrm>
            <a:off x="0" y="450607"/>
            <a:ext cx="777766" cy="71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8599" y="354645"/>
            <a:ext cx="9326880" cy="90312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8597" y="1707483"/>
            <a:ext cx="10564753" cy="39324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9984" y="6110027"/>
            <a:ext cx="304720" cy="3933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5000"/>
              </a:lnSpc>
              <a:defRPr sz="1000">
                <a:solidFill>
                  <a:schemeClr val="tx1"/>
                </a:solidFill>
              </a:defRPr>
            </a:lvl1pPr>
          </a:lstStyle>
          <a:p>
            <a:fld id="{D354CF67-C5F0-4CAE-8117-D09CFBB1DF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A12375-4EAC-48EF-AC43-0B1776F58BCE}"/>
              </a:ext>
            </a:extLst>
          </p:cNvPr>
          <p:cNvSpPr/>
          <p:nvPr userDrawn="1"/>
        </p:nvSpPr>
        <p:spPr>
          <a:xfrm>
            <a:off x="0" y="450607"/>
            <a:ext cx="777766" cy="71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A83274-5DE7-45AA-9B09-9D35A6249C53}"/>
              </a:ext>
            </a:extLst>
          </p:cNvPr>
          <p:cNvSpPr/>
          <p:nvPr userDrawn="1"/>
        </p:nvSpPr>
        <p:spPr>
          <a:xfrm>
            <a:off x="-1" y="6659417"/>
            <a:ext cx="12188825" cy="2133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87C55430-8C02-4112-AE04-83F5F6FE8B5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254" y="397749"/>
            <a:ext cx="1658449" cy="30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6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4" r:id="rId4"/>
    <p:sldLayoutId id="2147483655" r:id="rId5"/>
    <p:sldLayoutId id="2147483656" r:id="rId6"/>
    <p:sldLayoutId id="2147483660" r:id="rId7"/>
    <p:sldLayoutId id="2147483661" r:id="rId8"/>
    <p:sldLayoutId id="2147483662" r:id="rId9"/>
    <p:sldLayoutId id="2147483663" r:id="rId10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58750" indent="-158750" algn="l" defTabSz="914400" rtl="0" eaLnBrk="1" latinLnBrk="0" hangingPunct="1">
        <a:lnSpc>
          <a:spcPct val="95000"/>
        </a:lnSpc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7350" indent="-220663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81025" indent="-185738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47713" indent="-176213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66688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6" userDrawn="1">
          <p15:clr>
            <a:srgbClr val="F26B43"/>
          </p15:clr>
        </p15:guide>
        <p15:guide id="2" pos="7277" userDrawn="1">
          <p15:clr>
            <a:srgbClr val="F26B43"/>
          </p15:clr>
        </p15:guide>
        <p15:guide id="3" orient="horz" pos="222" userDrawn="1">
          <p15:clr>
            <a:srgbClr val="F26B43"/>
          </p15:clr>
        </p15:guide>
        <p15:guide id="4" orient="horz" pos="793" userDrawn="1">
          <p15:clr>
            <a:srgbClr val="F26B43"/>
          </p15:clr>
        </p15:guide>
        <p15:guide id="5" orient="horz" pos="1072" userDrawn="1">
          <p15:clr>
            <a:srgbClr val="F26B43"/>
          </p15:clr>
        </p15:guide>
        <p15:guide id="6" orient="horz" pos="35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Fast Facts: Impact of Tardive Dyskinesia </a:t>
            </a:r>
            <a:br>
              <a:rPr lang="en-US" dirty="0"/>
            </a:br>
            <a:r>
              <a:rPr lang="en-US" dirty="0"/>
              <a:t>on Broader Mental Well-being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This piece was sponsored and co-developed by </a:t>
            </a:r>
            <a:r>
              <a:rPr lang="en-US" sz="2000" dirty="0" err="1"/>
              <a:t>Neurocrine</a:t>
            </a:r>
            <a:r>
              <a:rPr lang="en-US" sz="2000" dirty="0"/>
              <a:t> Biosciences. The faculty have been compensated by </a:t>
            </a:r>
            <a:r>
              <a:rPr lang="en-US" sz="2000" dirty="0" err="1"/>
              <a:t>Neurocrine</a:t>
            </a:r>
            <a:r>
              <a:rPr lang="en-US" sz="2000" dirty="0"/>
              <a:t> Biosciences. This piece is intended to provide general information about tardive dyskinesia and not medical advice for any particular patient.</a:t>
            </a:r>
          </a:p>
        </p:txBody>
      </p:sp>
    </p:spTree>
    <p:extLst>
      <p:ext uri="{BB962C8B-B14F-4D97-AF65-F5344CB8AC3E}">
        <p14:creationId xmlns:p14="http://schemas.microsoft.com/office/powerpoint/2010/main" val="2644645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EB44593B-15D7-BDEB-CB87-85859708D875}"/>
              </a:ext>
            </a:extLst>
          </p:cNvPr>
          <p:cNvSpPr txBox="1"/>
          <p:nvPr/>
        </p:nvSpPr>
        <p:spPr>
          <a:xfrm>
            <a:off x="977900" y="6129771"/>
            <a:ext cx="10574338" cy="41546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800" b="1" baseline="30000" dirty="0" err="1"/>
              <a:t>a</a:t>
            </a:r>
            <a:r>
              <a:rPr lang="en-US" sz="800" b="1" dirty="0" err="1"/>
              <a:t>Survey</a:t>
            </a:r>
            <a:r>
              <a:rPr lang="en-US" sz="800" b="1" dirty="0"/>
              <a:t> question 66d: “Since first experiencing involuntary movements, how have the following areas of your life been affected, if at all? </a:t>
            </a:r>
            <a:br>
              <a:rPr lang="en-US" sz="800" b="1" dirty="0"/>
            </a:br>
            <a:r>
              <a:rPr lang="en-US" sz="800" b="1" dirty="0"/>
              <a:t>Please use a scale of 1 to 5 where 1 means ‘Not affected at all’ and  5 means ‘Extremely negatively affected.’”</a:t>
            </a:r>
          </a:p>
          <a:p>
            <a:pPr>
              <a:spcAft>
                <a:spcPts val="300"/>
              </a:spcAft>
            </a:pPr>
            <a:r>
              <a:rPr lang="en-US" sz="800" b="1" dirty="0"/>
              <a:t>TD, tardive dyskinesia.</a:t>
            </a:r>
          </a:p>
          <a:p>
            <a:pPr>
              <a:spcAft>
                <a:spcPts val="300"/>
              </a:spcAft>
            </a:pPr>
            <a:r>
              <a:rPr lang="en-US" sz="800" dirty="0"/>
              <a:t>Data on file. </a:t>
            </a:r>
            <a:r>
              <a:rPr lang="en-US" sz="800" dirty="0" err="1"/>
              <a:t>Neurocrine</a:t>
            </a:r>
            <a:r>
              <a:rPr lang="en-US" sz="800" dirty="0"/>
              <a:t> Biosciences, Inc.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TD May Negatively Impact </a:t>
            </a:r>
            <a:br>
              <a:rPr lang="en-US" dirty="0"/>
            </a:br>
            <a:r>
              <a:rPr lang="en-US" dirty="0"/>
              <a:t>Confidence and Self-esteem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23662C-7264-4338-81B2-64A2341EF0F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79F2243C-DD3B-B62D-A6E9-7EEE9035CC87}"/>
              </a:ext>
            </a:extLst>
          </p:cNvPr>
          <p:cNvSpPr/>
          <p:nvPr/>
        </p:nvSpPr>
        <p:spPr>
          <a:xfrm>
            <a:off x="10237301" y="4383448"/>
            <a:ext cx="1462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an actual patient.</a:t>
            </a:r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49A4D143-392F-218D-5118-AE58108384D4}"/>
              </a:ext>
            </a:extLst>
          </p:cNvPr>
          <p:cNvSpPr/>
          <p:nvPr/>
        </p:nvSpPr>
        <p:spPr>
          <a:xfrm>
            <a:off x="1216339" y="3507811"/>
            <a:ext cx="4953880" cy="223636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/>
              <a:t>According to a 2019 web-based survey that included </a:t>
            </a:r>
            <a:br>
              <a:rPr lang="en-US" dirty="0"/>
            </a:br>
            <a:r>
              <a:rPr lang="en-US" dirty="0"/>
              <a:t>74 participants diagnosed with TD, the majority of </a:t>
            </a:r>
            <a:br>
              <a:rPr lang="en-US" dirty="0"/>
            </a:br>
            <a:r>
              <a:rPr lang="en-US" dirty="0"/>
              <a:t>this group reported moderately to extremely </a:t>
            </a:r>
            <a:br>
              <a:rPr lang="en-US" dirty="0"/>
            </a:br>
            <a:r>
              <a:rPr lang="en-US" dirty="0"/>
              <a:t>negative effects on</a:t>
            </a:r>
            <a:r>
              <a:rPr lang="en-US" baseline="30000" dirty="0"/>
              <a:t>a</a:t>
            </a:r>
            <a:r>
              <a:rPr lang="en-US" dirty="0"/>
              <a:t>:</a:t>
            </a:r>
          </a:p>
          <a:p>
            <a:pPr marL="1543050" indent="-2286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Confidence (76%)</a:t>
            </a:r>
          </a:p>
          <a:p>
            <a:pPr marL="1543050" indent="-2286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Self-esteem (73%)</a:t>
            </a:r>
          </a:p>
          <a:p>
            <a:pPr marL="1543050" indent="-2286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Self-worth (69%)</a:t>
            </a:r>
          </a:p>
        </p:txBody>
      </p: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E09CA2BB-3C4E-D94D-93AF-76AB24BE530B}"/>
              </a:ext>
            </a:extLst>
          </p:cNvPr>
          <p:cNvGrpSpPr/>
          <p:nvPr/>
        </p:nvGrpSpPr>
        <p:grpSpPr>
          <a:xfrm>
            <a:off x="1912543" y="1701800"/>
            <a:ext cx="840815" cy="1621259"/>
            <a:chOff x="2432051" y="1824038"/>
            <a:chExt cx="1525588" cy="2941637"/>
          </a:xfrm>
          <a:solidFill>
            <a:schemeClr val="accent5"/>
          </a:solidFill>
        </p:grpSpPr>
        <p:sp>
          <p:nvSpPr>
            <p:cNvPr id="446" name="Freeform 6">
              <a:extLst>
                <a:ext uri="{FF2B5EF4-FFF2-40B4-BE49-F238E27FC236}">
                  <a16:creationId xmlns:a16="http://schemas.microsoft.com/office/drawing/2014/main" id="{9B8C3DBF-E5DA-A217-2987-F10430B80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051" y="2482850"/>
              <a:ext cx="1525588" cy="2282825"/>
            </a:xfrm>
            <a:custGeom>
              <a:avLst/>
              <a:gdLst>
                <a:gd name="T0" fmla="*/ 132 w 426"/>
                <a:gd name="T1" fmla="*/ 152 h 637"/>
                <a:gd name="T2" fmla="*/ 92 w 426"/>
                <a:gd name="T3" fmla="*/ 221 h 637"/>
                <a:gd name="T4" fmla="*/ 72 w 426"/>
                <a:gd name="T5" fmla="*/ 256 h 637"/>
                <a:gd name="T6" fmla="*/ 12 w 426"/>
                <a:gd name="T7" fmla="*/ 263 h 637"/>
                <a:gd name="T8" fmla="*/ 6 w 426"/>
                <a:gd name="T9" fmla="*/ 225 h 637"/>
                <a:gd name="T10" fmla="*/ 33 w 426"/>
                <a:gd name="T11" fmla="*/ 177 h 637"/>
                <a:gd name="T12" fmla="*/ 96 w 426"/>
                <a:gd name="T13" fmla="*/ 70 h 637"/>
                <a:gd name="T14" fmla="*/ 196 w 426"/>
                <a:gd name="T15" fmla="*/ 6 h 637"/>
                <a:gd name="T16" fmla="*/ 314 w 426"/>
                <a:gd name="T17" fmla="*/ 48 h 637"/>
                <a:gd name="T18" fmla="*/ 332 w 426"/>
                <a:gd name="T19" fmla="*/ 73 h 637"/>
                <a:gd name="T20" fmla="*/ 417 w 426"/>
                <a:gd name="T21" fmla="*/ 218 h 637"/>
                <a:gd name="T22" fmla="*/ 418 w 426"/>
                <a:gd name="T23" fmla="*/ 257 h 637"/>
                <a:gd name="T24" fmla="*/ 356 w 426"/>
                <a:gd name="T25" fmla="*/ 258 h 637"/>
                <a:gd name="T26" fmla="*/ 324 w 426"/>
                <a:gd name="T27" fmla="*/ 204 h 637"/>
                <a:gd name="T28" fmla="*/ 293 w 426"/>
                <a:gd name="T29" fmla="*/ 151 h 637"/>
                <a:gd name="T30" fmla="*/ 293 w 426"/>
                <a:gd name="T31" fmla="*/ 156 h 637"/>
                <a:gd name="T32" fmla="*/ 293 w 426"/>
                <a:gd name="T33" fmla="*/ 276 h 637"/>
                <a:gd name="T34" fmla="*/ 300 w 426"/>
                <a:gd name="T35" fmla="*/ 308 h 637"/>
                <a:gd name="T36" fmla="*/ 364 w 426"/>
                <a:gd name="T37" fmla="*/ 576 h 637"/>
                <a:gd name="T38" fmla="*/ 335 w 426"/>
                <a:gd name="T39" fmla="*/ 629 h 637"/>
                <a:gd name="T40" fmla="*/ 280 w 426"/>
                <a:gd name="T41" fmla="*/ 602 h 637"/>
                <a:gd name="T42" fmla="*/ 264 w 426"/>
                <a:gd name="T43" fmla="*/ 538 h 637"/>
                <a:gd name="T44" fmla="*/ 215 w 426"/>
                <a:gd name="T45" fmla="*/ 333 h 637"/>
                <a:gd name="T46" fmla="*/ 213 w 426"/>
                <a:gd name="T47" fmla="*/ 328 h 637"/>
                <a:gd name="T48" fmla="*/ 209 w 426"/>
                <a:gd name="T49" fmla="*/ 342 h 637"/>
                <a:gd name="T50" fmla="*/ 149 w 426"/>
                <a:gd name="T51" fmla="*/ 594 h 637"/>
                <a:gd name="T52" fmla="*/ 96 w 426"/>
                <a:gd name="T53" fmla="*/ 631 h 637"/>
                <a:gd name="T54" fmla="*/ 61 w 426"/>
                <a:gd name="T55" fmla="*/ 582 h 637"/>
                <a:gd name="T56" fmla="*/ 78 w 426"/>
                <a:gd name="T57" fmla="*/ 512 h 637"/>
                <a:gd name="T58" fmla="*/ 133 w 426"/>
                <a:gd name="T59" fmla="*/ 282 h 637"/>
                <a:gd name="T60" fmla="*/ 133 w 426"/>
                <a:gd name="T61" fmla="*/ 277 h 637"/>
                <a:gd name="T62" fmla="*/ 133 w 426"/>
                <a:gd name="T63" fmla="*/ 155 h 637"/>
                <a:gd name="T64" fmla="*/ 133 w 426"/>
                <a:gd name="T65" fmla="*/ 153 h 637"/>
                <a:gd name="T66" fmla="*/ 132 w 426"/>
                <a:gd name="T67" fmla="*/ 152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6" h="637">
                  <a:moveTo>
                    <a:pt x="132" y="152"/>
                  </a:moveTo>
                  <a:cubicBezTo>
                    <a:pt x="119" y="175"/>
                    <a:pt x="105" y="198"/>
                    <a:pt x="92" y="221"/>
                  </a:cubicBezTo>
                  <a:cubicBezTo>
                    <a:pt x="85" y="233"/>
                    <a:pt x="79" y="245"/>
                    <a:pt x="72" y="256"/>
                  </a:cubicBezTo>
                  <a:cubicBezTo>
                    <a:pt x="58" y="279"/>
                    <a:pt x="30" y="282"/>
                    <a:pt x="12" y="263"/>
                  </a:cubicBezTo>
                  <a:cubicBezTo>
                    <a:pt x="3" y="253"/>
                    <a:pt x="0" y="237"/>
                    <a:pt x="6" y="225"/>
                  </a:cubicBezTo>
                  <a:cubicBezTo>
                    <a:pt x="15" y="209"/>
                    <a:pt x="24" y="193"/>
                    <a:pt x="33" y="177"/>
                  </a:cubicBezTo>
                  <a:cubicBezTo>
                    <a:pt x="54" y="141"/>
                    <a:pt x="75" y="106"/>
                    <a:pt x="96" y="70"/>
                  </a:cubicBezTo>
                  <a:cubicBezTo>
                    <a:pt x="119" y="33"/>
                    <a:pt x="152" y="11"/>
                    <a:pt x="196" y="6"/>
                  </a:cubicBezTo>
                  <a:cubicBezTo>
                    <a:pt x="242" y="0"/>
                    <a:pt x="281" y="15"/>
                    <a:pt x="314" y="48"/>
                  </a:cubicBezTo>
                  <a:cubicBezTo>
                    <a:pt x="321" y="56"/>
                    <a:pt x="327" y="64"/>
                    <a:pt x="332" y="73"/>
                  </a:cubicBezTo>
                  <a:cubicBezTo>
                    <a:pt x="360" y="121"/>
                    <a:pt x="388" y="169"/>
                    <a:pt x="417" y="218"/>
                  </a:cubicBezTo>
                  <a:cubicBezTo>
                    <a:pt x="424" y="231"/>
                    <a:pt x="426" y="244"/>
                    <a:pt x="418" y="257"/>
                  </a:cubicBezTo>
                  <a:cubicBezTo>
                    <a:pt x="406" y="277"/>
                    <a:pt x="372" y="284"/>
                    <a:pt x="356" y="258"/>
                  </a:cubicBezTo>
                  <a:cubicBezTo>
                    <a:pt x="344" y="240"/>
                    <a:pt x="334" y="222"/>
                    <a:pt x="324" y="204"/>
                  </a:cubicBezTo>
                  <a:cubicBezTo>
                    <a:pt x="314" y="187"/>
                    <a:pt x="304" y="170"/>
                    <a:pt x="293" y="151"/>
                  </a:cubicBezTo>
                  <a:cubicBezTo>
                    <a:pt x="293" y="154"/>
                    <a:pt x="293" y="155"/>
                    <a:pt x="293" y="156"/>
                  </a:cubicBezTo>
                  <a:cubicBezTo>
                    <a:pt x="293" y="196"/>
                    <a:pt x="292" y="236"/>
                    <a:pt x="293" y="276"/>
                  </a:cubicBezTo>
                  <a:cubicBezTo>
                    <a:pt x="293" y="287"/>
                    <a:pt x="297" y="297"/>
                    <a:pt x="300" y="308"/>
                  </a:cubicBezTo>
                  <a:cubicBezTo>
                    <a:pt x="321" y="397"/>
                    <a:pt x="343" y="486"/>
                    <a:pt x="364" y="576"/>
                  </a:cubicBezTo>
                  <a:cubicBezTo>
                    <a:pt x="370" y="600"/>
                    <a:pt x="358" y="621"/>
                    <a:pt x="335" y="629"/>
                  </a:cubicBezTo>
                  <a:cubicBezTo>
                    <a:pt x="314" y="637"/>
                    <a:pt x="286" y="624"/>
                    <a:pt x="280" y="602"/>
                  </a:cubicBezTo>
                  <a:cubicBezTo>
                    <a:pt x="274" y="581"/>
                    <a:pt x="269" y="559"/>
                    <a:pt x="264" y="538"/>
                  </a:cubicBezTo>
                  <a:cubicBezTo>
                    <a:pt x="248" y="470"/>
                    <a:pt x="231" y="402"/>
                    <a:pt x="215" y="333"/>
                  </a:cubicBezTo>
                  <a:cubicBezTo>
                    <a:pt x="215" y="332"/>
                    <a:pt x="214" y="330"/>
                    <a:pt x="213" y="328"/>
                  </a:cubicBezTo>
                  <a:cubicBezTo>
                    <a:pt x="211" y="333"/>
                    <a:pt x="210" y="338"/>
                    <a:pt x="209" y="342"/>
                  </a:cubicBezTo>
                  <a:cubicBezTo>
                    <a:pt x="189" y="426"/>
                    <a:pt x="169" y="510"/>
                    <a:pt x="149" y="594"/>
                  </a:cubicBezTo>
                  <a:cubicBezTo>
                    <a:pt x="143" y="620"/>
                    <a:pt x="122" y="635"/>
                    <a:pt x="96" y="631"/>
                  </a:cubicBezTo>
                  <a:cubicBezTo>
                    <a:pt x="73" y="627"/>
                    <a:pt x="57" y="604"/>
                    <a:pt x="61" y="582"/>
                  </a:cubicBezTo>
                  <a:cubicBezTo>
                    <a:pt x="66" y="559"/>
                    <a:pt x="72" y="535"/>
                    <a:pt x="78" y="512"/>
                  </a:cubicBezTo>
                  <a:cubicBezTo>
                    <a:pt x="96" y="435"/>
                    <a:pt x="114" y="359"/>
                    <a:pt x="133" y="282"/>
                  </a:cubicBezTo>
                  <a:cubicBezTo>
                    <a:pt x="133" y="280"/>
                    <a:pt x="133" y="279"/>
                    <a:pt x="133" y="277"/>
                  </a:cubicBezTo>
                  <a:cubicBezTo>
                    <a:pt x="133" y="236"/>
                    <a:pt x="133" y="196"/>
                    <a:pt x="133" y="155"/>
                  </a:cubicBezTo>
                  <a:cubicBezTo>
                    <a:pt x="133" y="154"/>
                    <a:pt x="133" y="153"/>
                    <a:pt x="133" y="153"/>
                  </a:cubicBezTo>
                  <a:cubicBezTo>
                    <a:pt x="133" y="153"/>
                    <a:pt x="132" y="152"/>
                    <a:pt x="132" y="152"/>
                  </a:cubicBezTo>
                  <a:close/>
                </a:path>
              </a:pathLst>
            </a:custGeom>
            <a:solidFill>
              <a:srgbClr val="F78F28"/>
            </a:solidFill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447" name="Freeform 7">
              <a:extLst>
                <a:ext uri="{FF2B5EF4-FFF2-40B4-BE49-F238E27FC236}">
                  <a16:creationId xmlns:a16="http://schemas.microsoft.com/office/drawing/2014/main" id="{CA8E357A-7125-C381-C7C5-B3AF3C198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013" y="1824038"/>
              <a:ext cx="601663" cy="604838"/>
            </a:xfrm>
            <a:custGeom>
              <a:avLst/>
              <a:gdLst>
                <a:gd name="T0" fmla="*/ 168 w 168"/>
                <a:gd name="T1" fmla="*/ 85 h 169"/>
                <a:gd name="T2" fmla="*/ 84 w 168"/>
                <a:gd name="T3" fmla="*/ 169 h 169"/>
                <a:gd name="T4" fmla="*/ 0 w 168"/>
                <a:gd name="T5" fmla="*/ 84 h 169"/>
                <a:gd name="T6" fmla="*/ 85 w 168"/>
                <a:gd name="T7" fmla="*/ 1 h 169"/>
                <a:gd name="T8" fmla="*/ 168 w 168"/>
                <a:gd name="T9" fmla="*/ 8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69">
                  <a:moveTo>
                    <a:pt x="168" y="85"/>
                  </a:moveTo>
                  <a:cubicBezTo>
                    <a:pt x="168" y="131"/>
                    <a:pt x="130" y="169"/>
                    <a:pt x="84" y="169"/>
                  </a:cubicBezTo>
                  <a:cubicBezTo>
                    <a:pt x="37" y="169"/>
                    <a:pt x="0" y="131"/>
                    <a:pt x="0" y="84"/>
                  </a:cubicBezTo>
                  <a:cubicBezTo>
                    <a:pt x="0" y="38"/>
                    <a:pt x="38" y="0"/>
                    <a:pt x="85" y="1"/>
                  </a:cubicBezTo>
                  <a:cubicBezTo>
                    <a:pt x="131" y="1"/>
                    <a:pt x="168" y="38"/>
                    <a:pt x="168" y="85"/>
                  </a:cubicBezTo>
                  <a:close/>
                </a:path>
              </a:pathLst>
            </a:custGeom>
            <a:solidFill>
              <a:schemeClr val="accent5"/>
            </a:solidFill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0591E886-E5C7-5F8B-0294-459FA94B3E98}"/>
              </a:ext>
            </a:extLst>
          </p:cNvPr>
          <p:cNvGrpSpPr/>
          <p:nvPr/>
        </p:nvGrpSpPr>
        <p:grpSpPr>
          <a:xfrm>
            <a:off x="4526956" y="1701800"/>
            <a:ext cx="947058" cy="1610690"/>
            <a:chOff x="3842815" y="2071396"/>
            <a:chExt cx="947058" cy="1610690"/>
          </a:xfrm>
          <a:solidFill>
            <a:schemeClr val="accent1"/>
          </a:solidFill>
        </p:grpSpPr>
        <p:sp>
          <p:nvSpPr>
            <p:cNvPr id="442" name="Freeform 9">
              <a:extLst>
                <a:ext uri="{FF2B5EF4-FFF2-40B4-BE49-F238E27FC236}">
                  <a16:creationId xmlns:a16="http://schemas.microsoft.com/office/drawing/2014/main" id="{29DE2C37-5F6F-EF39-B033-33B45B653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815" y="2088257"/>
              <a:ext cx="947058" cy="992053"/>
            </a:xfrm>
            <a:custGeom>
              <a:avLst/>
              <a:gdLst>
                <a:gd name="T0" fmla="*/ 321 w 602"/>
                <a:gd name="T1" fmla="*/ 613 h 1005"/>
                <a:gd name="T2" fmla="*/ 303 w 602"/>
                <a:gd name="T3" fmla="*/ 613 h 1005"/>
                <a:gd name="T4" fmla="*/ 300 w 602"/>
                <a:gd name="T5" fmla="*/ 669 h 1005"/>
                <a:gd name="T6" fmla="*/ 287 w 602"/>
                <a:gd name="T7" fmla="*/ 920 h 1005"/>
                <a:gd name="T8" fmla="*/ 284 w 602"/>
                <a:gd name="T9" fmla="*/ 957 h 1005"/>
                <a:gd name="T10" fmla="*/ 226 w 602"/>
                <a:gd name="T11" fmla="*/ 1003 h 1005"/>
                <a:gd name="T12" fmla="*/ 176 w 602"/>
                <a:gd name="T13" fmla="*/ 950 h 1005"/>
                <a:gd name="T14" fmla="*/ 181 w 602"/>
                <a:gd name="T15" fmla="*/ 828 h 1005"/>
                <a:gd name="T16" fmla="*/ 188 w 602"/>
                <a:gd name="T17" fmla="*/ 672 h 1005"/>
                <a:gd name="T18" fmla="*/ 199 w 602"/>
                <a:gd name="T19" fmla="*/ 446 h 1005"/>
                <a:gd name="T20" fmla="*/ 203 w 602"/>
                <a:gd name="T21" fmla="*/ 353 h 1005"/>
                <a:gd name="T22" fmla="*/ 196 w 602"/>
                <a:gd name="T23" fmla="*/ 344 h 1005"/>
                <a:gd name="T24" fmla="*/ 88 w 602"/>
                <a:gd name="T25" fmla="*/ 284 h 1005"/>
                <a:gd name="T26" fmla="*/ 23 w 602"/>
                <a:gd name="T27" fmla="*/ 166 h 1005"/>
                <a:gd name="T28" fmla="*/ 4 w 602"/>
                <a:gd name="T29" fmla="*/ 65 h 1005"/>
                <a:gd name="T30" fmla="*/ 26 w 602"/>
                <a:gd name="T31" fmla="*/ 12 h 1005"/>
                <a:gd name="T32" fmla="*/ 83 w 602"/>
                <a:gd name="T33" fmla="*/ 12 h 1005"/>
                <a:gd name="T34" fmla="*/ 105 w 602"/>
                <a:gd name="T35" fmla="*/ 47 h 1005"/>
                <a:gd name="T36" fmla="*/ 119 w 602"/>
                <a:gd name="T37" fmla="*/ 128 h 1005"/>
                <a:gd name="T38" fmla="*/ 219 w 602"/>
                <a:gd name="T39" fmla="*/ 242 h 1005"/>
                <a:gd name="T40" fmla="*/ 277 w 602"/>
                <a:gd name="T41" fmla="*/ 251 h 1005"/>
                <a:gd name="T42" fmla="*/ 372 w 602"/>
                <a:gd name="T43" fmla="*/ 252 h 1005"/>
                <a:gd name="T44" fmla="*/ 477 w 602"/>
                <a:gd name="T45" fmla="*/ 315 h 1005"/>
                <a:gd name="T46" fmla="*/ 589 w 602"/>
                <a:gd name="T47" fmla="*/ 501 h 1005"/>
                <a:gd name="T48" fmla="*/ 585 w 602"/>
                <a:gd name="T49" fmla="*/ 565 h 1005"/>
                <a:gd name="T50" fmla="*/ 505 w 602"/>
                <a:gd name="T51" fmla="*/ 559 h 1005"/>
                <a:gd name="T52" fmla="*/ 433 w 602"/>
                <a:gd name="T53" fmla="*/ 439 h 1005"/>
                <a:gd name="T54" fmla="*/ 426 w 602"/>
                <a:gd name="T55" fmla="*/ 428 h 1005"/>
                <a:gd name="T56" fmla="*/ 429 w 602"/>
                <a:gd name="T57" fmla="*/ 503 h 1005"/>
                <a:gd name="T58" fmla="*/ 435 w 602"/>
                <a:gd name="T59" fmla="*/ 624 h 1005"/>
                <a:gd name="T60" fmla="*/ 442 w 602"/>
                <a:gd name="T61" fmla="*/ 782 h 1005"/>
                <a:gd name="T62" fmla="*/ 449 w 602"/>
                <a:gd name="T63" fmla="*/ 942 h 1005"/>
                <a:gd name="T64" fmla="*/ 389 w 602"/>
                <a:gd name="T65" fmla="*/ 1001 h 1005"/>
                <a:gd name="T66" fmla="*/ 341 w 602"/>
                <a:gd name="T67" fmla="*/ 956 h 1005"/>
                <a:gd name="T68" fmla="*/ 336 w 602"/>
                <a:gd name="T69" fmla="*/ 878 h 1005"/>
                <a:gd name="T70" fmla="*/ 322 w 602"/>
                <a:gd name="T71" fmla="*/ 615 h 1005"/>
                <a:gd name="T72" fmla="*/ 321 w 602"/>
                <a:gd name="T73" fmla="*/ 613 h 1005"/>
                <a:gd name="connsiteX0" fmla="*/ 5283 w 9883"/>
                <a:gd name="connsiteY0" fmla="*/ 6067 h 9948"/>
                <a:gd name="connsiteX1" fmla="*/ 4984 w 9883"/>
                <a:gd name="connsiteY1" fmla="*/ 6067 h 9948"/>
                <a:gd name="connsiteX2" fmla="*/ 4934 w 9883"/>
                <a:gd name="connsiteY2" fmla="*/ 6624 h 9948"/>
                <a:gd name="connsiteX3" fmla="*/ 4718 w 9883"/>
                <a:gd name="connsiteY3" fmla="*/ 9121 h 9948"/>
                <a:gd name="connsiteX4" fmla="*/ 4669 w 9883"/>
                <a:gd name="connsiteY4" fmla="*/ 9489 h 9948"/>
                <a:gd name="connsiteX5" fmla="*/ 3705 w 9883"/>
                <a:gd name="connsiteY5" fmla="*/ 9947 h 9948"/>
                <a:gd name="connsiteX6" fmla="*/ 2875 w 9883"/>
                <a:gd name="connsiteY6" fmla="*/ 9420 h 9948"/>
                <a:gd name="connsiteX7" fmla="*/ 2958 w 9883"/>
                <a:gd name="connsiteY7" fmla="*/ 8206 h 9948"/>
                <a:gd name="connsiteX8" fmla="*/ 3074 w 9883"/>
                <a:gd name="connsiteY8" fmla="*/ 6654 h 9948"/>
                <a:gd name="connsiteX9" fmla="*/ 3257 w 9883"/>
                <a:gd name="connsiteY9" fmla="*/ 4405 h 9948"/>
                <a:gd name="connsiteX10" fmla="*/ 3323 w 9883"/>
                <a:gd name="connsiteY10" fmla="*/ 3479 h 9948"/>
                <a:gd name="connsiteX11" fmla="*/ 3207 w 9883"/>
                <a:gd name="connsiteY11" fmla="*/ 3390 h 9948"/>
                <a:gd name="connsiteX12" fmla="*/ 1413 w 9883"/>
                <a:gd name="connsiteY12" fmla="*/ 2793 h 9948"/>
                <a:gd name="connsiteX13" fmla="*/ 333 w 9883"/>
                <a:gd name="connsiteY13" fmla="*/ 1619 h 9948"/>
                <a:gd name="connsiteX14" fmla="*/ 17 w 9883"/>
                <a:gd name="connsiteY14" fmla="*/ 614 h 9948"/>
                <a:gd name="connsiteX15" fmla="*/ 383 w 9883"/>
                <a:gd name="connsiteY15" fmla="*/ 86 h 9948"/>
                <a:gd name="connsiteX16" fmla="*/ 1330 w 9883"/>
                <a:gd name="connsiteY16" fmla="*/ 86 h 9948"/>
                <a:gd name="connsiteX17" fmla="*/ 1695 w 9883"/>
                <a:gd name="connsiteY17" fmla="*/ 435 h 9948"/>
                <a:gd name="connsiteX18" fmla="*/ 1928 w 9883"/>
                <a:gd name="connsiteY18" fmla="*/ 1241 h 9948"/>
                <a:gd name="connsiteX19" fmla="*/ 3589 w 9883"/>
                <a:gd name="connsiteY19" fmla="*/ 2375 h 9948"/>
                <a:gd name="connsiteX20" fmla="*/ 4552 w 9883"/>
                <a:gd name="connsiteY20" fmla="*/ 2465 h 9948"/>
                <a:gd name="connsiteX21" fmla="*/ 6130 w 9883"/>
                <a:gd name="connsiteY21" fmla="*/ 2474 h 9948"/>
                <a:gd name="connsiteX22" fmla="*/ 7875 w 9883"/>
                <a:gd name="connsiteY22" fmla="*/ 3101 h 9948"/>
                <a:gd name="connsiteX23" fmla="*/ 9735 w 9883"/>
                <a:gd name="connsiteY23" fmla="*/ 4952 h 9948"/>
                <a:gd name="connsiteX24" fmla="*/ 9669 w 9883"/>
                <a:gd name="connsiteY24" fmla="*/ 5589 h 9948"/>
                <a:gd name="connsiteX25" fmla="*/ 8340 w 9883"/>
                <a:gd name="connsiteY25" fmla="*/ 5529 h 9948"/>
                <a:gd name="connsiteX26" fmla="*/ 7144 w 9883"/>
                <a:gd name="connsiteY26" fmla="*/ 4335 h 9948"/>
                <a:gd name="connsiteX27" fmla="*/ 7027 w 9883"/>
                <a:gd name="connsiteY27" fmla="*/ 4226 h 9948"/>
                <a:gd name="connsiteX28" fmla="*/ 7077 w 9883"/>
                <a:gd name="connsiteY28" fmla="*/ 4972 h 9948"/>
                <a:gd name="connsiteX29" fmla="*/ 7177 w 9883"/>
                <a:gd name="connsiteY29" fmla="*/ 6176 h 9948"/>
                <a:gd name="connsiteX30" fmla="*/ 7293 w 9883"/>
                <a:gd name="connsiteY30" fmla="*/ 7748 h 9948"/>
                <a:gd name="connsiteX31" fmla="*/ 7409 w 9883"/>
                <a:gd name="connsiteY31" fmla="*/ 9340 h 9948"/>
                <a:gd name="connsiteX32" fmla="*/ 5615 w 9883"/>
                <a:gd name="connsiteY32" fmla="*/ 9479 h 9948"/>
                <a:gd name="connsiteX33" fmla="*/ 5532 w 9883"/>
                <a:gd name="connsiteY33" fmla="*/ 8703 h 9948"/>
                <a:gd name="connsiteX34" fmla="*/ 5300 w 9883"/>
                <a:gd name="connsiteY34" fmla="*/ 6086 h 9948"/>
                <a:gd name="connsiteX35" fmla="*/ 5283 w 9883"/>
                <a:gd name="connsiteY35" fmla="*/ 6067 h 9948"/>
                <a:gd name="connsiteX0" fmla="*/ 5346 w 10000"/>
                <a:gd name="connsiteY0" fmla="*/ 6099 h 10000"/>
                <a:gd name="connsiteX1" fmla="*/ 5043 w 10000"/>
                <a:gd name="connsiteY1" fmla="*/ 6099 h 10000"/>
                <a:gd name="connsiteX2" fmla="*/ 4992 w 10000"/>
                <a:gd name="connsiteY2" fmla="*/ 6659 h 10000"/>
                <a:gd name="connsiteX3" fmla="*/ 4774 w 10000"/>
                <a:gd name="connsiteY3" fmla="*/ 9169 h 10000"/>
                <a:gd name="connsiteX4" fmla="*/ 4724 w 10000"/>
                <a:gd name="connsiteY4" fmla="*/ 9539 h 10000"/>
                <a:gd name="connsiteX5" fmla="*/ 3749 w 10000"/>
                <a:gd name="connsiteY5" fmla="*/ 9999 h 10000"/>
                <a:gd name="connsiteX6" fmla="*/ 2909 w 10000"/>
                <a:gd name="connsiteY6" fmla="*/ 9469 h 10000"/>
                <a:gd name="connsiteX7" fmla="*/ 2993 w 10000"/>
                <a:gd name="connsiteY7" fmla="*/ 8249 h 10000"/>
                <a:gd name="connsiteX8" fmla="*/ 3110 w 10000"/>
                <a:gd name="connsiteY8" fmla="*/ 6689 h 10000"/>
                <a:gd name="connsiteX9" fmla="*/ 3296 w 10000"/>
                <a:gd name="connsiteY9" fmla="*/ 4428 h 10000"/>
                <a:gd name="connsiteX10" fmla="*/ 3362 w 10000"/>
                <a:gd name="connsiteY10" fmla="*/ 3497 h 10000"/>
                <a:gd name="connsiteX11" fmla="*/ 3245 w 10000"/>
                <a:gd name="connsiteY11" fmla="*/ 3408 h 10000"/>
                <a:gd name="connsiteX12" fmla="*/ 1430 w 10000"/>
                <a:gd name="connsiteY12" fmla="*/ 2808 h 10000"/>
                <a:gd name="connsiteX13" fmla="*/ 337 w 10000"/>
                <a:gd name="connsiteY13" fmla="*/ 1627 h 10000"/>
                <a:gd name="connsiteX14" fmla="*/ 17 w 10000"/>
                <a:gd name="connsiteY14" fmla="*/ 617 h 10000"/>
                <a:gd name="connsiteX15" fmla="*/ 388 w 10000"/>
                <a:gd name="connsiteY15" fmla="*/ 86 h 10000"/>
                <a:gd name="connsiteX16" fmla="*/ 1346 w 10000"/>
                <a:gd name="connsiteY16" fmla="*/ 86 h 10000"/>
                <a:gd name="connsiteX17" fmla="*/ 1715 w 10000"/>
                <a:gd name="connsiteY17" fmla="*/ 437 h 10000"/>
                <a:gd name="connsiteX18" fmla="*/ 1951 w 10000"/>
                <a:gd name="connsiteY18" fmla="*/ 1247 h 10000"/>
                <a:gd name="connsiteX19" fmla="*/ 3631 w 10000"/>
                <a:gd name="connsiteY19" fmla="*/ 2387 h 10000"/>
                <a:gd name="connsiteX20" fmla="*/ 4606 w 10000"/>
                <a:gd name="connsiteY20" fmla="*/ 2478 h 10000"/>
                <a:gd name="connsiteX21" fmla="*/ 6203 w 10000"/>
                <a:gd name="connsiteY21" fmla="*/ 2487 h 10000"/>
                <a:gd name="connsiteX22" fmla="*/ 7968 w 10000"/>
                <a:gd name="connsiteY22" fmla="*/ 3117 h 10000"/>
                <a:gd name="connsiteX23" fmla="*/ 9850 w 10000"/>
                <a:gd name="connsiteY23" fmla="*/ 4978 h 10000"/>
                <a:gd name="connsiteX24" fmla="*/ 9783 w 10000"/>
                <a:gd name="connsiteY24" fmla="*/ 5618 h 10000"/>
                <a:gd name="connsiteX25" fmla="*/ 8439 w 10000"/>
                <a:gd name="connsiteY25" fmla="*/ 5558 h 10000"/>
                <a:gd name="connsiteX26" fmla="*/ 7229 w 10000"/>
                <a:gd name="connsiteY26" fmla="*/ 4358 h 10000"/>
                <a:gd name="connsiteX27" fmla="*/ 7110 w 10000"/>
                <a:gd name="connsiteY27" fmla="*/ 4248 h 10000"/>
                <a:gd name="connsiteX28" fmla="*/ 7161 w 10000"/>
                <a:gd name="connsiteY28" fmla="*/ 4998 h 10000"/>
                <a:gd name="connsiteX29" fmla="*/ 7262 w 10000"/>
                <a:gd name="connsiteY29" fmla="*/ 6208 h 10000"/>
                <a:gd name="connsiteX30" fmla="*/ 7379 w 10000"/>
                <a:gd name="connsiteY30" fmla="*/ 7789 h 10000"/>
                <a:gd name="connsiteX31" fmla="*/ 7497 w 10000"/>
                <a:gd name="connsiteY31" fmla="*/ 9389 h 10000"/>
                <a:gd name="connsiteX32" fmla="*/ 5597 w 10000"/>
                <a:gd name="connsiteY32" fmla="*/ 8748 h 10000"/>
                <a:gd name="connsiteX33" fmla="*/ 5363 w 10000"/>
                <a:gd name="connsiteY33" fmla="*/ 6118 h 10000"/>
                <a:gd name="connsiteX34" fmla="*/ 5346 w 10000"/>
                <a:gd name="connsiteY34" fmla="*/ 6099 h 10000"/>
                <a:gd name="connsiteX0" fmla="*/ 5346 w 10000"/>
                <a:gd name="connsiteY0" fmla="*/ 6099 h 10000"/>
                <a:gd name="connsiteX1" fmla="*/ 5043 w 10000"/>
                <a:gd name="connsiteY1" fmla="*/ 6099 h 10000"/>
                <a:gd name="connsiteX2" fmla="*/ 4992 w 10000"/>
                <a:gd name="connsiteY2" fmla="*/ 6659 h 10000"/>
                <a:gd name="connsiteX3" fmla="*/ 4774 w 10000"/>
                <a:gd name="connsiteY3" fmla="*/ 9169 h 10000"/>
                <a:gd name="connsiteX4" fmla="*/ 4724 w 10000"/>
                <a:gd name="connsiteY4" fmla="*/ 9539 h 10000"/>
                <a:gd name="connsiteX5" fmla="*/ 3749 w 10000"/>
                <a:gd name="connsiteY5" fmla="*/ 9999 h 10000"/>
                <a:gd name="connsiteX6" fmla="*/ 2909 w 10000"/>
                <a:gd name="connsiteY6" fmla="*/ 9469 h 10000"/>
                <a:gd name="connsiteX7" fmla="*/ 2993 w 10000"/>
                <a:gd name="connsiteY7" fmla="*/ 8249 h 10000"/>
                <a:gd name="connsiteX8" fmla="*/ 3110 w 10000"/>
                <a:gd name="connsiteY8" fmla="*/ 6689 h 10000"/>
                <a:gd name="connsiteX9" fmla="*/ 3296 w 10000"/>
                <a:gd name="connsiteY9" fmla="*/ 4428 h 10000"/>
                <a:gd name="connsiteX10" fmla="*/ 3362 w 10000"/>
                <a:gd name="connsiteY10" fmla="*/ 3497 h 10000"/>
                <a:gd name="connsiteX11" fmla="*/ 3245 w 10000"/>
                <a:gd name="connsiteY11" fmla="*/ 3408 h 10000"/>
                <a:gd name="connsiteX12" fmla="*/ 1430 w 10000"/>
                <a:gd name="connsiteY12" fmla="*/ 2808 h 10000"/>
                <a:gd name="connsiteX13" fmla="*/ 337 w 10000"/>
                <a:gd name="connsiteY13" fmla="*/ 1627 h 10000"/>
                <a:gd name="connsiteX14" fmla="*/ 17 w 10000"/>
                <a:gd name="connsiteY14" fmla="*/ 617 h 10000"/>
                <a:gd name="connsiteX15" fmla="*/ 388 w 10000"/>
                <a:gd name="connsiteY15" fmla="*/ 86 h 10000"/>
                <a:gd name="connsiteX16" fmla="*/ 1346 w 10000"/>
                <a:gd name="connsiteY16" fmla="*/ 86 h 10000"/>
                <a:gd name="connsiteX17" fmla="*/ 1715 w 10000"/>
                <a:gd name="connsiteY17" fmla="*/ 437 h 10000"/>
                <a:gd name="connsiteX18" fmla="*/ 1951 w 10000"/>
                <a:gd name="connsiteY18" fmla="*/ 1247 h 10000"/>
                <a:gd name="connsiteX19" fmla="*/ 3631 w 10000"/>
                <a:gd name="connsiteY19" fmla="*/ 2387 h 10000"/>
                <a:gd name="connsiteX20" fmla="*/ 4606 w 10000"/>
                <a:gd name="connsiteY20" fmla="*/ 2478 h 10000"/>
                <a:gd name="connsiteX21" fmla="*/ 6203 w 10000"/>
                <a:gd name="connsiteY21" fmla="*/ 2487 h 10000"/>
                <a:gd name="connsiteX22" fmla="*/ 7968 w 10000"/>
                <a:gd name="connsiteY22" fmla="*/ 3117 h 10000"/>
                <a:gd name="connsiteX23" fmla="*/ 9850 w 10000"/>
                <a:gd name="connsiteY23" fmla="*/ 4978 h 10000"/>
                <a:gd name="connsiteX24" fmla="*/ 9783 w 10000"/>
                <a:gd name="connsiteY24" fmla="*/ 5618 h 10000"/>
                <a:gd name="connsiteX25" fmla="*/ 8439 w 10000"/>
                <a:gd name="connsiteY25" fmla="*/ 5558 h 10000"/>
                <a:gd name="connsiteX26" fmla="*/ 7229 w 10000"/>
                <a:gd name="connsiteY26" fmla="*/ 4358 h 10000"/>
                <a:gd name="connsiteX27" fmla="*/ 7110 w 10000"/>
                <a:gd name="connsiteY27" fmla="*/ 4248 h 10000"/>
                <a:gd name="connsiteX28" fmla="*/ 7161 w 10000"/>
                <a:gd name="connsiteY28" fmla="*/ 4998 h 10000"/>
                <a:gd name="connsiteX29" fmla="*/ 7262 w 10000"/>
                <a:gd name="connsiteY29" fmla="*/ 6208 h 10000"/>
                <a:gd name="connsiteX30" fmla="*/ 7379 w 10000"/>
                <a:gd name="connsiteY30" fmla="*/ 7789 h 10000"/>
                <a:gd name="connsiteX31" fmla="*/ 7497 w 10000"/>
                <a:gd name="connsiteY31" fmla="*/ 9389 h 10000"/>
                <a:gd name="connsiteX32" fmla="*/ 5363 w 10000"/>
                <a:gd name="connsiteY32" fmla="*/ 6118 h 10000"/>
                <a:gd name="connsiteX33" fmla="*/ 5346 w 10000"/>
                <a:gd name="connsiteY33" fmla="*/ 6099 h 10000"/>
                <a:gd name="connsiteX0" fmla="*/ 5346 w 10000"/>
                <a:gd name="connsiteY0" fmla="*/ 6099 h 10000"/>
                <a:gd name="connsiteX1" fmla="*/ 5043 w 10000"/>
                <a:gd name="connsiteY1" fmla="*/ 6099 h 10000"/>
                <a:gd name="connsiteX2" fmla="*/ 4992 w 10000"/>
                <a:gd name="connsiteY2" fmla="*/ 6659 h 10000"/>
                <a:gd name="connsiteX3" fmla="*/ 4774 w 10000"/>
                <a:gd name="connsiteY3" fmla="*/ 9169 h 10000"/>
                <a:gd name="connsiteX4" fmla="*/ 4724 w 10000"/>
                <a:gd name="connsiteY4" fmla="*/ 9539 h 10000"/>
                <a:gd name="connsiteX5" fmla="*/ 3749 w 10000"/>
                <a:gd name="connsiteY5" fmla="*/ 9999 h 10000"/>
                <a:gd name="connsiteX6" fmla="*/ 2909 w 10000"/>
                <a:gd name="connsiteY6" fmla="*/ 9469 h 10000"/>
                <a:gd name="connsiteX7" fmla="*/ 2993 w 10000"/>
                <a:gd name="connsiteY7" fmla="*/ 8249 h 10000"/>
                <a:gd name="connsiteX8" fmla="*/ 3110 w 10000"/>
                <a:gd name="connsiteY8" fmla="*/ 6689 h 10000"/>
                <a:gd name="connsiteX9" fmla="*/ 3296 w 10000"/>
                <a:gd name="connsiteY9" fmla="*/ 4428 h 10000"/>
                <a:gd name="connsiteX10" fmla="*/ 3362 w 10000"/>
                <a:gd name="connsiteY10" fmla="*/ 3497 h 10000"/>
                <a:gd name="connsiteX11" fmla="*/ 3245 w 10000"/>
                <a:gd name="connsiteY11" fmla="*/ 3408 h 10000"/>
                <a:gd name="connsiteX12" fmla="*/ 1430 w 10000"/>
                <a:gd name="connsiteY12" fmla="*/ 2808 h 10000"/>
                <a:gd name="connsiteX13" fmla="*/ 337 w 10000"/>
                <a:gd name="connsiteY13" fmla="*/ 1627 h 10000"/>
                <a:gd name="connsiteX14" fmla="*/ 17 w 10000"/>
                <a:gd name="connsiteY14" fmla="*/ 617 h 10000"/>
                <a:gd name="connsiteX15" fmla="*/ 388 w 10000"/>
                <a:gd name="connsiteY15" fmla="*/ 86 h 10000"/>
                <a:gd name="connsiteX16" fmla="*/ 1346 w 10000"/>
                <a:gd name="connsiteY16" fmla="*/ 86 h 10000"/>
                <a:gd name="connsiteX17" fmla="*/ 1715 w 10000"/>
                <a:gd name="connsiteY17" fmla="*/ 437 h 10000"/>
                <a:gd name="connsiteX18" fmla="*/ 1951 w 10000"/>
                <a:gd name="connsiteY18" fmla="*/ 1247 h 10000"/>
                <a:gd name="connsiteX19" fmla="*/ 3631 w 10000"/>
                <a:gd name="connsiteY19" fmla="*/ 2387 h 10000"/>
                <a:gd name="connsiteX20" fmla="*/ 4606 w 10000"/>
                <a:gd name="connsiteY20" fmla="*/ 2478 h 10000"/>
                <a:gd name="connsiteX21" fmla="*/ 6203 w 10000"/>
                <a:gd name="connsiteY21" fmla="*/ 2487 h 10000"/>
                <a:gd name="connsiteX22" fmla="*/ 7968 w 10000"/>
                <a:gd name="connsiteY22" fmla="*/ 3117 h 10000"/>
                <a:gd name="connsiteX23" fmla="*/ 9850 w 10000"/>
                <a:gd name="connsiteY23" fmla="*/ 4978 h 10000"/>
                <a:gd name="connsiteX24" fmla="*/ 9783 w 10000"/>
                <a:gd name="connsiteY24" fmla="*/ 5618 h 10000"/>
                <a:gd name="connsiteX25" fmla="*/ 8439 w 10000"/>
                <a:gd name="connsiteY25" fmla="*/ 5558 h 10000"/>
                <a:gd name="connsiteX26" fmla="*/ 7229 w 10000"/>
                <a:gd name="connsiteY26" fmla="*/ 4358 h 10000"/>
                <a:gd name="connsiteX27" fmla="*/ 7110 w 10000"/>
                <a:gd name="connsiteY27" fmla="*/ 4248 h 10000"/>
                <a:gd name="connsiteX28" fmla="*/ 7161 w 10000"/>
                <a:gd name="connsiteY28" fmla="*/ 4998 h 10000"/>
                <a:gd name="connsiteX29" fmla="*/ 7262 w 10000"/>
                <a:gd name="connsiteY29" fmla="*/ 6208 h 10000"/>
                <a:gd name="connsiteX30" fmla="*/ 7379 w 10000"/>
                <a:gd name="connsiteY30" fmla="*/ 7789 h 10000"/>
                <a:gd name="connsiteX31" fmla="*/ 5363 w 10000"/>
                <a:gd name="connsiteY31" fmla="*/ 6118 h 10000"/>
                <a:gd name="connsiteX32" fmla="*/ 5346 w 10000"/>
                <a:gd name="connsiteY32" fmla="*/ 6099 h 10000"/>
                <a:gd name="connsiteX0" fmla="*/ 7379 w 10000"/>
                <a:gd name="connsiteY0" fmla="*/ 7789 h 10000"/>
                <a:gd name="connsiteX1" fmla="*/ 5363 w 10000"/>
                <a:gd name="connsiteY1" fmla="*/ 6118 h 10000"/>
                <a:gd name="connsiteX2" fmla="*/ 5346 w 10000"/>
                <a:gd name="connsiteY2" fmla="*/ 6099 h 10000"/>
                <a:gd name="connsiteX3" fmla="*/ 5043 w 10000"/>
                <a:gd name="connsiteY3" fmla="*/ 6099 h 10000"/>
                <a:gd name="connsiteX4" fmla="*/ 4992 w 10000"/>
                <a:gd name="connsiteY4" fmla="*/ 6659 h 10000"/>
                <a:gd name="connsiteX5" fmla="*/ 4774 w 10000"/>
                <a:gd name="connsiteY5" fmla="*/ 9169 h 10000"/>
                <a:gd name="connsiteX6" fmla="*/ 4724 w 10000"/>
                <a:gd name="connsiteY6" fmla="*/ 9539 h 10000"/>
                <a:gd name="connsiteX7" fmla="*/ 3749 w 10000"/>
                <a:gd name="connsiteY7" fmla="*/ 9999 h 10000"/>
                <a:gd name="connsiteX8" fmla="*/ 2909 w 10000"/>
                <a:gd name="connsiteY8" fmla="*/ 9469 h 10000"/>
                <a:gd name="connsiteX9" fmla="*/ 2993 w 10000"/>
                <a:gd name="connsiteY9" fmla="*/ 8249 h 10000"/>
                <a:gd name="connsiteX10" fmla="*/ 3110 w 10000"/>
                <a:gd name="connsiteY10" fmla="*/ 6689 h 10000"/>
                <a:gd name="connsiteX11" fmla="*/ 3296 w 10000"/>
                <a:gd name="connsiteY11" fmla="*/ 4428 h 10000"/>
                <a:gd name="connsiteX12" fmla="*/ 3362 w 10000"/>
                <a:gd name="connsiteY12" fmla="*/ 3497 h 10000"/>
                <a:gd name="connsiteX13" fmla="*/ 3245 w 10000"/>
                <a:gd name="connsiteY13" fmla="*/ 3408 h 10000"/>
                <a:gd name="connsiteX14" fmla="*/ 1430 w 10000"/>
                <a:gd name="connsiteY14" fmla="*/ 2808 h 10000"/>
                <a:gd name="connsiteX15" fmla="*/ 337 w 10000"/>
                <a:gd name="connsiteY15" fmla="*/ 1627 h 10000"/>
                <a:gd name="connsiteX16" fmla="*/ 17 w 10000"/>
                <a:gd name="connsiteY16" fmla="*/ 617 h 10000"/>
                <a:gd name="connsiteX17" fmla="*/ 388 w 10000"/>
                <a:gd name="connsiteY17" fmla="*/ 86 h 10000"/>
                <a:gd name="connsiteX18" fmla="*/ 1346 w 10000"/>
                <a:gd name="connsiteY18" fmla="*/ 86 h 10000"/>
                <a:gd name="connsiteX19" fmla="*/ 1715 w 10000"/>
                <a:gd name="connsiteY19" fmla="*/ 437 h 10000"/>
                <a:gd name="connsiteX20" fmla="*/ 1951 w 10000"/>
                <a:gd name="connsiteY20" fmla="*/ 1247 h 10000"/>
                <a:gd name="connsiteX21" fmla="*/ 3631 w 10000"/>
                <a:gd name="connsiteY21" fmla="*/ 2387 h 10000"/>
                <a:gd name="connsiteX22" fmla="*/ 4606 w 10000"/>
                <a:gd name="connsiteY22" fmla="*/ 2478 h 10000"/>
                <a:gd name="connsiteX23" fmla="*/ 6203 w 10000"/>
                <a:gd name="connsiteY23" fmla="*/ 2487 h 10000"/>
                <a:gd name="connsiteX24" fmla="*/ 7968 w 10000"/>
                <a:gd name="connsiteY24" fmla="*/ 3117 h 10000"/>
                <a:gd name="connsiteX25" fmla="*/ 9850 w 10000"/>
                <a:gd name="connsiteY25" fmla="*/ 4978 h 10000"/>
                <a:gd name="connsiteX26" fmla="*/ 9783 w 10000"/>
                <a:gd name="connsiteY26" fmla="*/ 5618 h 10000"/>
                <a:gd name="connsiteX27" fmla="*/ 8439 w 10000"/>
                <a:gd name="connsiteY27" fmla="*/ 5558 h 10000"/>
                <a:gd name="connsiteX28" fmla="*/ 7229 w 10000"/>
                <a:gd name="connsiteY28" fmla="*/ 4358 h 10000"/>
                <a:gd name="connsiteX29" fmla="*/ 7110 w 10000"/>
                <a:gd name="connsiteY29" fmla="*/ 4248 h 10000"/>
                <a:gd name="connsiteX30" fmla="*/ 7161 w 10000"/>
                <a:gd name="connsiteY30" fmla="*/ 4998 h 10000"/>
                <a:gd name="connsiteX31" fmla="*/ 7262 w 10000"/>
                <a:gd name="connsiteY31" fmla="*/ 6208 h 10000"/>
                <a:gd name="connsiteX32" fmla="*/ 8345 w 10000"/>
                <a:gd name="connsiteY32" fmla="*/ 8363 h 10000"/>
                <a:gd name="connsiteX0" fmla="*/ 7379 w 10000"/>
                <a:gd name="connsiteY0" fmla="*/ 7789 h 10000"/>
                <a:gd name="connsiteX1" fmla="*/ 5363 w 10000"/>
                <a:gd name="connsiteY1" fmla="*/ 6118 h 10000"/>
                <a:gd name="connsiteX2" fmla="*/ 5346 w 10000"/>
                <a:gd name="connsiteY2" fmla="*/ 6099 h 10000"/>
                <a:gd name="connsiteX3" fmla="*/ 5043 w 10000"/>
                <a:gd name="connsiteY3" fmla="*/ 6099 h 10000"/>
                <a:gd name="connsiteX4" fmla="*/ 4992 w 10000"/>
                <a:gd name="connsiteY4" fmla="*/ 6659 h 10000"/>
                <a:gd name="connsiteX5" fmla="*/ 4774 w 10000"/>
                <a:gd name="connsiteY5" fmla="*/ 9169 h 10000"/>
                <a:gd name="connsiteX6" fmla="*/ 4724 w 10000"/>
                <a:gd name="connsiteY6" fmla="*/ 9539 h 10000"/>
                <a:gd name="connsiteX7" fmla="*/ 3749 w 10000"/>
                <a:gd name="connsiteY7" fmla="*/ 9999 h 10000"/>
                <a:gd name="connsiteX8" fmla="*/ 2909 w 10000"/>
                <a:gd name="connsiteY8" fmla="*/ 9469 h 10000"/>
                <a:gd name="connsiteX9" fmla="*/ 2993 w 10000"/>
                <a:gd name="connsiteY9" fmla="*/ 8249 h 10000"/>
                <a:gd name="connsiteX10" fmla="*/ 3110 w 10000"/>
                <a:gd name="connsiteY10" fmla="*/ 6689 h 10000"/>
                <a:gd name="connsiteX11" fmla="*/ 3296 w 10000"/>
                <a:gd name="connsiteY11" fmla="*/ 4428 h 10000"/>
                <a:gd name="connsiteX12" fmla="*/ 3362 w 10000"/>
                <a:gd name="connsiteY12" fmla="*/ 3497 h 10000"/>
                <a:gd name="connsiteX13" fmla="*/ 3245 w 10000"/>
                <a:gd name="connsiteY13" fmla="*/ 3408 h 10000"/>
                <a:gd name="connsiteX14" fmla="*/ 1430 w 10000"/>
                <a:gd name="connsiteY14" fmla="*/ 2808 h 10000"/>
                <a:gd name="connsiteX15" fmla="*/ 337 w 10000"/>
                <a:gd name="connsiteY15" fmla="*/ 1627 h 10000"/>
                <a:gd name="connsiteX16" fmla="*/ 17 w 10000"/>
                <a:gd name="connsiteY16" fmla="*/ 617 h 10000"/>
                <a:gd name="connsiteX17" fmla="*/ 388 w 10000"/>
                <a:gd name="connsiteY17" fmla="*/ 86 h 10000"/>
                <a:gd name="connsiteX18" fmla="*/ 1346 w 10000"/>
                <a:gd name="connsiteY18" fmla="*/ 86 h 10000"/>
                <a:gd name="connsiteX19" fmla="*/ 1715 w 10000"/>
                <a:gd name="connsiteY19" fmla="*/ 437 h 10000"/>
                <a:gd name="connsiteX20" fmla="*/ 1951 w 10000"/>
                <a:gd name="connsiteY20" fmla="*/ 1247 h 10000"/>
                <a:gd name="connsiteX21" fmla="*/ 3631 w 10000"/>
                <a:gd name="connsiteY21" fmla="*/ 2387 h 10000"/>
                <a:gd name="connsiteX22" fmla="*/ 4606 w 10000"/>
                <a:gd name="connsiteY22" fmla="*/ 2478 h 10000"/>
                <a:gd name="connsiteX23" fmla="*/ 6203 w 10000"/>
                <a:gd name="connsiteY23" fmla="*/ 2487 h 10000"/>
                <a:gd name="connsiteX24" fmla="*/ 7968 w 10000"/>
                <a:gd name="connsiteY24" fmla="*/ 3117 h 10000"/>
                <a:gd name="connsiteX25" fmla="*/ 9850 w 10000"/>
                <a:gd name="connsiteY25" fmla="*/ 4978 h 10000"/>
                <a:gd name="connsiteX26" fmla="*/ 9783 w 10000"/>
                <a:gd name="connsiteY26" fmla="*/ 5618 h 10000"/>
                <a:gd name="connsiteX27" fmla="*/ 8439 w 10000"/>
                <a:gd name="connsiteY27" fmla="*/ 5558 h 10000"/>
                <a:gd name="connsiteX28" fmla="*/ 7229 w 10000"/>
                <a:gd name="connsiteY28" fmla="*/ 4358 h 10000"/>
                <a:gd name="connsiteX29" fmla="*/ 7110 w 10000"/>
                <a:gd name="connsiteY29" fmla="*/ 4248 h 10000"/>
                <a:gd name="connsiteX30" fmla="*/ 7161 w 10000"/>
                <a:gd name="connsiteY30" fmla="*/ 4998 h 10000"/>
                <a:gd name="connsiteX31" fmla="*/ 7262 w 10000"/>
                <a:gd name="connsiteY31" fmla="*/ 6208 h 10000"/>
                <a:gd name="connsiteX0" fmla="*/ 5363 w 10000"/>
                <a:gd name="connsiteY0" fmla="*/ 6118 h 10000"/>
                <a:gd name="connsiteX1" fmla="*/ 5346 w 10000"/>
                <a:gd name="connsiteY1" fmla="*/ 6099 h 10000"/>
                <a:gd name="connsiteX2" fmla="*/ 5043 w 10000"/>
                <a:gd name="connsiteY2" fmla="*/ 6099 h 10000"/>
                <a:gd name="connsiteX3" fmla="*/ 4992 w 10000"/>
                <a:gd name="connsiteY3" fmla="*/ 6659 h 10000"/>
                <a:gd name="connsiteX4" fmla="*/ 4774 w 10000"/>
                <a:gd name="connsiteY4" fmla="*/ 9169 h 10000"/>
                <a:gd name="connsiteX5" fmla="*/ 4724 w 10000"/>
                <a:gd name="connsiteY5" fmla="*/ 9539 h 10000"/>
                <a:gd name="connsiteX6" fmla="*/ 3749 w 10000"/>
                <a:gd name="connsiteY6" fmla="*/ 9999 h 10000"/>
                <a:gd name="connsiteX7" fmla="*/ 2909 w 10000"/>
                <a:gd name="connsiteY7" fmla="*/ 9469 h 10000"/>
                <a:gd name="connsiteX8" fmla="*/ 2993 w 10000"/>
                <a:gd name="connsiteY8" fmla="*/ 8249 h 10000"/>
                <a:gd name="connsiteX9" fmla="*/ 3110 w 10000"/>
                <a:gd name="connsiteY9" fmla="*/ 6689 h 10000"/>
                <a:gd name="connsiteX10" fmla="*/ 3296 w 10000"/>
                <a:gd name="connsiteY10" fmla="*/ 4428 h 10000"/>
                <a:gd name="connsiteX11" fmla="*/ 3362 w 10000"/>
                <a:gd name="connsiteY11" fmla="*/ 3497 h 10000"/>
                <a:gd name="connsiteX12" fmla="*/ 3245 w 10000"/>
                <a:gd name="connsiteY12" fmla="*/ 3408 h 10000"/>
                <a:gd name="connsiteX13" fmla="*/ 1430 w 10000"/>
                <a:gd name="connsiteY13" fmla="*/ 2808 h 10000"/>
                <a:gd name="connsiteX14" fmla="*/ 337 w 10000"/>
                <a:gd name="connsiteY14" fmla="*/ 1627 h 10000"/>
                <a:gd name="connsiteX15" fmla="*/ 17 w 10000"/>
                <a:gd name="connsiteY15" fmla="*/ 617 h 10000"/>
                <a:gd name="connsiteX16" fmla="*/ 388 w 10000"/>
                <a:gd name="connsiteY16" fmla="*/ 86 h 10000"/>
                <a:gd name="connsiteX17" fmla="*/ 1346 w 10000"/>
                <a:gd name="connsiteY17" fmla="*/ 86 h 10000"/>
                <a:gd name="connsiteX18" fmla="*/ 1715 w 10000"/>
                <a:gd name="connsiteY18" fmla="*/ 437 h 10000"/>
                <a:gd name="connsiteX19" fmla="*/ 1951 w 10000"/>
                <a:gd name="connsiteY19" fmla="*/ 1247 h 10000"/>
                <a:gd name="connsiteX20" fmla="*/ 3631 w 10000"/>
                <a:gd name="connsiteY20" fmla="*/ 2387 h 10000"/>
                <a:gd name="connsiteX21" fmla="*/ 4606 w 10000"/>
                <a:gd name="connsiteY21" fmla="*/ 2478 h 10000"/>
                <a:gd name="connsiteX22" fmla="*/ 6203 w 10000"/>
                <a:gd name="connsiteY22" fmla="*/ 2487 h 10000"/>
                <a:gd name="connsiteX23" fmla="*/ 7968 w 10000"/>
                <a:gd name="connsiteY23" fmla="*/ 3117 h 10000"/>
                <a:gd name="connsiteX24" fmla="*/ 9850 w 10000"/>
                <a:gd name="connsiteY24" fmla="*/ 4978 h 10000"/>
                <a:gd name="connsiteX25" fmla="*/ 9783 w 10000"/>
                <a:gd name="connsiteY25" fmla="*/ 5618 h 10000"/>
                <a:gd name="connsiteX26" fmla="*/ 8439 w 10000"/>
                <a:gd name="connsiteY26" fmla="*/ 5558 h 10000"/>
                <a:gd name="connsiteX27" fmla="*/ 7229 w 10000"/>
                <a:gd name="connsiteY27" fmla="*/ 4358 h 10000"/>
                <a:gd name="connsiteX28" fmla="*/ 7110 w 10000"/>
                <a:gd name="connsiteY28" fmla="*/ 4248 h 10000"/>
                <a:gd name="connsiteX29" fmla="*/ 7161 w 10000"/>
                <a:gd name="connsiteY29" fmla="*/ 4998 h 10000"/>
                <a:gd name="connsiteX30" fmla="*/ 7262 w 10000"/>
                <a:gd name="connsiteY30" fmla="*/ 6208 h 10000"/>
                <a:gd name="connsiteX0" fmla="*/ 5363 w 10000"/>
                <a:gd name="connsiteY0" fmla="*/ 6118 h 10000"/>
                <a:gd name="connsiteX1" fmla="*/ 5043 w 10000"/>
                <a:gd name="connsiteY1" fmla="*/ 6099 h 10000"/>
                <a:gd name="connsiteX2" fmla="*/ 4992 w 10000"/>
                <a:gd name="connsiteY2" fmla="*/ 6659 h 10000"/>
                <a:gd name="connsiteX3" fmla="*/ 4774 w 10000"/>
                <a:gd name="connsiteY3" fmla="*/ 9169 h 10000"/>
                <a:gd name="connsiteX4" fmla="*/ 4724 w 10000"/>
                <a:gd name="connsiteY4" fmla="*/ 9539 h 10000"/>
                <a:gd name="connsiteX5" fmla="*/ 3749 w 10000"/>
                <a:gd name="connsiteY5" fmla="*/ 9999 h 10000"/>
                <a:gd name="connsiteX6" fmla="*/ 2909 w 10000"/>
                <a:gd name="connsiteY6" fmla="*/ 9469 h 10000"/>
                <a:gd name="connsiteX7" fmla="*/ 2993 w 10000"/>
                <a:gd name="connsiteY7" fmla="*/ 8249 h 10000"/>
                <a:gd name="connsiteX8" fmla="*/ 3110 w 10000"/>
                <a:gd name="connsiteY8" fmla="*/ 6689 h 10000"/>
                <a:gd name="connsiteX9" fmla="*/ 3296 w 10000"/>
                <a:gd name="connsiteY9" fmla="*/ 4428 h 10000"/>
                <a:gd name="connsiteX10" fmla="*/ 3362 w 10000"/>
                <a:gd name="connsiteY10" fmla="*/ 3497 h 10000"/>
                <a:gd name="connsiteX11" fmla="*/ 3245 w 10000"/>
                <a:gd name="connsiteY11" fmla="*/ 3408 h 10000"/>
                <a:gd name="connsiteX12" fmla="*/ 1430 w 10000"/>
                <a:gd name="connsiteY12" fmla="*/ 2808 h 10000"/>
                <a:gd name="connsiteX13" fmla="*/ 337 w 10000"/>
                <a:gd name="connsiteY13" fmla="*/ 1627 h 10000"/>
                <a:gd name="connsiteX14" fmla="*/ 17 w 10000"/>
                <a:gd name="connsiteY14" fmla="*/ 617 h 10000"/>
                <a:gd name="connsiteX15" fmla="*/ 388 w 10000"/>
                <a:gd name="connsiteY15" fmla="*/ 86 h 10000"/>
                <a:gd name="connsiteX16" fmla="*/ 1346 w 10000"/>
                <a:gd name="connsiteY16" fmla="*/ 86 h 10000"/>
                <a:gd name="connsiteX17" fmla="*/ 1715 w 10000"/>
                <a:gd name="connsiteY17" fmla="*/ 437 h 10000"/>
                <a:gd name="connsiteX18" fmla="*/ 1951 w 10000"/>
                <a:gd name="connsiteY18" fmla="*/ 1247 h 10000"/>
                <a:gd name="connsiteX19" fmla="*/ 3631 w 10000"/>
                <a:gd name="connsiteY19" fmla="*/ 2387 h 10000"/>
                <a:gd name="connsiteX20" fmla="*/ 4606 w 10000"/>
                <a:gd name="connsiteY20" fmla="*/ 2478 h 10000"/>
                <a:gd name="connsiteX21" fmla="*/ 6203 w 10000"/>
                <a:gd name="connsiteY21" fmla="*/ 2487 h 10000"/>
                <a:gd name="connsiteX22" fmla="*/ 7968 w 10000"/>
                <a:gd name="connsiteY22" fmla="*/ 3117 h 10000"/>
                <a:gd name="connsiteX23" fmla="*/ 9850 w 10000"/>
                <a:gd name="connsiteY23" fmla="*/ 4978 h 10000"/>
                <a:gd name="connsiteX24" fmla="*/ 9783 w 10000"/>
                <a:gd name="connsiteY24" fmla="*/ 5618 h 10000"/>
                <a:gd name="connsiteX25" fmla="*/ 8439 w 10000"/>
                <a:gd name="connsiteY25" fmla="*/ 5558 h 10000"/>
                <a:gd name="connsiteX26" fmla="*/ 7229 w 10000"/>
                <a:gd name="connsiteY26" fmla="*/ 4358 h 10000"/>
                <a:gd name="connsiteX27" fmla="*/ 7110 w 10000"/>
                <a:gd name="connsiteY27" fmla="*/ 4248 h 10000"/>
                <a:gd name="connsiteX28" fmla="*/ 7161 w 10000"/>
                <a:gd name="connsiteY28" fmla="*/ 4998 h 10000"/>
                <a:gd name="connsiteX29" fmla="*/ 7262 w 10000"/>
                <a:gd name="connsiteY29" fmla="*/ 6208 h 10000"/>
                <a:gd name="connsiteX0" fmla="*/ 5363 w 10000"/>
                <a:gd name="connsiteY0" fmla="*/ 6118 h 10000"/>
                <a:gd name="connsiteX1" fmla="*/ 4992 w 10000"/>
                <a:gd name="connsiteY1" fmla="*/ 6659 h 10000"/>
                <a:gd name="connsiteX2" fmla="*/ 4774 w 10000"/>
                <a:gd name="connsiteY2" fmla="*/ 9169 h 10000"/>
                <a:gd name="connsiteX3" fmla="*/ 4724 w 10000"/>
                <a:gd name="connsiteY3" fmla="*/ 9539 h 10000"/>
                <a:gd name="connsiteX4" fmla="*/ 3749 w 10000"/>
                <a:gd name="connsiteY4" fmla="*/ 9999 h 10000"/>
                <a:gd name="connsiteX5" fmla="*/ 2909 w 10000"/>
                <a:gd name="connsiteY5" fmla="*/ 9469 h 10000"/>
                <a:gd name="connsiteX6" fmla="*/ 2993 w 10000"/>
                <a:gd name="connsiteY6" fmla="*/ 8249 h 10000"/>
                <a:gd name="connsiteX7" fmla="*/ 3110 w 10000"/>
                <a:gd name="connsiteY7" fmla="*/ 6689 h 10000"/>
                <a:gd name="connsiteX8" fmla="*/ 3296 w 10000"/>
                <a:gd name="connsiteY8" fmla="*/ 4428 h 10000"/>
                <a:gd name="connsiteX9" fmla="*/ 3362 w 10000"/>
                <a:gd name="connsiteY9" fmla="*/ 3497 h 10000"/>
                <a:gd name="connsiteX10" fmla="*/ 3245 w 10000"/>
                <a:gd name="connsiteY10" fmla="*/ 3408 h 10000"/>
                <a:gd name="connsiteX11" fmla="*/ 1430 w 10000"/>
                <a:gd name="connsiteY11" fmla="*/ 2808 h 10000"/>
                <a:gd name="connsiteX12" fmla="*/ 337 w 10000"/>
                <a:gd name="connsiteY12" fmla="*/ 1627 h 10000"/>
                <a:gd name="connsiteX13" fmla="*/ 17 w 10000"/>
                <a:gd name="connsiteY13" fmla="*/ 617 h 10000"/>
                <a:gd name="connsiteX14" fmla="*/ 388 w 10000"/>
                <a:gd name="connsiteY14" fmla="*/ 86 h 10000"/>
                <a:gd name="connsiteX15" fmla="*/ 1346 w 10000"/>
                <a:gd name="connsiteY15" fmla="*/ 86 h 10000"/>
                <a:gd name="connsiteX16" fmla="*/ 1715 w 10000"/>
                <a:gd name="connsiteY16" fmla="*/ 437 h 10000"/>
                <a:gd name="connsiteX17" fmla="*/ 1951 w 10000"/>
                <a:gd name="connsiteY17" fmla="*/ 1247 h 10000"/>
                <a:gd name="connsiteX18" fmla="*/ 3631 w 10000"/>
                <a:gd name="connsiteY18" fmla="*/ 2387 h 10000"/>
                <a:gd name="connsiteX19" fmla="*/ 4606 w 10000"/>
                <a:gd name="connsiteY19" fmla="*/ 2478 h 10000"/>
                <a:gd name="connsiteX20" fmla="*/ 6203 w 10000"/>
                <a:gd name="connsiteY20" fmla="*/ 2487 h 10000"/>
                <a:gd name="connsiteX21" fmla="*/ 7968 w 10000"/>
                <a:gd name="connsiteY21" fmla="*/ 3117 h 10000"/>
                <a:gd name="connsiteX22" fmla="*/ 9850 w 10000"/>
                <a:gd name="connsiteY22" fmla="*/ 4978 h 10000"/>
                <a:gd name="connsiteX23" fmla="*/ 9783 w 10000"/>
                <a:gd name="connsiteY23" fmla="*/ 5618 h 10000"/>
                <a:gd name="connsiteX24" fmla="*/ 8439 w 10000"/>
                <a:gd name="connsiteY24" fmla="*/ 5558 h 10000"/>
                <a:gd name="connsiteX25" fmla="*/ 7229 w 10000"/>
                <a:gd name="connsiteY25" fmla="*/ 4358 h 10000"/>
                <a:gd name="connsiteX26" fmla="*/ 7110 w 10000"/>
                <a:gd name="connsiteY26" fmla="*/ 4248 h 10000"/>
                <a:gd name="connsiteX27" fmla="*/ 7161 w 10000"/>
                <a:gd name="connsiteY27" fmla="*/ 4998 h 10000"/>
                <a:gd name="connsiteX28" fmla="*/ 7262 w 10000"/>
                <a:gd name="connsiteY28" fmla="*/ 6208 h 10000"/>
                <a:gd name="connsiteX0" fmla="*/ 4992 w 10000"/>
                <a:gd name="connsiteY0" fmla="*/ 6659 h 10000"/>
                <a:gd name="connsiteX1" fmla="*/ 4774 w 10000"/>
                <a:gd name="connsiteY1" fmla="*/ 9169 h 10000"/>
                <a:gd name="connsiteX2" fmla="*/ 4724 w 10000"/>
                <a:gd name="connsiteY2" fmla="*/ 9539 h 10000"/>
                <a:gd name="connsiteX3" fmla="*/ 3749 w 10000"/>
                <a:gd name="connsiteY3" fmla="*/ 9999 h 10000"/>
                <a:gd name="connsiteX4" fmla="*/ 2909 w 10000"/>
                <a:gd name="connsiteY4" fmla="*/ 9469 h 10000"/>
                <a:gd name="connsiteX5" fmla="*/ 2993 w 10000"/>
                <a:gd name="connsiteY5" fmla="*/ 8249 h 10000"/>
                <a:gd name="connsiteX6" fmla="*/ 3110 w 10000"/>
                <a:gd name="connsiteY6" fmla="*/ 6689 h 10000"/>
                <a:gd name="connsiteX7" fmla="*/ 3296 w 10000"/>
                <a:gd name="connsiteY7" fmla="*/ 4428 h 10000"/>
                <a:gd name="connsiteX8" fmla="*/ 3362 w 10000"/>
                <a:gd name="connsiteY8" fmla="*/ 3497 h 10000"/>
                <a:gd name="connsiteX9" fmla="*/ 3245 w 10000"/>
                <a:gd name="connsiteY9" fmla="*/ 3408 h 10000"/>
                <a:gd name="connsiteX10" fmla="*/ 1430 w 10000"/>
                <a:gd name="connsiteY10" fmla="*/ 2808 h 10000"/>
                <a:gd name="connsiteX11" fmla="*/ 337 w 10000"/>
                <a:gd name="connsiteY11" fmla="*/ 1627 h 10000"/>
                <a:gd name="connsiteX12" fmla="*/ 17 w 10000"/>
                <a:gd name="connsiteY12" fmla="*/ 617 h 10000"/>
                <a:gd name="connsiteX13" fmla="*/ 388 w 10000"/>
                <a:gd name="connsiteY13" fmla="*/ 86 h 10000"/>
                <a:gd name="connsiteX14" fmla="*/ 1346 w 10000"/>
                <a:gd name="connsiteY14" fmla="*/ 86 h 10000"/>
                <a:gd name="connsiteX15" fmla="*/ 1715 w 10000"/>
                <a:gd name="connsiteY15" fmla="*/ 437 h 10000"/>
                <a:gd name="connsiteX16" fmla="*/ 1951 w 10000"/>
                <a:gd name="connsiteY16" fmla="*/ 1247 h 10000"/>
                <a:gd name="connsiteX17" fmla="*/ 3631 w 10000"/>
                <a:gd name="connsiteY17" fmla="*/ 2387 h 10000"/>
                <a:gd name="connsiteX18" fmla="*/ 4606 w 10000"/>
                <a:gd name="connsiteY18" fmla="*/ 2478 h 10000"/>
                <a:gd name="connsiteX19" fmla="*/ 6203 w 10000"/>
                <a:gd name="connsiteY19" fmla="*/ 2487 h 10000"/>
                <a:gd name="connsiteX20" fmla="*/ 7968 w 10000"/>
                <a:gd name="connsiteY20" fmla="*/ 3117 h 10000"/>
                <a:gd name="connsiteX21" fmla="*/ 9850 w 10000"/>
                <a:gd name="connsiteY21" fmla="*/ 4978 h 10000"/>
                <a:gd name="connsiteX22" fmla="*/ 9783 w 10000"/>
                <a:gd name="connsiteY22" fmla="*/ 5618 h 10000"/>
                <a:gd name="connsiteX23" fmla="*/ 8439 w 10000"/>
                <a:gd name="connsiteY23" fmla="*/ 5558 h 10000"/>
                <a:gd name="connsiteX24" fmla="*/ 7229 w 10000"/>
                <a:gd name="connsiteY24" fmla="*/ 4358 h 10000"/>
                <a:gd name="connsiteX25" fmla="*/ 7110 w 10000"/>
                <a:gd name="connsiteY25" fmla="*/ 4248 h 10000"/>
                <a:gd name="connsiteX26" fmla="*/ 7161 w 10000"/>
                <a:gd name="connsiteY26" fmla="*/ 4998 h 10000"/>
                <a:gd name="connsiteX27" fmla="*/ 7262 w 10000"/>
                <a:gd name="connsiteY27" fmla="*/ 6208 h 10000"/>
                <a:gd name="connsiteX0" fmla="*/ 4774 w 10000"/>
                <a:gd name="connsiteY0" fmla="*/ 9169 h 10000"/>
                <a:gd name="connsiteX1" fmla="*/ 4724 w 10000"/>
                <a:gd name="connsiteY1" fmla="*/ 9539 h 10000"/>
                <a:gd name="connsiteX2" fmla="*/ 3749 w 10000"/>
                <a:gd name="connsiteY2" fmla="*/ 9999 h 10000"/>
                <a:gd name="connsiteX3" fmla="*/ 2909 w 10000"/>
                <a:gd name="connsiteY3" fmla="*/ 9469 h 10000"/>
                <a:gd name="connsiteX4" fmla="*/ 2993 w 10000"/>
                <a:gd name="connsiteY4" fmla="*/ 8249 h 10000"/>
                <a:gd name="connsiteX5" fmla="*/ 3110 w 10000"/>
                <a:gd name="connsiteY5" fmla="*/ 6689 h 10000"/>
                <a:gd name="connsiteX6" fmla="*/ 3296 w 10000"/>
                <a:gd name="connsiteY6" fmla="*/ 4428 h 10000"/>
                <a:gd name="connsiteX7" fmla="*/ 3362 w 10000"/>
                <a:gd name="connsiteY7" fmla="*/ 3497 h 10000"/>
                <a:gd name="connsiteX8" fmla="*/ 3245 w 10000"/>
                <a:gd name="connsiteY8" fmla="*/ 3408 h 10000"/>
                <a:gd name="connsiteX9" fmla="*/ 1430 w 10000"/>
                <a:gd name="connsiteY9" fmla="*/ 2808 h 10000"/>
                <a:gd name="connsiteX10" fmla="*/ 337 w 10000"/>
                <a:gd name="connsiteY10" fmla="*/ 1627 h 10000"/>
                <a:gd name="connsiteX11" fmla="*/ 17 w 10000"/>
                <a:gd name="connsiteY11" fmla="*/ 617 h 10000"/>
                <a:gd name="connsiteX12" fmla="*/ 388 w 10000"/>
                <a:gd name="connsiteY12" fmla="*/ 86 h 10000"/>
                <a:gd name="connsiteX13" fmla="*/ 1346 w 10000"/>
                <a:gd name="connsiteY13" fmla="*/ 86 h 10000"/>
                <a:gd name="connsiteX14" fmla="*/ 1715 w 10000"/>
                <a:gd name="connsiteY14" fmla="*/ 437 h 10000"/>
                <a:gd name="connsiteX15" fmla="*/ 1951 w 10000"/>
                <a:gd name="connsiteY15" fmla="*/ 1247 h 10000"/>
                <a:gd name="connsiteX16" fmla="*/ 3631 w 10000"/>
                <a:gd name="connsiteY16" fmla="*/ 2387 h 10000"/>
                <a:gd name="connsiteX17" fmla="*/ 4606 w 10000"/>
                <a:gd name="connsiteY17" fmla="*/ 2478 h 10000"/>
                <a:gd name="connsiteX18" fmla="*/ 6203 w 10000"/>
                <a:gd name="connsiteY18" fmla="*/ 2487 h 10000"/>
                <a:gd name="connsiteX19" fmla="*/ 7968 w 10000"/>
                <a:gd name="connsiteY19" fmla="*/ 3117 h 10000"/>
                <a:gd name="connsiteX20" fmla="*/ 9850 w 10000"/>
                <a:gd name="connsiteY20" fmla="*/ 4978 h 10000"/>
                <a:gd name="connsiteX21" fmla="*/ 9783 w 10000"/>
                <a:gd name="connsiteY21" fmla="*/ 5618 h 10000"/>
                <a:gd name="connsiteX22" fmla="*/ 8439 w 10000"/>
                <a:gd name="connsiteY22" fmla="*/ 5558 h 10000"/>
                <a:gd name="connsiteX23" fmla="*/ 7229 w 10000"/>
                <a:gd name="connsiteY23" fmla="*/ 4358 h 10000"/>
                <a:gd name="connsiteX24" fmla="*/ 7110 w 10000"/>
                <a:gd name="connsiteY24" fmla="*/ 4248 h 10000"/>
                <a:gd name="connsiteX25" fmla="*/ 7161 w 10000"/>
                <a:gd name="connsiteY25" fmla="*/ 4998 h 10000"/>
                <a:gd name="connsiteX26" fmla="*/ 7262 w 10000"/>
                <a:gd name="connsiteY26" fmla="*/ 6208 h 10000"/>
                <a:gd name="connsiteX0" fmla="*/ 4724 w 10000"/>
                <a:gd name="connsiteY0" fmla="*/ 9539 h 10000"/>
                <a:gd name="connsiteX1" fmla="*/ 3749 w 10000"/>
                <a:gd name="connsiteY1" fmla="*/ 9999 h 10000"/>
                <a:gd name="connsiteX2" fmla="*/ 2909 w 10000"/>
                <a:gd name="connsiteY2" fmla="*/ 9469 h 10000"/>
                <a:gd name="connsiteX3" fmla="*/ 2993 w 10000"/>
                <a:gd name="connsiteY3" fmla="*/ 8249 h 10000"/>
                <a:gd name="connsiteX4" fmla="*/ 3110 w 10000"/>
                <a:gd name="connsiteY4" fmla="*/ 6689 h 10000"/>
                <a:gd name="connsiteX5" fmla="*/ 3296 w 10000"/>
                <a:gd name="connsiteY5" fmla="*/ 4428 h 10000"/>
                <a:gd name="connsiteX6" fmla="*/ 3362 w 10000"/>
                <a:gd name="connsiteY6" fmla="*/ 3497 h 10000"/>
                <a:gd name="connsiteX7" fmla="*/ 3245 w 10000"/>
                <a:gd name="connsiteY7" fmla="*/ 3408 h 10000"/>
                <a:gd name="connsiteX8" fmla="*/ 1430 w 10000"/>
                <a:gd name="connsiteY8" fmla="*/ 2808 h 10000"/>
                <a:gd name="connsiteX9" fmla="*/ 337 w 10000"/>
                <a:gd name="connsiteY9" fmla="*/ 1627 h 10000"/>
                <a:gd name="connsiteX10" fmla="*/ 17 w 10000"/>
                <a:gd name="connsiteY10" fmla="*/ 617 h 10000"/>
                <a:gd name="connsiteX11" fmla="*/ 388 w 10000"/>
                <a:gd name="connsiteY11" fmla="*/ 86 h 10000"/>
                <a:gd name="connsiteX12" fmla="*/ 1346 w 10000"/>
                <a:gd name="connsiteY12" fmla="*/ 86 h 10000"/>
                <a:gd name="connsiteX13" fmla="*/ 1715 w 10000"/>
                <a:gd name="connsiteY13" fmla="*/ 437 h 10000"/>
                <a:gd name="connsiteX14" fmla="*/ 1951 w 10000"/>
                <a:gd name="connsiteY14" fmla="*/ 1247 h 10000"/>
                <a:gd name="connsiteX15" fmla="*/ 3631 w 10000"/>
                <a:gd name="connsiteY15" fmla="*/ 2387 h 10000"/>
                <a:gd name="connsiteX16" fmla="*/ 4606 w 10000"/>
                <a:gd name="connsiteY16" fmla="*/ 2478 h 10000"/>
                <a:gd name="connsiteX17" fmla="*/ 6203 w 10000"/>
                <a:gd name="connsiteY17" fmla="*/ 2487 h 10000"/>
                <a:gd name="connsiteX18" fmla="*/ 7968 w 10000"/>
                <a:gd name="connsiteY18" fmla="*/ 3117 h 10000"/>
                <a:gd name="connsiteX19" fmla="*/ 9850 w 10000"/>
                <a:gd name="connsiteY19" fmla="*/ 4978 h 10000"/>
                <a:gd name="connsiteX20" fmla="*/ 9783 w 10000"/>
                <a:gd name="connsiteY20" fmla="*/ 5618 h 10000"/>
                <a:gd name="connsiteX21" fmla="*/ 8439 w 10000"/>
                <a:gd name="connsiteY21" fmla="*/ 5558 h 10000"/>
                <a:gd name="connsiteX22" fmla="*/ 7229 w 10000"/>
                <a:gd name="connsiteY22" fmla="*/ 4358 h 10000"/>
                <a:gd name="connsiteX23" fmla="*/ 7110 w 10000"/>
                <a:gd name="connsiteY23" fmla="*/ 4248 h 10000"/>
                <a:gd name="connsiteX24" fmla="*/ 7161 w 10000"/>
                <a:gd name="connsiteY24" fmla="*/ 4998 h 10000"/>
                <a:gd name="connsiteX25" fmla="*/ 7262 w 10000"/>
                <a:gd name="connsiteY25" fmla="*/ 6208 h 10000"/>
                <a:gd name="connsiteX0" fmla="*/ 3749 w 10000"/>
                <a:gd name="connsiteY0" fmla="*/ 9999 h 9999"/>
                <a:gd name="connsiteX1" fmla="*/ 2909 w 10000"/>
                <a:gd name="connsiteY1" fmla="*/ 9469 h 9999"/>
                <a:gd name="connsiteX2" fmla="*/ 2993 w 10000"/>
                <a:gd name="connsiteY2" fmla="*/ 8249 h 9999"/>
                <a:gd name="connsiteX3" fmla="*/ 3110 w 10000"/>
                <a:gd name="connsiteY3" fmla="*/ 6689 h 9999"/>
                <a:gd name="connsiteX4" fmla="*/ 3296 w 10000"/>
                <a:gd name="connsiteY4" fmla="*/ 4428 h 9999"/>
                <a:gd name="connsiteX5" fmla="*/ 3362 w 10000"/>
                <a:gd name="connsiteY5" fmla="*/ 3497 h 9999"/>
                <a:gd name="connsiteX6" fmla="*/ 3245 w 10000"/>
                <a:gd name="connsiteY6" fmla="*/ 3408 h 9999"/>
                <a:gd name="connsiteX7" fmla="*/ 1430 w 10000"/>
                <a:gd name="connsiteY7" fmla="*/ 2808 h 9999"/>
                <a:gd name="connsiteX8" fmla="*/ 337 w 10000"/>
                <a:gd name="connsiteY8" fmla="*/ 1627 h 9999"/>
                <a:gd name="connsiteX9" fmla="*/ 17 w 10000"/>
                <a:gd name="connsiteY9" fmla="*/ 617 h 9999"/>
                <a:gd name="connsiteX10" fmla="*/ 388 w 10000"/>
                <a:gd name="connsiteY10" fmla="*/ 86 h 9999"/>
                <a:gd name="connsiteX11" fmla="*/ 1346 w 10000"/>
                <a:gd name="connsiteY11" fmla="*/ 86 h 9999"/>
                <a:gd name="connsiteX12" fmla="*/ 1715 w 10000"/>
                <a:gd name="connsiteY12" fmla="*/ 437 h 9999"/>
                <a:gd name="connsiteX13" fmla="*/ 1951 w 10000"/>
                <a:gd name="connsiteY13" fmla="*/ 1247 h 9999"/>
                <a:gd name="connsiteX14" fmla="*/ 3631 w 10000"/>
                <a:gd name="connsiteY14" fmla="*/ 2387 h 9999"/>
                <a:gd name="connsiteX15" fmla="*/ 4606 w 10000"/>
                <a:gd name="connsiteY15" fmla="*/ 2478 h 9999"/>
                <a:gd name="connsiteX16" fmla="*/ 6203 w 10000"/>
                <a:gd name="connsiteY16" fmla="*/ 2487 h 9999"/>
                <a:gd name="connsiteX17" fmla="*/ 7968 w 10000"/>
                <a:gd name="connsiteY17" fmla="*/ 3117 h 9999"/>
                <a:gd name="connsiteX18" fmla="*/ 9850 w 10000"/>
                <a:gd name="connsiteY18" fmla="*/ 4978 h 9999"/>
                <a:gd name="connsiteX19" fmla="*/ 9783 w 10000"/>
                <a:gd name="connsiteY19" fmla="*/ 5618 h 9999"/>
                <a:gd name="connsiteX20" fmla="*/ 8439 w 10000"/>
                <a:gd name="connsiteY20" fmla="*/ 5558 h 9999"/>
                <a:gd name="connsiteX21" fmla="*/ 7229 w 10000"/>
                <a:gd name="connsiteY21" fmla="*/ 4358 h 9999"/>
                <a:gd name="connsiteX22" fmla="*/ 7110 w 10000"/>
                <a:gd name="connsiteY22" fmla="*/ 4248 h 9999"/>
                <a:gd name="connsiteX23" fmla="*/ 7161 w 10000"/>
                <a:gd name="connsiteY23" fmla="*/ 4998 h 9999"/>
                <a:gd name="connsiteX24" fmla="*/ 7262 w 10000"/>
                <a:gd name="connsiteY24" fmla="*/ 6208 h 9999"/>
                <a:gd name="connsiteX0" fmla="*/ 2909 w 10000"/>
                <a:gd name="connsiteY0" fmla="*/ 9470 h 9470"/>
                <a:gd name="connsiteX1" fmla="*/ 2993 w 10000"/>
                <a:gd name="connsiteY1" fmla="*/ 8250 h 9470"/>
                <a:gd name="connsiteX2" fmla="*/ 3110 w 10000"/>
                <a:gd name="connsiteY2" fmla="*/ 6690 h 9470"/>
                <a:gd name="connsiteX3" fmla="*/ 3296 w 10000"/>
                <a:gd name="connsiteY3" fmla="*/ 4428 h 9470"/>
                <a:gd name="connsiteX4" fmla="*/ 3362 w 10000"/>
                <a:gd name="connsiteY4" fmla="*/ 3497 h 9470"/>
                <a:gd name="connsiteX5" fmla="*/ 3245 w 10000"/>
                <a:gd name="connsiteY5" fmla="*/ 3408 h 9470"/>
                <a:gd name="connsiteX6" fmla="*/ 1430 w 10000"/>
                <a:gd name="connsiteY6" fmla="*/ 2808 h 9470"/>
                <a:gd name="connsiteX7" fmla="*/ 337 w 10000"/>
                <a:gd name="connsiteY7" fmla="*/ 1627 h 9470"/>
                <a:gd name="connsiteX8" fmla="*/ 17 w 10000"/>
                <a:gd name="connsiteY8" fmla="*/ 617 h 9470"/>
                <a:gd name="connsiteX9" fmla="*/ 388 w 10000"/>
                <a:gd name="connsiteY9" fmla="*/ 86 h 9470"/>
                <a:gd name="connsiteX10" fmla="*/ 1346 w 10000"/>
                <a:gd name="connsiteY10" fmla="*/ 86 h 9470"/>
                <a:gd name="connsiteX11" fmla="*/ 1715 w 10000"/>
                <a:gd name="connsiteY11" fmla="*/ 437 h 9470"/>
                <a:gd name="connsiteX12" fmla="*/ 1951 w 10000"/>
                <a:gd name="connsiteY12" fmla="*/ 1247 h 9470"/>
                <a:gd name="connsiteX13" fmla="*/ 3631 w 10000"/>
                <a:gd name="connsiteY13" fmla="*/ 2387 h 9470"/>
                <a:gd name="connsiteX14" fmla="*/ 4606 w 10000"/>
                <a:gd name="connsiteY14" fmla="*/ 2478 h 9470"/>
                <a:gd name="connsiteX15" fmla="*/ 6203 w 10000"/>
                <a:gd name="connsiteY15" fmla="*/ 2487 h 9470"/>
                <a:gd name="connsiteX16" fmla="*/ 7968 w 10000"/>
                <a:gd name="connsiteY16" fmla="*/ 3117 h 9470"/>
                <a:gd name="connsiteX17" fmla="*/ 9850 w 10000"/>
                <a:gd name="connsiteY17" fmla="*/ 4978 h 9470"/>
                <a:gd name="connsiteX18" fmla="*/ 9783 w 10000"/>
                <a:gd name="connsiteY18" fmla="*/ 5619 h 9470"/>
                <a:gd name="connsiteX19" fmla="*/ 8439 w 10000"/>
                <a:gd name="connsiteY19" fmla="*/ 5559 h 9470"/>
                <a:gd name="connsiteX20" fmla="*/ 7229 w 10000"/>
                <a:gd name="connsiteY20" fmla="*/ 4358 h 9470"/>
                <a:gd name="connsiteX21" fmla="*/ 7110 w 10000"/>
                <a:gd name="connsiteY21" fmla="*/ 4248 h 9470"/>
                <a:gd name="connsiteX22" fmla="*/ 7161 w 10000"/>
                <a:gd name="connsiteY22" fmla="*/ 4998 h 9470"/>
                <a:gd name="connsiteX23" fmla="*/ 7262 w 10000"/>
                <a:gd name="connsiteY23" fmla="*/ 6209 h 9470"/>
                <a:gd name="connsiteX0" fmla="*/ 2993 w 10000"/>
                <a:gd name="connsiteY0" fmla="*/ 8712 h 8712"/>
                <a:gd name="connsiteX1" fmla="*/ 3110 w 10000"/>
                <a:gd name="connsiteY1" fmla="*/ 7064 h 8712"/>
                <a:gd name="connsiteX2" fmla="*/ 3296 w 10000"/>
                <a:gd name="connsiteY2" fmla="*/ 4676 h 8712"/>
                <a:gd name="connsiteX3" fmla="*/ 3362 w 10000"/>
                <a:gd name="connsiteY3" fmla="*/ 3693 h 8712"/>
                <a:gd name="connsiteX4" fmla="*/ 3245 w 10000"/>
                <a:gd name="connsiteY4" fmla="*/ 3599 h 8712"/>
                <a:gd name="connsiteX5" fmla="*/ 1430 w 10000"/>
                <a:gd name="connsiteY5" fmla="*/ 2965 h 8712"/>
                <a:gd name="connsiteX6" fmla="*/ 337 w 10000"/>
                <a:gd name="connsiteY6" fmla="*/ 1718 h 8712"/>
                <a:gd name="connsiteX7" fmla="*/ 17 w 10000"/>
                <a:gd name="connsiteY7" fmla="*/ 652 h 8712"/>
                <a:gd name="connsiteX8" fmla="*/ 388 w 10000"/>
                <a:gd name="connsiteY8" fmla="*/ 91 h 8712"/>
                <a:gd name="connsiteX9" fmla="*/ 1346 w 10000"/>
                <a:gd name="connsiteY9" fmla="*/ 91 h 8712"/>
                <a:gd name="connsiteX10" fmla="*/ 1715 w 10000"/>
                <a:gd name="connsiteY10" fmla="*/ 461 h 8712"/>
                <a:gd name="connsiteX11" fmla="*/ 1951 w 10000"/>
                <a:gd name="connsiteY11" fmla="*/ 1317 h 8712"/>
                <a:gd name="connsiteX12" fmla="*/ 3631 w 10000"/>
                <a:gd name="connsiteY12" fmla="*/ 2521 h 8712"/>
                <a:gd name="connsiteX13" fmla="*/ 4606 w 10000"/>
                <a:gd name="connsiteY13" fmla="*/ 2617 h 8712"/>
                <a:gd name="connsiteX14" fmla="*/ 6203 w 10000"/>
                <a:gd name="connsiteY14" fmla="*/ 2626 h 8712"/>
                <a:gd name="connsiteX15" fmla="*/ 7968 w 10000"/>
                <a:gd name="connsiteY15" fmla="*/ 3291 h 8712"/>
                <a:gd name="connsiteX16" fmla="*/ 9850 w 10000"/>
                <a:gd name="connsiteY16" fmla="*/ 5257 h 8712"/>
                <a:gd name="connsiteX17" fmla="*/ 9783 w 10000"/>
                <a:gd name="connsiteY17" fmla="*/ 5933 h 8712"/>
                <a:gd name="connsiteX18" fmla="*/ 8439 w 10000"/>
                <a:gd name="connsiteY18" fmla="*/ 5870 h 8712"/>
                <a:gd name="connsiteX19" fmla="*/ 7229 w 10000"/>
                <a:gd name="connsiteY19" fmla="*/ 4602 h 8712"/>
                <a:gd name="connsiteX20" fmla="*/ 7110 w 10000"/>
                <a:gd name="connsiteY20" fmla="*/ 4486 h 8712"/>
                <a:gd name="connsiteX21" fmla="*/ 7161 w 10000"/>
                <a:gd name="connsiteY21" fmla="*/ 5278 h 8712"/>
                <a:gd name="connsiteX22" fmla="*/ 7262 w 10000"/>
                <a:gd name="connsiteY22" fmla="*/ 6556 h 8712"/>
                <a:gd name="connsiteX0" fmla="*/ 3110 w 10000"/>
                <a:gd name="connsiteY0" fmla="*/ 8108 h 8108"/>
                <a:gd name="connsiteX1" fmla="*/ 3296 w 10000"/>
                <a:gd name="connsiteY1" fmla="*/ 5367 h 8108"/>
                <a:gd name="connsiteX2" fmla="*/ 3362 w 10000"/>
                <a:gd name="connsiteY2" fmla="*/ 4239 h 8108"/>
                <a:gd name="connsiteX3" fmla="*/ 3245 w 10000"/>
                <a:gd name="connsiteY3" fmla="*/ 4131 h 8108"/>
                <a:gd name="connsiteX4" fmla="*/ 1430 w 10000"/>
                <a:gd name="connsiteY4" fmla="*/ 3403 h 8108"/>
                <a:gd name="connsiteX5" fmla="*/ 337 w 10000"/>
                <a:gd name="connsiteY5" fmla="*/ 1972 h 8108"/>
                <a:gd name="connsiteX6" fmla="*/ 17 w 10000"/>
                <a:gd name="connsiteY6" fmla="*/ 748 h 8108"/>
                <a:gd name="connsiteX7" fmla="*/ 388 w 10000"/>
                <a:gd name="connsiteY7" fmla="*/ 104 h 8108"/>
                <a:gd name="connsiteX8" fmla="*/ 1346 w 10000"/>
                <a:gd name="connsiteY8" fmla="*/ 104 h 8108"/>
                <a:gd name="connsiteX9" fmla="*/ 1715 w 10000"/>
                <a:gd name="connsiteY9" fmla="*/ 529 h 8108"/>
                <a:gd name="connsiteX10" fmla="*/ 1951 w 10000"/>
                <a:gd name="connsiteY10" fmla="*/ 1512 h 8108"/>
                <a:gd name="connsiteX11" fmla="*/ 3631 w 10000"/>
                <a:gd name="connsiteY11" fmla="*/ 2894 h 8108"/>
                <a:gd name="connsiteX12" fmla="*/ 4606 w 10000"/>
                <a:gd name="connsiteY12" fmla="*/ 3004 h 8108"/>
                <a:gd name="connsiteX13" fmla="*/ 6203 w 10000"/>
                <a:gd name="connsiteY13" fmla="*/ 3014 h 8108"/>
                <a:gd name="connsiteX14" fmla="*/ 7968 w 10000"/>
                <a:gd name="connsiteY14" fmla="*/ 3778 h 8108"/>
                <a:gd name="connsiteX15" fmla="*/ 9850 w 10000"/>
                <a:gd name="connsiteY15" fmla="*/ 6034 h 8108"/>
                <a:gd name="connsiteX16" fmla="*/ 9783 w 10000"/>
                <a:gd name="connsiteY16" fmla="*/ 6810 h 8108"/>
                <a:gd name="connsiteX17" fmla="*/ 8439 w 10000"/>
                <a:gd name="connsiteY17" fmla="*/ 6738 h 8108"/>
                <a:gd name="connsiteX18" fmla="*/ 7229 w 10000"/>
                <a:gd name="connsiteY18" fmla="*/ 5282 h 8108"/>
                <a:gd name="connsiteX19" fmla="*/ 7110 w 10000"/>
                <a:gd name="connsiteY19" fmla="*/ 5149 h 8108"/>
                <a:gd name="connsiteX20" fmla="*/ 7161 w 10000"/>
                <a:gd name="connsiteY20" fmla="*/ 6058 h 8108"/>
                <a:gd name="connsiteX21" fmla="*/ 7262 w 10000"/>
                <a:gd name="connsiteY21" fmla="*/ 7525 h 8108"/>
                <a:gd name="connsiteX0" fmla="*/ 3687 w 10000"/>
                <a:gd name="connsiteY0" fmla="*/ 9316 h 9316"/>
                <a:gd name="connsiteX1" fmla="*/ 3296 w 10000"/>
                <a:gd name="connsiteY1" fmla="*/ 6619 h 9316"/>
                <a:gd name="connsiteX2" fmla="*/ 3362 w 10000"/>
                <a:gd name="connsiteY2" fmla="*/ 5228 h 9316"/>
                <a:gd name="connsiteX3" fmla="*/ 3245 w 10000"/>
                <a:gd name="connsiteY3" fmla="*/ 5095 h 9316"/>
                <a:gd name="connsiteX4" fmla="*/ 1430 w 10000"/>
                <a:gd name="connsiteY4" fmla="*/ 4197 h 9316"/>
                <a:gd name="connsiteX5" fmla="*/ 337 w 10000"/>
                <a:gd name="connsiteY5" fmla="*/ 2432 h 9316"/>
                <a:gd name="connsiteX6" fmla="*/ 17 w 10000"/>
                <a:gd name="connsiteY6" fmla="*/ 923 h 9316"/>
                <a:gd name="connsiteX7" fmla="*/ 388 w 10000"/>
                <a:gd name="connsiteY7" fmla="*/ 128 h 9316"/>
                <a:gd name="connsiteX8" fmla="*/ 1346 w 10000"/>
                <a:gd name="connsiteY8" fmla="*/ 128 h 9316"/>
                <a:gd name="connsiteX9" fmla="*/ 1715 w 10000"/>
                <a:gd name="connsiteY9" fmla="*/ 652 h 9316"/>
                <a:gd name="connsiteX10" fmla="*/ 1951 w 10000"/>
                <a:gd name="connsiteY10" fmla="*/ 1865 h 9316"/>
                <a:gd name="connsiteX11" fmla="*/ 3631 w 10000"/>
                <a:gd name="connsiteY11" fmla="*/ 3569 h 9316"/>
                <a:gd name="connsiteX12" fmla="*/ 4606 w 10000"/>
                <a:gd name="connsiteY12" fmla="*/ 3705 h 9316"/>
                <a:gd name="connsiteX13" fmla="*/ 6203 w 10000"/>
                <a:gd name="connsiteY13" fmla="*/ 3717 h 9316"/>
                <a:gd name="connsiteX14" fmla="*/ 7968 w 10000"/>
                <a:gd name="connsiteY14" fmla="*/ 4660 h 9316"/>
                <a:gd name="connsiteX15" fmla="*/ 9850 w 10000"/>
                <a:gd name="connsiteY15" fmla="*/ 7442 h 9316"/>
                <a:gd name="connsiteX16" fmla="*/ 9783 w 10000"/>
                <a:gd name="connsiteY16" fmla="*/ 8399 h 9316"/>
                <a:gd name="connsiteX17" fmla="*/ 8439 w 10000"/>
                <a:gd name="connsiteY17" fmla="*/ 8310 h 9316"/>
                <a:gd name="connsiteX18" fmla="*/ 7229 w 10000"/>
                <a:gd name="connsiteY18" fmla="*/ 6515 h 9316"/>
                <a:gd name="connsiteX19" fmla="*/ 7110 w 10000"/>
                <a:gd name="connsiteY19" fmla="*/ 6351 h 9316"/>
                <a:gd name="connsiteX20" fmla="*/ 7161 w 10000"/>
                <a:gd name="connsiteY20" fmla="*/ 7472 h 9316"/>
                <a:gd name="connsiteX21" fmla="*/ 7262 w 10000"/>
                <a:gd name="connsiteY21" fmla="*/ 9281 h 9316"/>
                <a:gd name="connsiteX0" fmla="*/ 3687 w 10000"/>
                <a:gd name="connsiteY0" fmla="*/ 10000 h 10000"/>
                <a:gd name="connsiteX1" fmla="*/ 3604 w 10000"/>
                <a:gd name="connsiteY1" fmla="*/ 7105 h 10000"/>
                <a:gd name="connsiteX2" fmla="*/ 3362 w 10000"/>
                <a:gd name="connsiteY2" fmla="*/ 5612 h 10000"/>
                <a:gd name="connsiteX3" fmla="*/ 3245 w 10000"/>
                <a:gd name="connsiteY3" fmla="*/ 5469 h 10000"/>
                <a:gd name="connsiteX4" fmla="*/ 1430 w 10000"/>
                <a:gd name="connsiteY4" fmla="*/ 4505 h 10000"/>
                <a:gd name="connsiteX5" fmla="*/ 337 w 10000"/>
                <a:gd name="connsiteY5" fmla="*/ 2611 h 10000"/>
                <a:gd name="connsiteX6" fmla="*/ 17 w 10000"/>
                <a:gd name="connsiteY6" fmla="*/ 991 h 10000"/>
                <a:gd name="connsiteX7" fmla="*/ 388 w 10000"/>
                <a:gd name="connsiteY7" fmla="*/ 137 h 10000"/>
                <a:gd name="connsiteX8" fmla="*/ 1346 w 10000"/>
                <a:gd name="connsiteY8" fmla="*/ 137 h 10000"/>
                <a:gd name="connsiteX9" fmla="*/ 1715 w 10000"/>
                <a:gd name="connsiteY9" fmla="*/ 700 h 10000"/>
                <a:gd name="connsiteX10" fmla="*/ 1951 w 10000"/>
                <a:gd name="connsiteY10" fmla="*/ 2002 h 10000"/>
                <a:gd name="connsiteX11" fmla="*/ 3631 w 10000"/>
                <a:gd name="connsiteY11" fmla="*/ 3831 h 10000"/>
                <a:gd name="connsiteX12" fmla="*/ 4606 w 10000"/>
                <a:gd name="connsiteY12" fmla="*/ 3977 h 10000"/>
                <a:gd name="connsiteX13" fmla="*/ 6203 w 10000"/>
                <a:gd name="connsiteY13" fmla="*/ 3990 h 10000"/>
                <a:gd name="connsiteX14" fmla="*/ 7968 w 10000"/>
                <a:gd name="connsiteY14" fmla="*/ 5002 h 10000"/>
                <a:gd name="connsiteX15" fmla="*/ 9850 w 10000"/>
                <a:gd name="connsiteY15" fmla="*/ 7988 h 10000"/>
                <a:gd name="connsiteX16" fmla="*/ 9783 w 10000"/>
                <a:gd name="connsiteY16" fmla="*/ 9016 h 10000"/>
                <a:gd name="connsiteX17" fmla="*/ 8439 w 10000"/>
                <a:gd name="connsiteY17" fmla="*/ 8920 h 10000"/>
                <a:gd name="connsiteX18" fmla="*/ 7229 w 10000"/>
                <a:gd name="connsiteY18" fmla="*/ 6993 h 10000"/>
                <a:gd name="connsiteX19" fmla="*/ 7110 w 10000"/>
                <a:gd name="connsiteY19" fmla="*/ 6817 h 10000"/>
                <a:gd name="connsiteX20" fmla="*/ 7161 w 10000"/>
                <a:gd name="connsiteY20" fmla="*/ 8021 h 10000"/>
                <a:gd name="connsiteX21" fmla="*/ 7262 w 10000"/>
                <a:gd name="connsiteY21" fmla="*/ 9962 h 10000"/>
                <a:gd name="connsiteX0" fmla="*/ 3687 w 10000"/>
                <a:gd name="connsiteY0" fmla="*/ 10000 h 10000"/>
                <a:gd name="connsiteX1" fmla="*/ 3604 w 10000"/>
                <a:gd name="connsiteY1" fmla="*/ 7105 h 10000"/>
                <a:gd name="connsiteX2" fmla="*/ 3362 w 10000"/>
                <a:gd name="connsiteY2" fmla="*/ 5612 h 10000"/>
                <a:gd name="connsiteX3" fmla="*/ 3245 w 10000"/>
                <a:gd name="connsiteY3" fmla="*/ 5469 h 10000"/>
                <a:gd name="connsiteX4" fmla="*/ 1430 w 10000"/>
                <a:gd name="connsiteY4" fmla="*/ 4505 h 10000"/>
                <a:gd name="connsiteX5" fmla="*/ 337 w 10000"/>
                <a:gd name="connsiteY5" fmla="*/ 2611 h 10000"/>
                <a:gd name="connsiteX6" fmla="*/ 17 w 10000"/>
                <a:gd name="connsiteY6" fmla="*/ 991 h 10000"/>
                <a:gd name="connsiteX7" fmla="*/ 388 w 10000"/>
                <a:gd name="connsiteY7" fmla="*/ 137 h 10000"/>
                <a:gd name="connsiteX8" fmla="*/ 1346 w 10000"/>
                <a:gd name="connsiteY8" fmla="*/ 137 h 10000"/>
                <a:gd name="connsiteX9" fmla="*/ 1715 w 10000"/>
                <a:gd name="connsiteY9" fmla="*/ 700 h 10000"/>
                <a:gd name="connsiteX10" fmla="*/ 1951 w 10000"/>
                <a:gd name="connsiteY10" fmla="*/ 2002 h 10000"/>
                <a:gd name="connsiteX11" fmla="*/ 3631 w 10000"/>
                <a:gd name="connsiteY11" fmla="*/ 3831 h 10000"/>
                <a:gd name="connsiteX12" fmla="*/ 4606 w 10000"/>
                <a:gd name="connsiteY12" fmla="*/ 3977 h 10000"/>
                <a:gd name="connsiteX13" fmla="*/ 6203 w 10000"/>
                <a:gd name="connsiteY13" fmla="*/ 3990 h 10000"/>
                <a:gd name="connsiteX14" fmla="*/ 7968 w 10000"/>
                <a:gd name="connsiteY14" fmla="*/ 5002 h 10000"/>
                <a:gd name="connsiteX15" fmla="*/ 9850 w 10000"/>
                <a:gd name="connsiteY15" fmla="*/ 7988 h 10000"/>
                <a:gd name="connsiteX16" fmla="*/ 9783 w 10000"/>
                <a:gd name="connsiteY16" fmla="*/ 9016 h 10000"/>
                <a:gd name="connsiteX17" fmla="*/ 8439 w 10000"/>
                <a:gd name="connsiteY17" fmla="*/ 8920 h 10000"/>
                <a:gd name="connsiteX18" fmla="*/ 7229 w 10000"/>
                <a:gd name="connsiteY18" fmla="*/ 6993 h 10000"/>
                <a:gd name="connsiteX19" fmla="*/ 7110 w 10000"/>
                <a:gd name="connsiteY19" fmla="*/ 6817 h 10000"/>
                <a:gd name="connsiteX20" fmla="*/ 7161 w 10000"/>
                <a:gd name="connsiteY20" fmla="*/ 8021 h 10000"/>
                <a:gd name="connsiteX21" fmla="*/ 6839 w 10000"/>
                <a:gd name="connsiteY21" fmla="*/ 9925 h 10000"/>
                <a:gd name="connsiteX0" fmla="*/ 3687 w 10000"/>
                <a:gd name="connsiteY0" fmla="*/ 10000 h 10000"/>
                <a:gd name="connsiteX1" fmla="*/ 3604 w 10000"/>
                <a:gd name="connsiteY1" fmla="*/ 7105 h 10000"/>
                <a:gd name="connsiteX2" fmla="*/ 3362 w 10000"/>
                <a:gd name="connsiteY2" fmla="*/ 5612 h 10000"/>
                <a:gd name="connsiteX3" fmla="*/ 3245 w 10000"/>
                <a:gd name="connsiteY3" fmla="*/ 5469 h 10000"/>
                <a:gd name="connsiteX4" fmla="*/ 1430 w 10000"/>
                <a:gd name="connsiteY4" fmla="*/ 4505 h 10000"/>
                <a:gd name="connsiteX5" fmla="*/ 337 w 10000"/>
                <a:gd name="connsiteY5" fmla="*/ 2611 h 10000"/>
                <a:gd name="connsiteX6" fmla="*/ 17 w 10000"/>
                <a:gd name="connsiteY6" fmla="*/ 991 h 10000"/>
                <a:gd name="connsiteX7" fmla="*/ 388 w 10000"/>
                <a:gd name="connsiteY7" fmla="*/ 137 h 10000"/>
                <a:gd name="connsiteX8" fmla="*/ 1346 w 10000"/>
                <a:gd name="connsiteY8" fmla="*/ 137 h 10000"/>
                <a:gd name="connsiteX9" fmla="*/ 1715 w 10000"/>
                <a:gd name="connsiteY9" fmla="*/ 700 h 10000"/>
                <a:gd name="connsiteX10" fmla="*/ 1951 w 10000"/>
                <a:gd name="connsiteY10" fmla="*/ 2002 h 10000"/>
                <a:gd name="connsiteX11" fmla="*/ 3631 w 10000"/>
                <a:gd name="connsiteY11" fmla="*/ 3831 h 10000"/>
                <a:gd name="connsiteX12" fmla="*/ 4606 w 10000"/>
                <a:gd name="connsiteY12" fmla="*/ 3977 h 10000"/>
                <a:gd name="connsiteX13" fmla="*/ 6203 w 10000"/>
                <a:gd name="connsiteY13" fmla="*/ 3990 h 10000"/>
                <a:gd name="connsiteX14" fmla="*/ 7968 w 10000"/>
                <a:gd name="connsiteY14" fmla="*/ 5002 h 10000"/>
                <a:gd name="connsiteX15" fmla="*/ 9850 w 10000"/>
                <a:gd name="connsiteY15" fmla="*/ 7988 h 10000"/>
                <a:gd name="connsiteX16" fmla="*/ 9783 w 10000"/>
                <a:gd name="connsiteY16" fmla="*/ 9016 h 10000"/>
                <a:gd name="connsiteX17" fmla="*/ 8439 w 10000"/>
                <a:gd name="connsiteY17" fmla="*/ 8920 h 10000"/>
                <a:gd name="connsiteX18" fmla="*/ 7229 w 10000"/>
                <a:gd name="connsiteY18" fmla="*/ 6993 h 10000"/>
                <a:gd name="connsiteX19" fmla="*/ 7110 w 10000"/>
                <a:gd name="connsiteY19" fmla="*/ 6817 h 10000"/>
                <a:gd name="connsiteX20" fmla="*/ 6930 w 10000"/>
                <a:gd name="connsiteY20" fmla="*/ 8021 h 10000"/>
                <a:gd name="connsiteX21" fmla="*/ 6839 w 10000"/>
                <a:gd name="connsiteY21" fmla="*/ 9925 h 10000"/>
                <a:gd name="connsiteX0" fmla="*/ 3687 w 10000"/>
                <a:gd name="connsiteY0" fmla="*/ 10000 h 10000"/>
                <a:gd name="connsiteX1" fmla="*/ 3604 w 10000"/>
                <a:gd name="connsiteY1" fmla="*/ 7105 h 10000"/>
                <a:gd name="connsiteX2" fmla="*/ 3362 w 10000"/>
                <a:gd name="connsiteY2" fmla="*/ 5612 h 10000"/>
                <a:gd name="connsiteX3" fmla="*/ 3245 w 10000"/>
                <a:gd name="connsiteY3" fmla="*/ 5469 h 10000"/>
                <a:gd name="connsiteX4" fmla="*/ 1430 w 10000"/>
                <a:gd name="connsiteY4" fmla="*/ 4505 h 10000"/>
                <a:gd name="connsiteX5" fmla="*/ 337 w 10000"/>
                <a:gd name="connsiteY5" fmla="*/ 2611 h 10000"/>
                <a:gd name="connsiteX6" fmla="*/ 17 w 10000"/>
                <a:gd name="connsiteY6" fmla="*/ 991 h 10000"/>
                <a:gd name="connsiteX7" fmla="*/ 388 w 10000"/>
                <a:gd name="connsiteY7" fmla="*/ 137 h 10000"/>
                <a:gd name="connsiteX8" fmla="*/ 1346 w 10000"/>
                <a:gd name="connsiteY8" fmla="*/ 137 h 10000"/>
                <a:gd name="connsiteX9" fmla="*/ 1715 w 10000"/>
                <a:gd name="connsiteY9" fmla="*/ 700 h 10000"/>
                <a:gd name="connsiteX10" fmla="*/ 1951 w 10000"/>
                <a:gd name="connsiteY10" fmla="*/ 2002 h 10000"/>
                <a:gd name="connsiteX11" fmla="*/ 3631 w 10000"/>
                <a:gd name="connsiteY11" fmla="*/ 3831 h 10000"/>
                <a:gd name="connsiteX12" fmla="*/ 4606 w 10000"/>
                <a:gd name="connsiteY12" fmla="*/ 3977 h 10000"/>
                <a:gd name="connsiteX13" fmla="*/ 6203 w 10000"/>
                <a:gd name="connsiteY13" fmla="*/ 3990 h 10000"/>
                <a:gd name="connsiteX14" fmla="*/ 7968 w 10000"/>
                <a:gd name="connsiteY14" fmla="*/ 5002 h 10000"/>
                <a:gd name="connsiteX15" fmla="*/ 9850 w 10000"/>
                <a:gd name="connsiteY15" fmla="*/ 7988 h 10000"/>
                <a:gd name="connsiteX16" fmla="*/ 9783 w 10000"/>
                <a:gd name="connsiteY16" fmla="*/ 9016 h 10000"/>
                <a:gd name="connsiteX17" fmla="*/ 8439 w 10000"/>
                <a:gd name="connsiteY17" fmla="*/ 8920 h 10000"/>
                <a:gd name="connsiteX18" fmla="*/ 7229 w 10000"/>
                <a:gd name="connsiteY18" fmla="*/ 6993 h 10000"/>
                <a:gd name="connsiteX19" fmla="*/ 6995 w 10000"/>
                <a:gd name="connsiteY19" fmla="*/ 6707 h 10000"/>
                <a:gd name="connsiteX20" fmla="*/ 6930 w 10000"/>
                <a:gd name="connsiteY20" fmla="*/ 8021 h 10000"/>
                <a:gd name="connsiteX21" fmla="*/ 6839 w 10000"/>
                <a:gd name="connsiteY21" fmla="*/ 9925 h 10000"/>
                <a:gd name="connsiteX0" fmla="*/ 3687 w 10000"/>
                <a:gd name="connsiteY0" fmla="*/ 10000 h 10000"/>
                <a:gd name="connsiteX1" fmla="*/ 3604 w 10000"/>
                <a:gd name="connsiteY1" fmla="*/ 7105 h 10000"/>
                <a:gd name="connsiteX2" fmla="*/ 3516 w 10000"/>
                <a:gd name="connsiteY2" fmla="*/ 5575 h 10000"/>
                <a:gd name="connsiteX3" fmla="*/ 3245 w 10000"/>
                <a:gd name="connsiteY3" fmla="*/ 5469 h 10000"/>
                <a:gd name="connsiteX4" fmla="*/ 1430 w 10000"/>
                <a:gd name="connsiteY4" fmla="*/ 4505 h 10000"/>
                <a:gd name="connsiteX5" fmla="*/ 337 w 10000"/>
                <a:gd name="connsiteY5" fmla="*/ 2611 h 10000"/>
                <a:gd name="connsiteX6" fmla="*/ 17 w 10000"/>
                <a:gd name="connsiteY6" fmla="*/ 991 h 10000"/>
                <a:gd name="connsiteX7" fmla="*/ 388 w 10000"/>
                <a:gd name="connsiteY7" fmla="*/ 137 h 10000"/>
                <a:gd name="connsiteX8" fmla="*/ 1346 w 10000"/>
                <a:gd name="connsiteY8" fmla="*/ 137 h 10000"/>
                <a:gd name="connsiteX9" fmla="*/ 1715 w 10000"/>
                <a:gd name="connsiteY9" fmla="*/ 700 h 10000"/>
                <a:gd name="connsiteX10" fmla="*/ 1951 w 10000"/>
                <a:gd name="connsiteY10" fmla="*/ 2002 h 10000"/>
                <a:gd name="connsiteX11" fmla="*/ 3631 w 10000"/>
                <a:gd name="connsiteY11" fmla="*/ 3831 h 10000"/>
                <a:gd name="connsiteX12" fmla="*/ 4606 w 10000"/>
                <a:gd name="connsiteY12" fmla="*/ 3977 h 10000"/>
                <a:gd name="connsiteX13" fmla="*/ 6203 w 10000"/>
                <a:gd name="connsiteY13" fmla="*/ 3990 h 10000"/>
                <a:gd name="connsiteX14" fmla="*/ 7968 w 10000"/>
                <a:gd name="connsiteY14" fmla="*/ 5002 h 10000"/>
                <a:gd name="connsiteX15" fmla="*/ 9850 w 10000"/>
                <a:gd name="connsiteY15" fmla="*/ 7988 h 10000"/>
                <a:gd name="connsiteX16" fmla="*/ 9783 w 10000"/>
                <a:gd name="connsiteY16" fmla="*/ 9016 h 10000"/>
                <a:gd name="connsiteX17" fmla="*/ 8439 w 10000"/>
                <a:gd name="connsiteY17" fmla="*/ 8920 h 10000"/>
                <a:gd name="connsiteX18" fmla="*/ 7229 w 10000"/>
                <a:gd name="connsiteY18" fmla="*/ 6993 h 10000"/>
                <a:gd name="connsiteX19" fmla="*/ 6995 w 10000"/>
                <a:gd name="connsiteY19" fmla="*/ 6707 h 10000"/>
                <a:gd name="connsiteX20" fmla="*/ 6930 w 10000"/>
                <a:gd name="connsiteY20" fmla="*/ 8021 h 10000"/>
                <a:gd name="connsiteX21" fmla="*/ 6839 w 10000"/>
                <a:gd name="connsiteY21" fmla="*/ 992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000" h="10000">
                  <a:moveTo>
                    <a:pt x="3687" y="10000"/>
                  </a:moveTo>
                  <a:cubicBezTo>
                    <a:pt x="3754" y="8796"/>
                    <a:pt x="3536" y="8312"/>
                    <a:pt x="3604" y="7105"/>
                  </a:cubicBezTo>
                  <a:cubicBezTo>
                    <a:pt x="3620" y="6606"/>
                    <a:pt x="3483" y="6073"/>
                    <a:pt x="3516" y="5575"/>
                  </a:cubicBezTo>
                  <a:cubicBezTo>
                    <a:pt x="3516" y="5495"/>
                    <a:pt x="3593" y="5647"/>
                    <a:pt x="3245" y="5469"/>
                  </a:cubicBezTo>
                  <a:cubicBezTo>
                    <a:pt x="2897" y="5291"/>
                    <a:pt x="1951" y="4969"/>
                    <a:pt x="1430" y="4505"/>
                  </a:cubicBezTo>
                  <a:cubicBezTo>
                    <a:pt x="858" y="3977"/>
                    <a:pt x="505" y="3349"/>
                    <a:pt x="337" y="2611"/>
                  </a:cubicBezTo>
                  <a:cubicBezTo>
                    <a:pt x="202" y="2082"/>
                    <a:pt x="102" y="1536"/>
                    <a:pt x="17" y="991"/>
                  </a:cubicBezTo>
                  <a:cubicBezTo>
                    <a:pt x="-50" y="637"/>
                    <a:pt x="85" y="333"/>
                    <a:pt x="388" y="137"/>
                  </a:cubicBezTo>
                  <a:cubicBezTo>
                    <a:pt x="690" y="-53"/>
                    <a:pt x="1026" y="-38"/>
                    <a:pt x="1346" y="137"/>
                  </a:cubicBezTo>
                  <a:cubicBezTo>
                    <a:pt x="1564" y="267"/>
                    <a:pt x="1682" y="459"/>
                    <a:pt x="1715" y="700"/>
                  </a:cubicBezTo>
                  <a:cubicBezTo>
                    <a:pt x="1799" y="1135"/>
                    <a:pt x="1883" y="1569"/>
                    <a:pt x="1951" y="2002"/>
                  </a:cubicBezTo>
                  <a:cubicBezTo>
                    <a:pt x="2102" y="2964"/>
                    <a:pt x="2673" y="3576"/>
                    <a:pt x="3631" y="3831"/>
                  </a:cubicBezTo>
                  <a:cubicBezTo>
                    <a:pt x="3950" y="3928"/>
                    <a:pt x="4270" y="3960"/>
                    <a:pt x="4606" y="3977"/>
                  </a:cubicBezTo>
                  <a:cubicBezTo>
                    <a:pt x="5127" y="3990"/>
                    <a:pt x="5665" y="3960"/>
                    <a:pt x="6203" y="3990"/>
                  </a:cubicBezTo>
                  <a:cubicBezTo>
                    <a:pt x="6959" y="4039"/>
                    <a:pt x="7565" y="4376"/>
                    <a:pt x="7968" y="5002"/>
                  </a:cubicBezTo>
                  <a:cubicBezTo>
                    <a:pt x="8607" y="5981"/>
                    <a:pt x="9228" y="6993"/>
                    <a:pt x="9850" y="7988"/>
                  </a:cubicBezTo>
                  <a:cubicBezTo>
                    <a:pt x="10069" y="8344"/>
                    <a:pt x="10052" y="8727"/>
                    <a:pt x="9783" y="9016"/>
                  </a:cubicBezTo>
                  <a:cubicBezTo>
                    <a:pt x="9430" y="9419"/>
                    <a:pt x="8741" y="9385"/>
                    <a:pt x="8439" y="8920"/>
                  </a:cubicBezTo>
                  <a:lnTo>
                    <a:pt x="7229" y="6993"/>
                  </a:lnTo>
                  <a:cubicBezTo>
                    <a:pt x="7194" y="6945"/>
                    <a:pt x="7046" y="6785"/>
                    <a:pt x="6995" y="6707"/>
                  </a:cubicBezTo>
                  <a:cubicBezTo>
                    <a:pt x="7012" y="7139"/>
                    <a:pt x="6914" y="7635"/>
                    <a:pt x="6930" y="8021"/>
                  </a:cubicBezTo>
                  <a:cubicBezTo>
                    <a:pt x="6963" y="8664"/>
                    <a:pt x="6806" y="9285"/>
                    <a:pt x="6839" y="99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443" name="Freeform 7">
              <a:extLst>
                <a:ext uri="{FF2B5EF4-FFF2-40B4-BE49-F238E27FC236}">
                  <a16:creationId xmlns:a16="http://schemas.microsoft.com/office/drawing/2014/main" id="{520B3718-CF79-70F3-9ACD-527FB2B51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013" y="2071396"/>
              <a:ext cx="331602" cy="333351"/>
            </a:xfrm>
            <a:custGeom>
              <a:avLst/>
              <a:gdLst>
                <a:gd name="T0" fmla="*/ 168 w 168"/>
                <a:gd name="T1" fmla="*/ 85 h 169"/>
                <a:gd name="T2" fmla="*/ 84 w 168"/>
                <a:gd name="T3" fmla="*/ 169 h 169"/>
                <a:gd name="T4" fmla="*/ 0 w 168"/>
                <a:gd name="T5" fmla="*/ 84 h 169"/>
                <a:gd name="T6" fmla="*/ 85 w 168"/>
                <a:gd name="T7" fmla="*/ 1 h 169"/>
                <a:gd name="T8" fmla="*/ 168 w 168"/>
                <a:gd name="T9" fmla="*/ 8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69">
                  <a:moveTo>
                    <a:pt x="168" y="85"/>
                  </a:moveTo>
                  <a:cubicBezTo>
                    <a:pt x="168" y="131"/>
                    <a:pt x="130" y="169"/>
                    <a:pt x="84" y="169"/>
                  </a:cubicBezTo>
                  <a:cubicBezTo>
                    <a:pt x="37" y="169"/>
                    <a:pt x="0" y="131"/>
                    <a:pt x="0" y="84"/>
                  </a:cubicBezTo>
                  <a:cubicBezTo>
                    <a:pt x="0" y="38"/>
                    <a:pt x="38" y="0"/>
                    <a:pt x="85" y="1"/>
                  </a:cubicBezTo>
                  <a:cubicBezTo>
                    <a:pt x="131" y="1"/>
                    <a:pt x="168" y="38"/>
                    <a:pt x="168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444" name="Freeform 6">
              <a:extLst>
                <a:ext uri="{FF2B5EF4-FFF2-40B4-BE49-F238E27FC236}">
                  <a16:creationId xmlns:a16="http://schemas.microsoft.com/office/drawing/2014/main" id="{DFB8DE6E-4041-3A4D-6C05-495B51E47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5332" y="2444749"/>
              <a:ext cx="550956" cy="272477"/>
            </a:xfrm>
            <a:custGeom>
              <a:avLst/>
              <a:gdLst>
                <a:gd name="T0" fmla="*/ 132 w 426"/>
                <a:gd name="T1" fmla="*/ 152 h 637"/>
                <a:gd name="T2" fmla="*/ 92 w 426"/>
                <a:gd name="T3" fmla="*/ 221 h 637"/>
                <a:gd name="T4" fmla="*/ 72 w 426"/>
                <a:gd name="T5" fmla="*/ 256 h 637"/>
                <a:gd name="T6" fmla="*/ 12 w 426"/>
                <a:gd name="T7" fmla="*/ 263 h 637"/>
                <a:gd name="T8" fmla="*/ 6 w 426"/>
                <a:gd name="T9" fmla="*/ 225 h 637"/>
                <a:gd name="T10" fmla="*/ 33 w 426"/>
                <a:gd name="T11" fmla="*/ 177 h 637"/>
                <a:gd name="T12" fmla="*/ 96 w 426"/>
                <a:gd name="T13" fmla="*/ 70 h 637"/>
                <a:gd name="T14" fmla="*/ 196 w 426"/>
                <a:gd name="T15" fmla="*/ 6 h 637"/>
                <a:gd name="T16" fmla="*/ 314 w 426"/>
                <a:gd name="T17" fmla="*/ 48 h 637"/>
                <a:gd name="T18" fmla="*/ 332 w 426"/>
                <a:gd name="T19" fmla="*/ 73 h 637"/>
                <a:gd name="T20" fmla="*/ 417 w 426"/>
                <a:gd name="T21" fmla="*/ 218 h 637"/>
                <a:gd name="T22" fmla="*/ 418 w 426"/>
                <a:gd name="T23" fmla="*/ 257 h 637"/>
                <a:gd name="T24" fmla="*/ 356 w 426"/>
                <a:gd name="T25" fmla="*/ 258 h 637"/>
                <a:gd name="T26" fmla="*/ 324 w 426"/>
                <a:gd name="T27" fmla="*/ 204 h 637"/>
                <a:gd name="T28" fmla="*/ 293 w 426"/>
                <a:gd name="T29" fmla="*/ 151 h 637"/>
                <a:gd name="T30" fmla="*/ 293 w 426"/>
                <a:gd name="T31" fmla="*/ 156 h 637"/>
                <a:gd name="T32" fmla="*/ 293 w 426"/>
                <a:gd name="T33" fmla="*/ 276 h 637"/>
                <a:gd name="T34" fmla="*/ 300 w 426"/>
                <a:gd name="T35" fmla="*/ 308 h 637"/>
                <a:gd name="T36" fmla="*/ 364 w 426"/>
                <a:gd name="T37" fmla="*/ 576 h 637"/>
                <a:gd name="T38" fmla="*/ 335 w 426"/>
                <a:gd name="T39" fmla="*/ 629 h 637"/>
                <a:gd name="T40" fmla="*/ 280 w 426"/>
                <a:gd name="T41" fmla="*/ 602 h 637"/>
                <a:gd name="T42" fmla="*/ 264 w 426"/>
                <a:gd name="T43" fmla="*/ 538 h 637"/>
                <a:gd name="T44" fmla="*/ 215 w 426"/>
                <a:gd name="T45" fmla="*/ 333 h 637"/>
                <a:gd name="T46" fmla="*/ 213 w 426"/>
                <a:gd name="T47" fmla="*/ 328 h 637"/>
                <a:gd name="T48" fmla="*/ 209 w 426"/>
                <a:gd name="T49" fmla="*/ 342 h 637"/>
                <a:gd name="T50" fmla="*/ 149 w 426"/>
                <a:gd name="T51" fmla="*/ 594 h 637"/>
                <a:gd name="T52" fmla="*/ 96 w 426"/>
                <a:gd name="T53" fmla="*/ 631 h 637"/>
                <a:gd name="T54" fmla="*/ 61 w 426"/>
                <a:gd name="T55" fmla="*/ 582 h 637"/>
                <a:gd name="T56" fmla="*/ 78 w 426"/>
                <a:gd name="T57" fmla="*/ 512 h 637"/>
                <a:gd name="T58" fmla="*/ 133 w 426"/>
                <a:gd name="T59" fmla="*/ 282 h 637"/>
                <a:gd name="T60" fmla="*/ 133 w 426"/>
                <a:gd name="T61" fmla="*/ 277 h 637"/>
                <a:gd name="T62" fmla="*/ 133 w 426"/>
                <a:gd name="T63" fmla="*/ 155 h 637"/>
                <a:gd name="T64" fmla="*/ 133 w 426"/>
                <a:gd name="T65" fmla="*/ 153 h 637"/>
                <a:gd name="T66" fmla="*/ 132 w 426"/>
                <a:gd name="T67" fmla="*/ 152 h 637"/>
                <a:gd name="connsiteX0" fmla="*/ 3032 w 9866"/>
                <a:gd name="connsiteY0" fmla="*/ 2313 h 9843"/>
                <a:gd name="connsiteX1" fmla="*/ 2093 w 9866"/>
                <a:gd name="connsiteY1" fmla="*/ 3396 h 9843"/>
                <a:gd name="connsiteX2" fmla="*/ 1623 w 9866"/>
                <a:gd name="connsiteY2" fmla="*/ 3946 h 9843"/>
                <a:gd name="connsiteX3" fmla="*/ 215 w 9866"/>
                <a:gd name="connsiteY3" fmla="*/ 4056 h 9843"/>
                <a:gd name="connsiteX4" fmla="*/ 74 w 9866"/>
                <a:gd name="connsiteY4" fmla="*/ 3459 h 9843"/>
                <a:gd name="connsiteX5" fmla="*/ 708 w 9866"/>
                <a:gd name="connsiteY5" fmla="*/ 2706 h 9843"/>
                <a:gd name="connsiteX6" fmla="*/ 2187 w 9866"/>
                <a:gd name="connsiteY6" fmla="*/ 1026 h 9843"/>
                <a:gd name="connsiteX7" fmla="*/ 4534 w 9866"/>
                <a:gd name="connsiteY7" fmla="*/ 21 h 9843"/>
                <a:gd name="connsiteX8" fmla="*/ 7304 w 9866"/>
                <a:gd name="connsiteY8" fmla="*/ 681 h 9843"/>
                <a:gd name="connsiteX9" fmla="*/ 7726 w 9866"/>
                <a:gd name="connsiteY9" fmla="*/ 1073 h 9843"/>
                <a:gd name="connsiteX10" fmla="*/ 9722 w 9866"/>
                <a:gd name="connsiteY10" fmla="*/ 3349 h 9843"/>
                <a:gd name="connsiteX11" fmla="*/ 9745 w 9866"/>
                <a:gd name="connsiteY11" fmla="*/ 3962 h 9843"/>
                <a:gd name="connsiteX12" fmla="*/ 8290 w 9866"/>
                <a:gd name="connsiteY12" fmla="*/ 3977 h 9843"/>
                <a:gd name="connsiteX13" fmla="*/ 7539 w 9866"/>
                <a:gd name="connsiteY13" fmla="*/ 3130 h 9843"/>
                <a:gd name="connsiteX14" fmla="*/ 6811 w 9866"/>
                <a:gd name="connsiteY14" fmla="*/ 2297 h 9843"/>
                <a:gd name="connsiteX15" fmla="*/ 6811 w 9866"/>
                <a:gd name="connsiteY15" fmla="*/ 2376 h 9843"/>
                <a:gd name="connsiteX16" fmla="*/ 6811 w 9866"/>
                <a:gd name="connsiteY16" fmla="*/ 4260 h 9843"/>
                <a:gd name="connsiteX17" fmla="*/ 6975 w 9866"/>
                <a:gd name="connsiteY17" fmla="*/ 4762 h 9843"/>
                <a:gd name="connsiteX18" fmla="*/ 7797 w 9866"/>
                <a:gd name="connsiteY18" fmla="*/ 9801 h 9843"/>
                <a:gd name="connsiteX19" fmla="*/ 6506 w 9866"/>
                <a:gd name="connsiteY19" fmla="*/ 9378 h 9843"/>
                <a:gd name="connsiteX20" fmla="*/ 6130 w 9866"/>
                <a:gd name="connsiteY20" fmla="*/ 8373 h 9843"/>
                <a:gd name="connsiteX21" fmla="*/ 4980 w 9866"/>
                <a:gd name="connsiteY21" fmla="*/ 5155 h 9843"/>
                <a:gd name="connsiteX22" fmla="*/ 4933 w 9866"/>
                <a:gd name="connsiteY22" fmla="*/ 5076 h 9843"/>
                <a:gd name="connsiteX23" fmla="*/ 4839 w 9866"/>
                <a:gd name="connsiteY23" fmla="*/ 5296 h 9843"/>
                <a:gd name="connsiteX24" fmla="*/ 3431 w 9866"/>
                <a:gd name="connsiteY24" fmla="*/ 9252 h 9843"/>
                <a:gd name="connsiteX25" fmla="*/ 2187 w 9866"/>
                <a:gd name="connsiteY25" fmla="*/ 9833 h 9843"/>
                <a:gd name="connsiteX26" fmla="*/ 1365 w 9866"/>
                <a:gd name="connsiteY26" fmla="*/ 9064 h 9843"/>
                <a:gd name="connsiteX27" fmla="*/ 1764 w 9866"/>
                <a:gd name="connsiteY27" fmla="*/ 7965 h 9843"/>
                <a:gd name="connsiteX28" fmla="*/ 3055 w 9866"/>
                <a:gd name="connsiteY28" fmla="*/ 4354 h 9843"/>
                <a:gd name="connsiteX29" fmla="*/ 3055 w 9866"/>
                <a:gd name="connsiteY29" fmla="*/ 4276 h 9843"/>
                <a:gd name="connsiteX30" fmla="*/ 3055 w 9866"/>
                <a:gd name="connsiteY30" fmla="*/ 2360 h 9843"/>
                <a:gd name="connsiteX31" fmla="*/ 3055 w 9866"/>
                <a:gd name="connsiteY31" fmla="*/ 2329 h 9843"/>
                <a:gd name="connsiteX32" fmla="*/ 3032 w 9866"/>
                <a:gd name="connsiteY32" fmla="*/ 2313 h 9843"/>
                <a:gd name="connsiteX0" fmla="*/ 3073 w 10000"/>
                <a:gd name="connsiteY0" fmla="*/ 2350 h 10000"/>
                <a:gd name="connsiteX1" fmla="*/ 2121 w 10000"/>
                <a:gd name="connsiteY1" fmla="*/ 3450 h 10000"/>
                <a:gd name="connsiteX2" fmla="*/ 1645 w 10000"/>
                <a:gd name="connsiteY2" fmla="*/ 4009 h 10000"/>
                <a:gd name="connsiteX3" fmla="*/ 218 w 10000"/>
                <a:gd name="connsiteY3" fmla="*/ 4121 h 10000"/>
                <a:gd name="connsiteX4" fmla="*/ 75 w 10000"/>
                <a:gd name="connsiteY4" fmla="*/ 3514 h 10000"/>
                <a:gd name="connsiteX5" fmla="*/ 718 w 10000"/>
                <a:gd name="connsiteY5" fmla="*/ 2749 h 10000"/>
                <a:gd name="connsiteX6" fmla="*/ 2217 w 10000"/>
                <a:gd name="connsiteY6" fmla="*/ 1042 h 10000"/>
                <a:gd name="connsiteX7" fmla="*/ 4596 w 10000"/>
                <a:gd name="connsiteY7" fmla="*/ 21 h 10000"/>
                <a:gd name="connsiteX8" fmla="*/ 7403 w 10000"/>
                <a:gd name="connsiteY8" fmla="*/ 692 h 10000"/>
                <a:gd name="connsiteX9" fmla="*/ 7831 w 10000"/>
                <a:gd name="connsiteY9" fmla="*/ 1090 h 10000"/>
                <a:gd name="connsiteX10" fmla="*/ 9854 w 10000"/>
                <a:gd name="connsiteY10" fmla="*/ 3402 h 10000"/>
                <a:gd name="connsiteX11" fmla="*/ 9877 w 10000"/>
                <a:gd name="connsiteY11" fmla="*/ 4025 h 10000"/>
                <a:gd name="connsiteX12" fmla="*/ 8403 w 10000"/>
                <a:gd name="connsiteY12" fmla="*/ 4040 h 10000"/>
                <a:gd name="connsiteX13" fmla="*/ 7641 w 10000"/>
                <a:gd name="connsiteY13" fmla="*/ 3180 h 10000"/>
                <a:gd name="connsiteX14" fmla="*/ 6904 w 10000"/>
                <a:gd name="connsiteY14" fmla="*/ 2334 h 10000"/>
                <a:gd name="connsiteX15" fmla="*/ 6904 w 10000"/>
                <a:gd name="connsiteY15" fmla="*/ 2414 h 10000"/>
                <a:gd name="connsiteX16" fmla="*/ 6904 w 10000"/>
                <a:gd name="connsiteY16" fmla="*/ 4328 h 10000"/>
                <a:gd name="connsiteX17" fmla="*/ 7070 w 10000"/>
                <a:gd name="connsiteY17" fmla="*/ 4838 h 10000"/>
                <a:gd name="connsiteX18" fmla="*/ 6594 w 10000"/>
                <a:gd name="connsiteY18" fmla="*/ 9528 h 10000"/>
                <a:gd name="connsiteX19" fmla="*/ 6213 w 10000"/>
                <a:gd name="connsiteY19" fmla="*/ 8507 h 10000"/>
                <a:gd name="connsiteX20" fmla="*/ 5048 w 10000"/>
                <a:gd name="connsiteY20" fmla="*/ 5237 h 10000"/>
                <a:gd name="connsiteX21" fmla="*/ 5000 w 10000"/>
                <a:gd name="connsiteY21" fmla="*/ 5157 h 10000"/>
                <a:gd name="connsiteX22" fmla="*/ 4905 w 10000"/>
                <a:gd name="connsiteY22" fmla="*/ 5380 h 10000"/>
                <a:gd name="connsiteX23" fmla="*/ 3478 w 10000"/>
                <a:gd name="connsiteY23" fmla="*/ 9400 h 10000"/>
                <a:gd name="connsiteX24" fmla="*/ 2217 w 10000"/>
                <a:gd name="connsiteY24" fmla="*/ 9990 h 10000"/>
                <a:gd name="connsiteX25" fmla="*/ 1384 w 10000"/>
                <a:gd name="connsiteY25" fmla="*/ 9209 h 10000"/>
                <a:gd name="connsiteX26" fmla="*/ 1788 w 10000"/>
                <a:gd name="connsiteY26" fmla="*/ 8092 h 10000"/>
                <a:gd name="connsiteX27" fmla="*/ 3096 w 10000"/>
                <a:gd name="connsiteY27" fmla="*/ 4423 h 10000"/>
                <a:gd name="connsiteX28" fmla="*/ 3096 w 10000"/>
                <a:gd name="connsiteY28" fmla="*/ 4344 h 10000"/>
                <a:gd name="connsiteX29" fmla="*/ 3096 w 10000"/>
                <a:gd name="connsiteY29" fmla="*/ 2398 h 10000"/>
                <a:gd name="connsiteX30" fmla="*/ 3096 w 10000"/>
                <a:gd name="connsiteY30" fmla="*/ 2366 h 10000"/>
                <a:gd name="connsiteX31" fmla="*/ 3073 w 10000"/>
                <a:gd name="connsiteY31" fmla="*/ 2350 h 10000"/>
                <a:gd name="connsiteX0" fmla="*/ 3073 w 10000"/>
                <a:gd name="connsiteY0" fmla="*/ 2350 h 10000"/>
                <a:gd name="connsiteX1" fmla="*/ 2121 w 10000"/>
                <a:gd name="connsiteY1" fmla="*/ 3450 h 10000"/>
                <a:gd name="connsiteX2" fmla="*/ 1645 w 10000"/>
                <a:gd name="connsiteY2" fmla="*/ 4009 h 10000"/>
                <a:gd name="connsiteX3" fmla="*/ 218 w 10000"/>
                <a:gd name="connsiteY3" fmla="*/ 4121 h 10000"/>
                <a:gd name="connsiteX4" fmla="*/ 75 w 10000"/>
                <a:gd name="connsiteY4" fmla="*/ 3514 h 10000"/>
                <a:gd name="connsiteX5" fmla="*/ 718 w 10000"/>
                <a:gd name="connsiteY5" fmla="*/ 2749 h 10000"/>
                <a:gd name="connsiteX6" fmla="*/ 2217 w 10000"/>
                <a:gd name="connsiteY6" fmla="*/ 1042 h 10000"/>
                <a:gd name="connsiteX7" fmla="*/ 4596 w 10000"/>
                <a:gd name="connsiteY7" fmla="*/ 21 h 10000"/>
                <a:gd name="connsiteX8" fmla="*/ 7403 w 10000"/>
                <a:gd name="connsiteY8" fmla="*/ 692 h 10000"/>
                <a:gd name="connsiteX9" fmla="*/ 7831 w 10000"/>
                <a:gd name="connsiteY9" fmla="*/ 1090 h 10000"/>
                <a:gd name="connsiteX10" fmla="*/ 9854 w 10000"/>
                <a:gd name="connsiteY10" fmla="*/ 3402 h 10000"/>
                <a:gd name="connsiteX11" fmla="*/ 9877 w 10000"/>
                <a:gd name="connsiteY11" fmla="*/ 4025 h 10000"/>
                <a:gd name="connsiteX12" fmla="*/ 8403 w 10000"/>
                <a:gd name="connsiteY12" fmla="*/ 4040 h 10000"/>
                <a:gd name="connsiteX13" fmla="*/ 7641 w 10000"/>
                <a:gd name="connsiteY13" fmla="*/ 3180 h 10000"/>
                <a:gd name="connsiteX14" fmla="*/ 6904 w 10000"/>
                <a:gd name="connsiteY14" fmla="*/ 2334 h 10000"/>
                <a:gd name="connsiteX15" fmla="*/ 6904 w 10000"/>
                <a:gd name="connsiteY15" fmla="*/ 2414 h 10000"/>
                <a:gd name="connsiteX16" fmla="*/ 6904 w 10000"/>
                <a:gd name="connsiteY16" fmla="*/ 4328 h 10000"/>
                <a:gd name="connsiteX17" fmla="*/ 7070 w 10000"/>
                <a:gd name="connsiteY17" fmla="*/ 4838 h 10000"/>
                <a:gd name="connsiteX18" fmla="*/ 6213 w 10000"/>
                <a:gd name="connsiteY18" fmla="*/ 8507 h 10000"/>
                <a:gd name="connsiteX19" fmla="*/ 5048 w 10000"/>
                <a:gd name="connsiteY19" fmla="*/ 5237 h 10000"/>
                <a:gd name="connsiteX20" fmla="*/ 5000 w 10000"/>
                <a:gd name="connsiteY20" fmla="*/ 5157 h 10000"/>
                <a:gd name="connsiteX21" fmla="*/ 4905 w 10000"/>
                <a:gd name="connsiteY21" fmla="*/ 5380 h 10000"/>
                <a:gd name="connsiteX22" fmla="*/ 3478 w 10000"/>
                <a:gd name="connsiteY22" fmla="*/ 9400 h 10000"/>
                <a:gd name="connsiteX23" fmla="*/ 2217 w 10000"/>
                <a:gd name="connsiteY23" fmla="*/ 9990 h 10000"/>
                <a:gd name="connsiteX24" fmla="*/ 1384 w 10000"/>
                <a:gd name="connsiteY24" fmla="*/ 9209 h 10000"/>
                <a:gd name="connsiteX25" fmla="*/ 1788 w 10000"/>
                <a:gd name="connsiteY25" fmla="*/ 8092 h 10000"/>
                <a:gd name="connsiteX26" fmla="*/ 3096 w 10000"/>
                <a:gd name="connsiteY26" fmla="*/ 4423 h 10000"/>
                <a:gd name="connsiteX27" fmla="*/ 3096 w 10000"/>
                <a:gd name="connsiteY27" fmla="*/ 4344 h 10000"/>
                <a:gd name="connsiteX28" fmla="*/ 3096 w 10000"/>
                <a:gd name="connsiteY28" fmla="*/ 2398 h 10000"/>
                <a:gd name="connsiteX29" fmla="*/ 3096 w 10000"/>
                <a:gd name="connsiteY29" fmla="*/ 2366 h 10000"/>
                <a:gd name="connsiteX30" fmla="*/ 3073 w 10000"/>
                <a:gd name="connsiteY30" fmla="*/ 2350 h 10000"/>
                <a:gd name="connsiteX0" fmla="*/ 3073 w 10000"/>
                <a:gd name="connsiteY0" fmla="*/ 2350 h 10000"/>
                <a:gd name="connsiteX1" fmla="*/ 2121 w 10000"/>
                <a:gd name="connsiteY1" fmla="*/ 3450 h 10000"/>
                <a:gd name="connsiteX2" fmla="*/ 1645 w 10000"/>
                <a:gd name="connsiteY2" fmla="*/ 4009 h 10000"/>
                <a:gd name="connsiteX3" fmla="*/ 218 w 10000"/>
                <a:gd name="connsiteY3" fmla="*/ 4121 h 10000"/>
                <a:gd name="connsiteX4" fmla="*/ 75 w 10000"/>
                <a:gd name="connsiteY4" fmla="*/ 3514 h 10000"/>
                <a:gd name="connsiteX5" fmla="*/ 718 w 10000"/>
                <a:gd name="connsiteY5" fmla="*/ 2749 h 10000"/>
                <a:gd name="connsiteX6" fmla="*/ 2217 w 10000"/>
                <a:gd name="connsiteY6" fmla="*/ 1042 h 10000"/>
                <a:gd name="connsiteX7" fmla="*/ 4596 w 10000"/>
                <a:gd name="connsiteY7" fmla="*/ 21 h 10000"/>
                <a:gd name="connsiteX8" fmla="*/ 7403 w 10000"/>
                <a:gd name="connsiteY8" fmla="*/ 692 h 10000"/>
                <a:gd name="connsiteX9" fmla="*/ 7831 w 10000"/>
                <a:gd name="connsiteY9" fmla="*/ 1090 h 10000"/>
                <a:gd name="connsiteX10" fmla="*/ 9854 w 10000"/>
                <a:gd name="connsiteY10" fmla="*/ 3402 h 10000"/>
                <a:gd name="connsiteX11" fmla="*/ 9877 w 10000"/>
                <a:gd name="connsiteY11" fmla="*/ 4025 h 10000"/>
                <a:gd name="connsiteX12" fmla="*/ 8403 w 10000"/>
                <a:gd name="connsiteY12" fmla="*/ 4040 h 10000"/>
                <a:gd name="connsiteX13" fmla="*/ 7641 w 10000"/>
                <a:gd name="connsiteY13" fmla="*/ 3180 h 10000"/>
                <a:gd name="connsiteX14" fmla="*/ 6904 w 10000"/>
                <a:gd name="connsiteY14" fmla="*/ 2334 h 10000"/>
                <a:gd name="connsiteX15" fmla="*/ 6904 w 10000"/>
                <a:gd name="connsiteY15" fmla="*/ 2414 h 10000"/>
                <a:gd name="connsiteX16" fmla="*/ 6904 w 10000"/>
                <a:gd name="connsiteY16" fmla="*/ 4328 h 10000"/>
                <a:gd name="connsiteX17" fmla="*/ 7070 w 10000"/>
                <a:gd name="connsiteY17" fmla="*/ 4838 h 10000"/>
                <a:gd name="connsiteX18" fmla="*/ 5048 w 10000"/>
                <a:gd name="connsiteY18" fmla="*/ 5237 h 10000"/>
                <a:gd name="connsiteX19" fmla="*/ 5000 w 10000"/>
                <a:gd name="connsiteY19" fmla="*/ 5157 h 10000"/>
                <a:gd name="connsiteX20" fmla="*/ 4905 w 10000"/>
                <a:gd name="connsiteY20" fmla="*/ 5380 h 10000"/>
                <a:gd name="connsiteX21" fmla="*/ 3478 w 10000"/>
                <a:gd name="connsiteY21" fmla="*/ 9400 h 10000"/>
                <a:gd name="connsiteX22" fmla="*/ 2217 w 10000"/>
                <a:gd name="connsiteY22" fmla="*/ 9990 h 10000"/>
                <a:gd name="connsiteX23" fmla="*/ 1384 w 10000"/>
                <a:gd name="connsiteY23" fmla="*/ 9209 h 10000"/>
                <a:gd name="connsiteX24" fmla="*/ 1788 w 10000"/>
                <a:gd name="connsiteY24" fmla="*/ 8092 h 10000"/>
                <a:gd name="connsiteX25" fmla="*/ 3096 w 10000"/>
                <a:gd name="connsiteY25" fmla="*/ 4423 h 10000"/>
                <a:gd name="connsiteX26" fmla="*/ 3096 w 10000"/>
                <a:gd name="connsiteY26" fmla="*/ 4344 h 10000"/>
                <a:gd name="connsiteX27" fmla="*/ 3096 w 10000"/>
                <a:gd name="connsiteY27" fmla="*/ 2398 h 10000"/>
                <a:gd name="connsiteX28" fmla="*/ 3096 w 10000"/>
                <a:gd name="connsiteY28" fmla="*/ 2366 h 10000"/>
                <a:gd name="connsiteX29" fmla="*/ 3073 w 10000"/>
                <a:gd name="connsiteY29" fmla="*/ 2350 h 10000"/>
                <a:gd name="connsiteX0" fmla="*/ 3073 w 10000"/>
                <a:gd name="connsiteY0" fmla="*/ 2350 h 10000"/>
                <a:gd name="connsiteX1" fmla="*/ 2121 w 10000"/>
                <a:gd name="connsiteY1" fmla="*/ 3450 h 10000"/>
                <a:gd name="connsiteX2" fmla="*/ 1645 w 10000"/>
                <a:gd name="connsiteY2" fmla="*/ 4009 h 10000"/>
                <a:gd name="connsiteX3" fmla="*/ 218 w 10000"/>
                <a:gd name="connsiteY3" fmla="*/ 4121 h 10000"/>
                <a:gd name="connsiteX4" fmla="*/ 75 w 10000"/>
                <a:gd name="connsiteY4" fmla="*/ 3514 h 10000"/>
                <a:gd name="connsiteX5" fmla="*/ 718 w 10000"/>
                <a:gd name="connsiteY5" fmla="*/ 2749 h 10000"/>
                <a:gd name="connsiteX6" fmla="*/ 2217 w 10000"/>
                <a:gd name="connsiteY6" fmla="*/ 1042 h 10000"/>
                <a:gd name="connsiteX7" fmla="*/ 4596 w 10000"/>
                <a:gd name="connsiteY7" fmla="*/ 21 h 10000"/>
                <a:gd name="connsiteX8" fmla="*/ 7403 w 10000"/>
                <a:gd name="connsiteY8" fmla="*/ 692 h 10000"/>
                <a:gd name="connsiteX9" fmla="*/ 7831 w 10000"/>
                <a:gd name="connsiteY9" fmla="*/ 1090 h 10000"/>
                <a:gd name="connsiteX10" fmla="*/ 9854 w 10000"/>
                <a:gd name="connsiteY10" fmla="*/ 3402 h 10000"/>
                <a:gd name="connsiteX11" fmla="*/ 9877 w 10000"/>
                <a:gd name="connsiteY11" fmla="*/ 4025 h 10000"/>
                <a:gd name="connsiteX12" fmla="*/ 8403 w 10000"/>
                <a:gd name="connsiteY12" fmla="*/ 4040 h 10000"/>
                <a:gd name="connsiteX13" fmla="*/ 7641 w 10000"/>
                <a:gd name="connsiteY13" fmla="*/ 3180 h 10000"/>
                <a:gd name="connsiteX14" fmla="*/ 6904 w 10000"/>
                <a:gd name="connsiteY14" fmla="*/ 2334 h 10000"/>
                <a:gd name="connsiteX15" fmla="*/ 6904 w 10000"/>
                <a:gd name="connsiteY15" fmla="*/ 2414 h 10000"/>
                <a:gd name="connsiteX16" fmla="*/ 6904 w 10000"/>
                <a:gd name="connsiteY16" fmla="*/ 4328 h 10000"/>
                <a:gd name="connsiteX17" fmla="*/ 5048 w 10000"/>
                <a:gd name="connsiteY17" fmla="*/ 5237 h 10000"/>
                <a:gd name="connsiteX18" fmla="*/ 5000 w 10000"/>
                <a:gd name="connsiteY18" fmla="*/ 5157 h 10000"/>
                <a:gd name="connsiteX19" fmla="*/ 4905 w 10000"/>
                <a:gd name="connsiteY19" fmla="*/ 5380 h 10000"/>
                <a:gd name="connsiteX20" fmla="*/ 3478 w 10000"/>
                <a:gd name="connsiteY20" fmla="*/ 9400 h 10000"/>
                <a:gd name="connsiteX21" fmla="*/ 2217 w 10000"/>
                <a:gd name="connsiteY21" fmla="*/ 9990 h 10000"/>
                <a:gd name="connsiteX22" fmla="*/ 1384 w 10000"/>
                <a:gd name="connsiteY22" fmla="*/ 9209 h 10000"/>
                <a:gd name="connsiteX23" fmla="*/ 1788 w 10000"/>
                <a:gd name="connsiteY23" fmla="*/ 8092 h 10000"/>
                <a:gd name="connsiteX24" fmla="*/ 3096 w 10000"/>
                <a:gd name="connsiteY24" fmla="*/ 4423 h 10000"/>
                <a:gd name="connsiteX25" fmla="*/ 3096 w 10000"/>
                <a:gd name="connsiteY25" fmla="*/ 4344 h 10000"/>
                <a:gd name="connsiteX26" fmla="*/ 3096 w 10000"/>
                <a:gd name="connsiteY26" fmla="*/ 2398 h 10000"/>
                <a:gd name="connsiteX27" fmla="*/ 3096 w 10000"/>
                <a:gd name="connsiteY27" fmla="*/ 2366 h 10000"/>
                <a:gd name="connsiteX28" fmla="*/ 3073 w 10000"/>
                <a:gd name="connsiteY28" fmla="*/ 2350 h 10000"/>
                <a:gd name="connsiteX0" fmla="*/ 3073 w 10000"/>
                <a:gd name="connsiteY0" fmla="*/ 2350 h 10000"/>
                <a:gd name="connsiteX1" fmla="*/ 2121 w 10000"/>
                <a:gd name="connsiteY1" fmla="*/ 3450 h 10000"/>
                <a:gd name="connsiteX2" fmla="*/ 1645 w 10000"/>
                <a:gd name="connsiteY2" fmla="*/ 4009 h 10000"/>
                <a:gd name="connsiteX3" fmla="*/ 218 w 10000"/>
                <a:gd name="connsiteY3" fmla="*/ 4121 h 10000"/>
                <a:gd name="connsiteX4" fmla="*/ 75 w 10000"/>
                <a:gd name="connsiteY4" fmla="*/ 3514 h 10000"/>
                <a:gd name="connsiteX5" fmla="*/ 718 w 10000"/>
                <a:gd name="connsiteY5" fmla="*/ 2749 h 10000"/>
                <a:gd name="connsiteX6" fmla="*/ 2217 w 10000"/>
                <a:gd name="connsiteY6" fmla="*/ 1042 h 10000"/>
                <a:gd name="connsiteX7" fmla="*/ 4596 w 10000"/>
                <a:gd name="connsiteY7" fmla="*/ 21 h 10000"/>
                <a:gd name="connsiteX8" fmla="*/ 7403 w 10000"/>
                <a:gd name="connsiteY8" fmla="*/ 692 h 10000"/>
                <a:gd name="connsiteX9" fmla="*/ 7831 w 10000"/>
                <a:gd name="connsiteY9" fmla="*/ 1090 h 10000"/>
                <a:gd name="connsiteX10" fmla="*/ 9854 w 10000"/>
                <a:gd name="connsiteY10" fmla="*/ 3402 h 10000"/>
                <a:gd name="connsiteX11" fmla="*/ 9877 w 10000"/>
                <a:gd name="connsiteY11" fmla="*/ 4025 h 10000"/>
                <a:gd name="connsiteX12" fmla="*/ 8403 w 10000"/>
                <a:gd name="connsiteY12" fmla="*/ 4040 h 10000"/>
                <a:gd name="connsiteX13" fmla="*/ 7641 w 10000"/>
                <a:gd name="connsiteY13" fmla="*/ 3180 h 10000"/>
                <a:gd name="connsiteX14" fmla="*/ 6904 w 10000"/>
                <a:gd name="connsiteY14" fmla="*/ 2334 h 10000"/>
                <a:gd name="connsiteX15" fmla="*/ 6904 w 10000"/>
                <a:gd name="connsiteY15" fmla="*/ 2414 h 10000"/>
                <a:gd name="connsiteX16" fmla="*/ 6904 w 10000"/>
                <a:gd name="connsiteY16" fmla="*/ 4328 h 10000"/>
                <a:gd name="connsiteX17" fmla="*/ 5048 w 10000"/>
                <a:gd name="connsiteY17" fmla="*/ 5237 h 10000"/>
                <a:gd name="connsiteX18" fmla="*/ 4905 w 10000"/>
                <a:gd name="connsiteY18" fmla="*/ 5380 h 10000"/>
                <a:gd name="connsiteX19" fmla="*/ 3478 w 10000"/>
                <a:gd name="connsiteY19" fmla="*/ 9400 h 10000"/>
                <a:gd name="connsiteX20" fmla="*/ 2217 w 10000"/>
                <a:gd name="connsiteY20" fmla="*/ 9990 h 10000"/>
                <a:gd name="connsiteX21" fmla="*/ 1384 w 10000"/>
                <a:gd name="connsiteY21" fmla="*/ 9209 h 10000"/>
                <a:gd name="connsiteX22" fmla="*/ 1788 w 10000"/>
                <a:gd name="connsiteY22" fmla="*/ 8092 h 10000"/>
                <a:gd name="connsiteX23" fmla="*/ 3096 w 10000"/>
                <a:gd name="connsiteY23" fmla="*/ 4423 h 10000"/>
                <a:gd name="connsiteX24" fmla="*/ 3096 w 10000"/>
                <a:gd name="connsiteY24" fmla="*/ 4344 h 10000"/>
                <a:gd name="connsiteX25" fmla="*/ 3096 w 10000"/>
                <a:gd name="connsiteY25" fmla="*/ 2398 h 10000"/>
                <a:gd name="connsiteX26" fmla="*/ 3096 w 10000"/>
                <a:gd name="connsiteY26" fmla="*/ 2366 h 10000"/>
                <a:gd name="connsiteX27" fmla="*/ 3073 w 10000"/>
                <a:gd name="connsiteY27" fmla="*/ 2350 h 10000"/>
                <a:gd name="connsiteX0" fmla="*/ 3073 w 10000"/>
                <a:gd name="connsiteY0" fmla="*/ 2350 h 10000"/>
                <a:gd name="connsiteX1" fmla="*/ 2121 w 10000"/>
                <a:gd name="connsiteY1" fmla="*/ 3450 h 10000"/>
                <a:gd name="connsiteX2" fmla="*/ 1645 w 10000"/>
                <a:gd name="connsiteY2" fmla="*/ 4009 h 10000"/>
                <a:gd name="connsiteX3" fmla="*/ 218 w 10000"/>
                <a:gd name="connsiteY3" fmla="*/ 4121 h 10000"/>
                <a:gd name="connsiteX4" fmla="*/ 75 w 10000"/>
                <a:gd name="connsiteY4" fmla="*/ 3514 h 10000"/>
                <a:gd name="connsiteX5" fmla="*/ 718 w 10000"/>
                <a:gd name="connsiteY5" fmla="*/ 2749 h 10000"/>
                <a:gd name="connsiteX6" fmla="*/ 2217 w 10000"/>
                <a:gd name="connsiteY6" fmla="*/ 1042 h 10000"/>
                <a:gd name="connsiteX7" fmla="*/ 4596 w 10000"/>
                <a:gd name="connsiteY7" fmla="*/ 21 h 10000"/>
                <a:gd name="connsiteX8" fmla="*/ 7403 w 10000"/>
                <a:gd name="connsiteY8" fmla="*/ 692 h 10000"/>
                <a:gd name="connsiteX9" fmla="*/ 7831 w 10000"/>
                <a:gd name="connsiteY9" fmla="*/ 1090 h 10000"/>
                <a:gd name="connsiteX10" fmla="*/ 9854 w 10000"/>
                <a:gd name="connsiteY10" fmla="*/ 3402 h 10000"/>
                <a:gd name="connsiteX11" fmla="*/ 9877 w 10000"/>
                <a:gd name="connsiteY11" fmla="*/ 4025 h 10000"/>
                <a:gd name="connsiteX12" fmla="*/ 8403 w 10000"/>
                <a:gd name="connsiteY12" fmla="*/ 4040 h 10000"/>
                <a:gd name="connsiteX13" fmla="*/ 7641 w 10000"/>
                <a:gd name="connsiteY13" fmla="*/ 3180 h 10000"/>
                <a:gd name="connsiteX14" fmla="*/ 6904 w 10000"/>
                <a:gd name="connsiteY14" fmla="*/ 2334 h 10000"/>
                <a:gd name="connsiteX15" fmla="*/ 6904 w 10000"/>
                <a:gd name="connsiteY15" fmla="*/ 2414 h 10000"/>
                <a:gd name="connsiteX16" fmla="*/ 6904 w 10000"/>
                <a:gd name="connsiteY16" fmla="*/ 4328 h 10000"/>
                <a:gd name="connsiteX17" fmla="*/ 4905 w 10000"/>
                <a:gd name="connsiteY17" fmla="*/ 5380 h 10000"/>
                <a:gd name="connsiteX18" fmla="*/ 3478 w 10000"/>
                <a:gd name="connsiteY18" fmla="*/ 9400 h 10000"/>
                <a:gd name="connsiteX19" fmla="*/ 2217 w 10000"/>
                <a:gd name="connsiteY19" fmla="*/ 9990 h 10000"/>
                <a:gd name="connsiteX20" fmla="*/ 1384 w 10000"/>
                <a:gd name="connsiteY20" fmla="*/ 9209 h 10000"/>
                <a:gd name="connsiteX21" fmla="*/ 1788 w 10000"/>
                <a:gd name="connsiteY21" fmla="*/ 8092 h 10000"/>
                <a:gd name="connsiteX22" fmla="*/ 3096 w 10000"/>
                <a:gd name="connsiteY22" fmla="*/ 4423 h 10000"/>
                <a:gd name="connsiteX23" fmla="*/ 3096 w 10000"/>
                <a:gd name="connsiteY23" fmla="*/ 4344 h 10000"/>
                <a:gd name="connsiteX24" fmla="*/ 3096 w 10000"/>
                <a:gd name="connsiteY24" fmla="*/ 2398 h 10000"/>
                <a:gd name="connsiteX25" fmla="*/ 3096 w 10000"/>
                <a:gd name="connsiteY25" fmla="*/ 2366 h 10000"/>
                <a:gd name="connsiteX26" fmla="*/ 3073 w 10000"/>
                <a:gd name="connsiteY26" fmla="*/ 2350 h 10000"/>
                <a:gd name="connsiteX0" fmla="*/ 3073 w 10000"/>
                <a:gd name="connsiteY0" fmla="*/ 2350 h 10000"/>
                <a:gd name="connsiteX1" fmla="*/ 2121 w 10000"/>
                <a:gd name="connsiteY1" fmla="*/ 3450 h 10000"/>
                <a:gd name="connsiteX2" fmla="*/ 1645 w 10000"/>
                <a:gd name="connsiteY2" fmla="*/ 4009 h 10000"/>
                <a:gd name="connsiteX3" fmla="*/ 218 w 10000"/>
                <a:gd name="connsiteY3" fmla="*/ 4121 h 10000"/>
                <a:gd name="connsiteX4" fmla="*/ 75 w 10000"/>
                <a:gd name="connsiteY4" fmla="*/ 3514 h 10000"/>
                <a:gd name="connsiteX5" fmla="*/ 718 w 10000"/>
                <a:gd name="connsiteY5" fmla="*/ 2749 h 10000"/>
                <a:gd name="connsiteX6" fmla="*/ 2217 w 10000"/>
                <a:gd name="connsiteY6" fmla="*/ 1042 h 10000"/>
                <a:gd name="connsiteX7" fmla="*/ 4596 w 10000"/>
                <a:gd name="connsiteY7" fmla="*/ 21 h 10000"/>
                <a:gd name="connsiteX8" fmla="*/ 7403 w 10000"/>
                <a:gd name="connsiteY8" fmla="*/ 692 h 10000"/>
                <a:gd name="connsiteX9" fmla="*/ 7831 w 10000"/>
                <a:gd name="connsiteY9" fmla="*/ 1090 h 10000"/>
                <a:gd name="connsiteX10" fmla="*/ 9854 w 10000"/>
                <a:gd name="connsiteY10" fmla="*/ 3402 h 10000"/>
                <a:gd name="connsiteX11" fmla="*/ 9877 w 10000"/>
                <a:gd name="connsiteY11" fmla="*/ 4025 h 10000"/>
                <a:gd name="connsiteX12" fmla="*/ 8403 w 10000"/>
                <a:gd name="connsiteY12" fmla="*/ 4040 h 10000"/>
                <a:gd name="connsiteX13" fmla="*/ 7641 w 10000"/>
                <a:gd name="connsiteY13" fmla="*/ 3180 h 10000"/>
                <a:gd name="connsiteX14" fmla="*/ 6904 w 10000"/>
                <a:gd name="connsiteY14" fmla="*/ 2334 h 10000"/>
                <a:gd name="connsiteX15" fmla="*/ 6904 w 10000"/>
                <a:gd name="connsiteY15" fmla="*/ 2414 h 10000"/>
                <a:gd name="connsiteX16" fmla="*/ 6904 w 10000"/>
                <a:gd name="connsiteY16" fmla="*/ 4328 h 10000"/>
                <a:gd name="connsiteX17" fmla="*/ 3478 w 10000"/>
                <a:gd name="connsiteY17" fmla="*/ 9400 h 10000"/>
                <a:gd name="connsiteX18" fmla="*/ 2217 w 10000"/>
                <a:gd name="connsiteY18" fmla="*/ 9990 h 10000"/>
                <a:gd name="connsiteX19" fmla="*/ 1384 w 10000"/>
                <a:gd name="connsiteY19" fmla="*/ 9209 h 10000"/>
                <a:gd name="connsiteX20" fmla="*/ 1788 w 10000"/>
                <a:gd name="connsiteY20" fmla="*/ 8092 h 10000"/>
                <a:gd name="connsiteX21" fmla="*/ 3096 w 10000"/>
                <a:gd name="connsiteY21" fmla="*/ 4423 h 10000"/>
                <a:gd name="connsiteX22" fmla="*/ 3096 w 10000"/>
                <a:gd name="connsiteY22" fmla="*/ 4344 h 10000"/>
                <a:gd name="connsiteX23" fmla="*/ 3096 w 10000"/>
                <a:gd name="connsiteY23" fmla="*/ 2398 h 10000"/>
                <a:gd name="connsiteX24" fmla="*/ 3096 w 10000"/>
                <a:gd name="connsiteY24" fmla="*/ 2366 h 10000"/>
                <a:gd name="connsiteX25" fmla="*/ 3073 w 10000"/>
                <a:gd name="connsiteY25" fmla="*/ 2350 h 10000"/>
                <a:gd name="connsiteX0" fmla="*/ 3073 w 10000"/>
                <a:gd name="connsiteY0" fmla="*/ 2350 h 9990"/>
                <a:gd name="connsiteX1" fmla="*/ 2121 w 10000"/>
                <a:gd name="connsiteY1" fmla="*/ 3450 h 9990"/>
                <a:gd name="connsiteX2" fmla="*/ 1645 w 10000"/>
                <a:gd name="connsiteY2" fmla="*/ 4009 h 9990"/>
                <a:gd name="connsiteX3" fmla="*/ 218 w 10000"/>
                <a:gd name="connsiteY3" fmla="*/ 4121 h 9990"/>
                <a:gd name="connsiteX4" fmla="*/ 75 w 10000"/>
                <a:gd name="connsiteY4" fmla="*/ 3514 h 9990"/>
                <a:gd name="connsiteX5" fmla="*/ 718 w 10000"/>
                <a:gd name="connsiteY5" fmla="*/ 2749 h 9990"/>
                <a:gd name="connsiteX6" fmla="*/ 2217 w 10000"/>
                <a:gd name="connsiteY6" fmla="*/ 1042 h 9990"/>
                <a:gd name="connsiteX7" fmla="*/ 4596 w 10000"/>
                <a:gd name="connsiteY7" fmla="*/ 21 h 9990"/>
                <a:gd name="connsiteX8" fmla="*/ 7403 w 10000"/>
                <a:gd name="connsiteY8" fmla="*/ 692 h 9990"/>
                <a:gd name="connsiteX9" fmla="*/ 7831 w 10000"/>
                <a:gd name="connsiteY9" fmla="*/ 1090 h 9990"/>
                <a:gd name="connsiteX10" fmla="*/ 9854 w 10000"/>
                <a:gd name="connsiteY10" fmla="*/ 3402 h 9990"/>
                <a:gd name="connsiteX11" fmla="*/ 9877 w 10000"/>
                <a:gd name="connsiteY11" fmla="*/ 4025 h 9990"/>
                <a:gd name="connsiteX12" fmla="*/ 8403 w 10000"/>
                <a:gd name="connsiteY12" fmla="*/ 4040 h 9990"/>
                <a:gd name="connsiteX13" fmla="*/ 7641 w 10000"/>
                <a:gd name="connsiteY13" fmla="*/ 3180 h 9990"/>
                <a:gd name="connsiteX14" fmla="*/ 6904 w 10000"/>
                <a:gd name="connsiteY14" fmla="*/ 2334 h 9990"/>
                <a:gd name="connsiteX15" fmla="*/ 6904 w 10000"/>
                <a:gd name="connsiteY15" fmla="*/ 2414 h 9990"/>
                <a:gd name="connsiteX16" fmla="*/ 6904 w 10000"/>
                <a:gd name="connsiteY16" fmla="*/ 4328 h 9990"/>
                <a:gd name="connsiteX17" fmla="*/ 2217 w 10000"/>
                <a:gd name="connsiteY17" fmla="*/ 9990 h 9990"/>
                <a:gd name="connsiteX18" fmla="*/ 1384 w 10000"/>
                <a:gd name="connsiteY18" fmla="*/ 9209 h 9990"/>
                <a:gd name="connsiteX19" fmla="*/ 1788 w 10000"/>
                <a:gd name="connsiteY19" fmla="*/ 8092 h 9990"/>
                <a:gd name="connsiteX20" fmla="*/ 3096 w 10000"/>
                <a:gd name="connsiteY20" fmla="*/ 4423 h 9990"/>
                <a:gd name="connsiteX21" fmla="*/ 3096 w 10000"/>
                <a:gd name="connsiteY21" fmla="*/ 4344 h 9990"/>
                <a:gd name="connsiteX22" fmla="*/ 3096 w 10000"/>
                <a:gd name="connsiteY22" fmla="*/ 2398 h 9990"/>
                <a:gd name="connsiteX23" fmla="*/ 3096 w 10000"/>
                <a:gd name="connsiteY23" fmla="*/ 2366 h 9990"/>
                <a:gd name="connsiteX24" fmla="*/ 3073 w 10000"/>
                <a:gd name="connsiteY24" fmla="*/ 2350 h 9990"/>
                <a:gd name="connsiteX0" fmla="*/ 3073 w 10000"/>
                <a:gd name="connsiteY0" fmla="*/ 2352 h 9218"/>
                <a:gd name="connsiteX1" fmla="*/ 2121 w 10000"/>
                <a:gd name="connsiteY1" fmla="*/ 3453 h 9218"/>
                <a:gd name="connsiteX2" fmla="*/ 1645 w 10000"/>
                <a:gd name="connsiteY2" fmla="*/ 4013 h 9218"/>
                <a:gd name="connsiteX3" fmla="*/ 218 w 10000"/>
                <a:gd name="connsiteY3" fmla="*/ 4125 h 9218"/>
                <a:gd name="connsiteX4" fmla="*/ 75 w 10000"/>
                <a:gd name="connsiteY4" fmla="*/ 3518 h 9218"/>
                <a:gd name="connsiteX5" fmla="*/ 718 w 10000"/>
                <a:gd name="connsiteY5" fmla="*/ 2752 h 9218"/>
                <a:gd name="connsiteX6" fmla="*/ 2217 w 10000"/>
                <a:gd name="connsiteY6" fmla="*/ 1043 h 9218"/>
                <a:gd name="connsiteX7" fmla="*/ 4596 w 10000"/>
                <a:gd name="connsiteY7" fmla="*/ 21 h 9218"/>
                <a:gd name="connsiteX8" fmla="*/ 7403 w 10000"/>
                <a:gd name="connsiteY8" fmla="*/ 693 h 9218"/>
                <a:gd name="connsiteX9" fmla="*/ 7831 w 10000"/>
                <a:gd name="connsiteY9" fmla="*/ 1091 h 9218"/>
                <a:gd name="connsiteX10" fmla="*/ 9854 w 10000"/>
                <a:gd name="connsiteY10" fmla="*/ 3405 h 9218"/>
                <a:gd name="connsiteX11" fmla="*/ 9877 w 10000"/>
                <a:gd name="connsiteY11" fmla="*/ 4029 h 9218"/>
                <a:gd name="connsiteX12" fmla="*/ 8403 w 10000"/>
                <a:gd name="connsiteY12" fmla="*/ 4044 h 9218"/>
                <a:gd name="connsiteX13" fmla="*/ 7641 w 10000"/>
                <a:gd name="connsiteY13" fmla="*/ 3183 h 9218"/>
                <a:gd name="connsiteX14" fmla="*/ 6904 w 10000"/>
                <a:gd name="connsiteY14" fmla="*/ 2336 h 9218"/>
                <a:gd name="connsiteX15" fmla="*/ 6904 w 10000"/>
                <a:gd name="connsiteY15" fmla="*/ 2416 h 9218"/>
                <a:gd name="connsiteX16" fmla="*/ 6904 w 10000"/>
                <a:gd name="connsiteY16" fmla="*/ 4332 h 9218"/>
                <a:gd name="connsiteX17" fmla="*/ 1384 w 10000"/>
                <a:gd name="connsiteY17" fmla="*/ 9218 h 9218"/>
                <a:gd name="connsiteX18" fmla="*/ 1788 w 10000"/>
                <a:gd name="connsiteY18" fmla="*/ 8100 h 9218"/>
                <a:gd name="connsiteX19" fmla="*/ 3096 w 10000"/>
                <a:gd name="connsiteY19" fmla="*/ 4427 h 9218"/>
                <a:gd name="connsiteX20" fmla="*/ 3096 w 10000"/>
                <a:gd name="connsiteY20" fmla="*/ 4348 h 9218"/>
                <a:gd name="connsiteX21" fmla="*/ 3096 w 10000"/>
                <a:gd name="connsiteY21" fmla="*/ 2400 h 9218"/>
                <a:gd name="connsiteX22" fmla="*/ 3096 w 10000"/>
                <a:gd name="connsiteY22" fmla="*/ 2368 h 9218"/>
                <a:gd name="connsiteX23" fmla="*/ 3073 w 10000"/>
                <a:gd name="connsiteY23" fmla="*/ 2352 h 9218"/>
                <a:gd name="connsiteX0" fmla="*/ 3073 w 10000"/>
                <a:gd name="connsiteY0" fmla="*/ 2552 h 8787"/>
                <a:gd name="connsiteX1" fmla="*/ 2121 w 10000"/>
                <a:gd name="connsiteY1" fmla="*/ 3746 h 8787"/>
                <a:gd name="connsiteX2" fmla="*/ 1645 w 10000"/>
                <a:gd name="connsiteY2" fmla="*/ 4353 h 8787"/>
                <a:gd name="connsiteX3" fmla="*/ 218 w 10000"/>
                <a:gd name="connsiteY3" fmla="*/ 4475 h 8787"/>
                <a:gd name="connsiteX4" fmla="*/ 75 w 10000"/>
                <a:gd name="connsiteY4" fmla="*/ 3816 h 8787"/>
                <a:gd name="connsiteX5" fmla="*/ 718 w 10000"/>
                <a:gd name="connsiteY5" fmla="*/ 2985 h 8787"/>
                <a:gd name="connsiteX6" fmla="*/ 2217 w 10000"/>
                <a:gd name="connsiteY6" fmla="*/ 1131 h 8787"/>
                <a:gd name="connsiteX7" fmla="*/ 4596 w 10000"/>
                <a:gd name="connsiteY7" fmla="*/ 23 h 8787"/>
                <a:gd name="connsiteX8" fmla="*/ 7403 w 10000"/>
                <a:gd name="connsiteY8" fmla="*/ 752 h 8787"/>
                <a:gd name="connsiteX9" fmla="*/ 7831 w 10000"/>
                <a:gd name="connsiteY9" fmla="*/ 1184 h 8787"/>
                <a:gd name="connsiteX10" fmla="*/ 9854 w 10000"/>
                <a:gd name="connsiteY10" fmla="*/ 3694 h 8787"/>
                <a:gd name="connsiteX11" fmla="*/ 9877 w 10000"/>
                <a:gd name="connsiteY11" fmla="*/ 4371 h 8787"/>
                <a:gd name="connsiteX12" fmla="*/ 8403 w 10000"/>
                <a:gd name="connsiteY12" fmla="*/ 4387 h 8787"/>
                <a:gd name="connsiteX13" fmla="*/ 7641 w 10000"/>
                <a:gd name="connsiteY13" fmla="*/ 3453 h 8787"/>
                <a:gd name="connsiteX14" fmla="*/ 6904 w 10000"/>
                <a:gd name="connsiteY14" fmla="*/ 2534 h 8787"/>
                <a:gd name="connsiteX15" fmla="*/ 6904 w 10000"/>
                <a:gd name="connsiteY15" fmla="*/ 2621 h 8787"/>
                <a:gd name="connsiteX16" fmla="*/ 6904 w 10000"/>
                <a:gd name="connsiteY16" fmla="*/ 4700 h 8787"/>
                <a:gd name="connsiteX17" fmla="*/ 1788 w 10000"/>
                <a:gd name="connsiteY17" fmla="*/ 8787 h 8787"/>
                <a:gd name="connsiteX18" fmla="*/ 3096 w 10000"/>
                <a:gd name="connsiteY18" fmla="*/ 4803 h 8787"/>
                <a:gd name="connsiteX19" fmla="*/ 3096 w 10000"/>
                <a:gd name="connsiteY19" fmla="*/ 4717 h 8787"/>
                <a:gd name="connsiteX20" fmla="*/ 3096 w 10000"/>
                <a:gd name="connsiteY20" fmla="*/ 2604 h 8787"/>
                <a:gd name="connsiteX21" fmla="*/ 3096 w 10000"/>
                <a:gd name="connsiteY21" fmla="*/ 2569 h 8787"/>
                <a:gd name="connsiteX22" fmla="*/ 3073 w 10000"/>
                <a:gd name="connsiteY22" fmla="*/ 2552 h 8787"/>
                <a:gd name="connsiteX0" fmla="*/ 3073 w 10000"/>
                <a:gd name="connsiteY0" fmla="*/ 2904 h 5568"/>
                <a:gd name="connsiteX1" fmla="*/ 2121 w 10000"/>
                <a:gd name="connsiteY1" fmla="*/ 4263 h 5568"/>
                <a:gd name="connsiteX2" fmla="*/ 1645 w 10000"/>
                <a:gd name="connsiteY2" fmla="*/ 4954 h 5568"/>
                <a:gd name="connsiteX3" fmla="*/ 218 w 10000"/>
                <a:gd name="connsiteY3" fmla="*/ 5093 h 5568"/>
                <a:gd name="connsiteX4" fmla="*/ 75 w 10000"/>
                <a:gd name="connsiteY4" fmla="*/ 4343 h 5568"/>
                <a:gd name="connsiteX5" fmla="*/ 718 w 10000"/>
                <a:gd name="connsiteY5" fmla="*/ 3397 h 5568"/>
                <a:gd name="connsiteX6" fmla="*/ 2217 w 10000"/>
                <a:gd name="connsiteY6" fmla="*/ 1287 h 5568"/>
                <a:gd name="connsiteX7" fmla="*/ 4596 w 10000"/>
                <a:gd name="connsiteY7" fmla="*/ 26 h 5568"/>
                <a:gd name="connsiteX8" fmla="*/ 7403 w 10000"/>
                <a:gd name="connsiteY8" fmla="*/ 856 h 5568"/>
                <a:gd name="connsiteX9" fmla="*/ 7831 w 10000"/>
                <a:gd name="connsiteY9" fmla="*/ 1347 h 5568"/>
                <a:gd name="connsiteX10" fmla="*/ 9854 w 10000"/>
                <a:gd name="connsiteY10" fmla="*/ 4204 h 5568"/>
                <a:gd name="connsiteX11" fmla="*/ 9877 w 10000"/>
                <a:gd name="connsiteY11" fmla="*/ 4974 h 5568"/>
                <a:gd name="connsiteX12" fmla="*/ 8403 w 10000"/>
                <a:gd name="connsiteY12" fmla="*/ 4993 h 5568"/>
                <a:gd name="connsiteX13" fmla="*/ 7641 w 10000"/>
                <a:gd name="connsiteY13" fmla="*/ 3930 h 5568"/>
                <a:gd name="connsiteX14" fmla="*/ 6904 w 10000"/>
                <a:gd name="connsiteY14" fmla="*/ 2884 h 5568"/>
                <a:gd name="connsiteX15" fmla="*/ 6904 w 10000"/>
                <a:gd name="connsiteY15" fmla="*/ 2983 h 5568"/>
                <a:gd name="connsiteX16" fmla="*/ 6904 w 10000"/>
                <a:gd name="connsiteY16" fmla="*/ 5349 h 5568"/>
                <a:gd name="connsiteX17" fmla="*/ 3096 w 10000"/>
                <a:gd name="connsiteY17" fmla="*/ 5466 h 5568"/>
                <a:gd name="connsiteX18" fmla="*/ 3096 w 10000"/>
                <a:gd name="connsiteY18" fmla="*/ 5368 h 5568"/>
                <a:gd name="connsiteX19" fmla="*/ 3096 w 10000"/>
                <a:gd name="connsiteY19" fmla="*/ 2963 h 5568"/>
                <a:gd name="connsiteX20" fmla="*/ 3096 w 10000"/>
                <a:gd name="connsiteY20" fmla="*/ 2924 h 5568"/>
                <a:gd name="connsiteX21" fmla="*/ 3073 w 10000"/>
                <a:gd name="connsiteY21" fmla="*/ 2904 h 5568"/>
                <a:gd name="connsiteX0" fmla="*/ 3073 w 10000"/>
                <a:gd name="connsiteY0" fmla="*/ 5215 h 9999"/>
                <a:gd name="connsiteX1" fmla="*/ 2121 w 10000"/>
                <a:gd name="connsiteY1" fmla="*/ 7655 h 9999"/>
                <a:gd name="connsiteX2" fmla="*/ 1645 w 10000"/>
                <a:gd name="connsiteY2" fmla="*/ 8896 h 9999"/>
                <a:gd name="connsiteX3" fmla="*/ 218 w 10000"/>
                <a:gd name="connsiteY3" fmla="*/ 9146 h 9999"/>
                <a:gd name="connsiteX4" fmla="*/ 75 w 10000"/>
                <a:gd name="connsiteY4" fmla="*/ 7799 h 9999"/>
                <a:gd name="connsiteX5" fmla="*/ 718 w 10000"/>
                <a:gd name="connsiteY5" fmla="*/ 6100 h 9999"/>
                <a:gd name="connsiteX6" fmla="*/ 2217 w 10000"/>
                <a:gd name="connsiteY6" fmla="*/ 2310 h 9999"/>
                <a:gd name="connsiteX7" fmla="*/ 4596 w 10000"/>
                <a:gd name="connsiteY7" fmla="*/ 46 h 9999"/>
                <a:gd name="connsiteX8" fmla="*/ 7403 w 10000"/>
                <a:gd name="connsiteY8" fmla="*/ 1536 h 9999"/>
                <a:gd name="connsiteX9" fmla="*/ 7831 w 10000"/>
                <a:gd name="connsiteY9" fmla="*/ 2418 h 9999"/>
                <a:gd name="connsiteX10" fmla="*/ 9854 w 10000"/>
                <a:gd name="connsiteY10" fmla="*/ 7549 h 9999"/>
                <a:gd name="connsiteX11" fmla="*/ 9877 w 10000"/>
                <a:gd name="connsiteY11" fmla="*/ 8932 h 9999"/>
                <a:gd name="connsiteX12" fmla="*/ 8403 w 10000"/>
                <a:gd name="connsiteY12" fmla="*/ 8966 h 9999"/>
                <a:gd name="connsiteX13" fmla="*/ 7641 w 10000"/>
                <a:gd name="connsiteY13" fmla="*/ 7057 h 9999"/>
                <a:gd name="connsiteX14" fmla="*/ 6904 w 10000"/>
                <a:gd name="connsiteY14" fmla="*/ 5179 h 9999"/>
                <a:gd name="connsiteX15" fmla="*/ 6904 w 10000"/>
                <a:gd name="connsiteY15" fmla="*/ 5356 h 9999"/>
                <a:gd name="connsiteX16" fmla="*/ 6904 w 10000"/>
                <a:gd name="connsiteY16" fmla="*/ 9606 h 9999"/>
                <a:gd name="connsiteX17" fmla="*/ 3096 w 10000"/>
                <a:gd name="connsiteY17" fmla="*/ 9816 h 9999"/>
                <a:gd name="connsiteX18" fmla="*/ 3096 w 10000"/>
                <a:gd name="connsiteY18" fmla="*/ 5320 h 9999"/>
                <a:gd name="connsiteX19" fmla="*/ 3096 w 10000"/>
                <a:gd name="connsiteY19" fmla="*/ 5250 h 9999"/>
                <a:gd name="connsiteX20" fmla="*/ 3073 w 10000"/>
                <a:gd name="connsiteY20" fmla="*/ 5215 h 9999"/>
                <a:gd name="connsiteX0" fmla="*/ 3073 w 10000"/>
                <a:gd name="connsiteY0" fmla="*/ 5216 h 9607"/>
                <a:gd name="connsiteX1" fmla="*/ 2121 w 10000"/>
                <a:gd name="connsiteY1" fmla="*/ 7656 h 9607"/>
                <a:gd name="connsiteX2" fmla="*/ 1645 w 10000"/>
                <a:gd name="connsiteY2" fmla="*/ 8897 h 9607"/>
                <a:gd name="connsiteX3" fmla="*/ 218 w 10000"/>
                <a:gd name="connsiteY3" fmla="*/ 9147 h 9607"/>
                <a:gd name="connsiteX4" fmla="*/ 75 w 10000"/>
                <a:gd name="connsiteY4" fmla="*/ 7800 h 9607"/>
                <a:gd name="connsiteX5" fmla="*/ 718 w 10000"/>
                <a:gd name="connsiteY5" fmla="*/ 6101 h 9607"/>
                <a:gd name="connsiteX6" fmla="*/ 2217 w 10000"/>
                <a:gd name="connsiteY6" fmla="*/ 2310 h 9607"/>
                <a:gd name="connsiteX7" fmla="*/ 4596 w 10000"/>
                <a:gd name="connsiteY7" fmla="*/ 46 h 9607"/>
                <a:gd name="connsiteX8" fmla="*/ 7403 w 10000"/>
                <a:gd name="connsiteY8" fmla="*/ 1536 h 9607"/>
                <a:gd name="connsiteX9" fmla="*/ 7831 w 10000"/>
                <a:gd name="connsiteY9" fmla="*/ 2418 h 9607"/>
                <a:gd name="connsiteX10" fmla="*/ 9854 w 10000"/>
                <a:gd name="connsiteY10" fmla="*/ 7550 h 9607"/>
                <a:gd name="connsiteX11" fmla="*/ 9877 w 10000"/>
                <a:gd name="connsiteY11" fmla="*/ 8933 h 9607"/>
                <a:gd name="connsiteX12" fmla="*/ 8403 w 10000"/>
                <a:gd name="connsiteY12" fmla="*/ 8967 h 9607"/>
                <a:gd name="connsiteX13" fmla="*/ 7641 w 10000"/>
                <a:gd name="connsiteY13" fmla="*/ 7058 h 9607"/>
                <a:gd name="connsiteX14" fmla="*/ 6904 w 10000"/>
                <a:gd name="connsiteY14" fmla="*/ 5180 h 9607"/>
                <a:gd name="connsiteX15" fmla="*/ 6904 w 10000"/>
                <a:gd name="connsiteY15" fmla="*/ 5357 h 9607"/>
                <a:gd name="connsiteX16" fmla="*/ 6904 w 10000"/>
                <a:gd name="connsiteY16" fmla="*/ 9607 h 9607"/>
                <a:gd name="connsiteX17" fmla="*/ 3096 w 10000"/>
                <a:gd name="connsiteY17" fmla="*/ 5321 h 9607"/>
                <a:gd name="connsiteX18" fmla="*/ 3096 w 10000"/>
                <a:gd name="connsiteY18" fmla="*/ 5251 h 9607"/>
                <a:gd name="connsiteX19" fmla="*/ 3073 w 10000"/>
                <a:gd name="connsiteY19" fmla="*/ 5216 h 9607"/>
                <a:gd name="connsiteX0" fmla="*/ 3096 w 10000"/>
                <a:gd name="connsiteY0" fmla="*/ 5466 h 10000"/>
                <a:gd name="connsiteX1" fmla="*/ 2121 w 10000"/>
                <a:gd name="connsiteY1" fmla="*/ 7969 h 10000"/>
                <a:gd name="connsiteX2" fmla="*/ 1645 w 10000"/>
                <a:gd name="connsiteY2" fmla="*/ 9261 h 10000"/>
                <a:gd name="connsiteX3" fmla="*/ 218 w 10000"/>
                <a:gd name="connsiteY3" fmla="*/ 9521 h 10000"/>
                <a:gd name="connsiteX4" fmla="*/ 75 w 10000"/>
                <a:gd name="connsiteY4" fmla="*/ 8119 h 10000"/>
                <a:gd name="connsiteX5" fmla="*/ 718 w 10000"/>
                <a:gd name="connsiteY5" fmla="*/ 6351 h 10000"/>
                <a:gd name="connsiteX6" fmla="*/ 2217 w 10000"/>
                <a:gd name="connsiteY6" fmla="*/ 2404 h 10000"/>
                <a:gd name="connsiteX7" fmla="*/ 4596 w 10000"/>
                <a:gd name="connsiteY7" fmla="*/ 48 h 10000"/>
                <a:gd name="connsiteX8" fmla="*/ 7403 w 10000"/>
                <a:gd name="connsiteY8" fmla="*/ 1599 h 10000"/>
                <a:gd name="connsiteX9" fmla="*/ 7831 w 10000"/>
                <a:gd name="connsiteY9" fmla="*/ 2517 h 10000"/>
                <a:gd name="connsiteX10" fmla="*/ 9854 w 10000"/>
                <a:gd name="connsiteY10" fmla="*/ 7859 h 10000"/>
                <a:gd name="connsiteX11" fmla="*/ 9877 w 10000"/>
                <a:gd name="connsiteY11" fmla="*/ 9298 h 10000"/>
                <a:gd name="connsiteX12" fmla="*/ 8403 w 10000"/>
                <a:gd name="connsiteY12" fmla="*/ 9334 h 10000"/>
                <a:gd name="connsiteX13" fmla="*/ 7641 w 10000"/>
                <a:gd name="connsiteY13" fmla="*/ 7347 h 10000"/>
                <a:gd name="connsiteX14" fmla="*/ 6904 w 10000"/>
                <a:gd name="connsiteY14" fmla="*/ 5392 h 10000"/>
                <a:gd name="connsiteX15" fmla="*/ 6904 w 10000"/>
                <a:gd name="connsiteY15" fmla="*/ 5576 h 10000"/>
                <a:gd name="connsiteX16" fmla="*/ 6904 w 10000"/>
                <a:gd name="connsiteY16" fmla="*/ 10000 h 10000"/>
                <a:gd name="connsiteX17" fmla="*/ 3096 w 10000"/>
                <a:gd name="connsiteY17" fmla="*/ 5539 h 10000"/>
                <a:gd name="connsiteX18" fmla="*/ 3096 w 10000"/>
                <a:gd name="connsiteY18" fmla="*/ 5466 h 10000"/>
                <a:gd name="connsiteX0" fmla="*/ 3096 w 10000"/>
                <a:gd name="connsiteY0" fmla="*/ 5539 h 10000"/>
                <a:gd name="connsiteX1" fmla="*/ 2121 w 10000"/>
                <a:gd name="connsiteY1" fmla="*/ 7969 h 10000"/>
                <a:gd name="connsiteX2" fmla="*/ 1645 w 10000"/>
                <a:gd name="connsiteY2" fmla="*/ 9261 h 10000"/>
                <a:gd name="connsiteX3" fmla="*/ 218 w 10000"/>
                <a:gd name="connsiteY3" fmla="*/ 9521 h 10000"/>
                <a:gd name="connsiteX4" fmla="*/ 75 w 10000"/>
                <a:gd name="connsiteY4" fmla="*/ 8119 h 10000"/>
                <a:gd name="connsiteX5" fmla="*/ 718 w 10000"/>
                <a:gd name="connsiteY5" fmla="*/ 6351 h 10000"/>
                <a:gd name="connsiteX6" fmla="*/ 2217 w 10000"/>
                <a:gd name="connsiteY6" fmla="*/ 2404 h 10000"/>
                <a:gd name="connsiteX7" fmla="*/ 4596 w 10000"/>
                <a:gd name="connsiteY7" fmla="*/ 48 h 10000"/>
                <a:gd name="connsiteX8" fmla="*/ 7403 w 10000"/>
                <a:gd name="connsiteY8" fmla="*/ 1599 h 10000"/>
                <a:gd name="connsiteX9" fmla="*/ 7831 w 10000"/>
                <a:gd name="connsiteY9" fmla="*/ 2517 h 10000"/>
                <a:gd name="connsiteX10" fmla="*/ 9854 w 10000"/>
                <a:gd name="connsiteY10" fmla="*/ 7859 h 10000"/>
                <a:gd name="connsiteX11" fmla="*/ 9877 w 10000"/>
                <a:gd name="connsiteY11" fmla="*/ 9298 h 10000"/>
                <a:gd name="connsiteX12" fmla="*/ 8403 w 10000"/>
                <a:gd name="connsiteY12" fmla="*/ 9334 h 10000"/>
                <a:gd name="connsiteX13" fmla="*/ 7641 w 10000"/>
                <a:gd name="connsiteY13" fmla="*/ 7347 h 10000"/>
                <a:gd name="connsiteX14" fmla="*/ 6904 w 10000"/>
                <a:gd name="connsiteY14" fmla="*/ 5392 h 10000"/>
                <a:gd name="connsiteX15" fmla="*/ 6904 w 10000"/>
                <a:gd name="connsiteY15" fmla="*/ 5576 h 10000"/>
                <a:gd name="connsiteX16" fmla="*/ 6904 w 10000"/>
                <a:gd name="connsiteY16" fmla="*/ 10000 h 10000"/>
                <a:gd name="connsiteX17" fmla="*/ 3096 w 10000"/>
                <a:gd name="connsiteY17" fmla="*/ 5539 h 10000"/>
                <a:gd name="connsiteX0" fmla="*/ 6904 w 10000"/>
                <a:gd name="connsiteY0" fmla="*/ 10000 h 10046"/>
                <a:gd name="connsiteX1" fmla="*/ 2121 w 10000"/>
                <a:gd name="connsiteY1" fmla="*/ 7969 h 10046"/>
                <a:gd name="connsiteX2" fmla="*/ 1645 w 10000"/>
                <a:gd name="connsiteY2" fmla="*/ 9261 h 10046"/>
                <a:gd name="connsiteX3" fmla="*/ 218 w 10000"/>
                <a:gd name="connsiteY3" fmla="*/ 9521 h 10046"/>
                <a:gd name="connsiteX4" fmla="*/ 75 w 10000"/>
                <a:gd name="connsiteY4" fmla="*/ 8119 h 10046"/>
                <a:gd name="connsiteX5" fmla="*/ 718 w 10000"/>
                <a:gd name="connsiteY5" fmla="*/ 6351 h 10046"/>
                <a:gd name="connsiteX6" fmla="*/ 2217 w 10000"/>
                <a:gd name="connsiteY6" fmla="*/ 2404 h 10046"/>
                <a:gd name="connsiteX7" fmla="*/ 4596 w 10000"/>
                <a:gd name="connsiteY7" fmla="*/ 48 h 10046"/>
                <a:gd name="connsiteX8" fmla="*/ 7403 w 10000"/>
                <a:gd name="connsiteY8" fmla="*/ 1599 h 10046"/>
                <a:gd name="connsiteX9" fmla="*/ 7831 w 10000"/>
                <a:gd name="connsiteY9" fmla="*/ 2517 h 10046"/>
                <a:gd name="connsiteX10" fmla="*/ 9854 w 10000"/>
                <a:gd name="connsiteY10" fmla="*/ 7859 h 10046"/>
                <a:gd name="connsiteX11" fmla="*/ 9877 w 10000"/>
                <a:gd name="connsiteY11" fmla="*/ 9298 h 10046"/>
                <a:gd name="connsiteX12" fmla="*/ 8403 w 10000"/>
                <a:gd name="connsiteY12" fmla="*/ 9334 h 10046"/>
                <a:gd name="connsiteX13" fmla="*/ 7641 w 10000"/>
                <a:gd name="connsiteY13" fmla="*/ 7347 h 10046"/>
                <a:gd name="connsiteX14" fmla="*/ 6904 w 10000"/>
                <a:gd name="connsiteY14" fmla="*/ 5392 h 10046"/>
                <a:gd name="connsiteX15" fmla="*/ 6904 w 10000"/>
                <a:gd name="connsiteY15" fmla="*/ 5576 h 10046"/>
                <a:gd name="connsiteX16" fmla="*/ 6904 w 10000"/>
                <a:gd name="connsiteY16" fmla="*/ 10000 h 10046"/>
                <a:gd name="connsiteX0" fmla="*/ 6904 w 10000"/>
                <a:gd name="connsiteY0" fmla="*/ 10000 h 10166"/>
                <a:gd name="connsiteX1" fmla="*/ 1645 w 10000"/>
                <a:gd name="connsiteY1" fmla="*/ 9261 h 10166"/>
                <a:gd name="connsiteX2" fmla="*/ 218 w 10000"/>
                <a:gd name="connsiteY2" fmla="*/ 9521 h 10166"/>
                <a:gd name="connsiteX3" fmla="*/ 75 w 10000"/>
                <a:gd name="connsiteY3" fmla="*/ 8119 h 10166"/>
                <a:gd name="connsiteX4" fmla="*/ 718 w 10000"/>
                <a:gd name="connsiteY4" fmla="*/ 6351 h 10166"/>
                <a:gd name="connsiteX5" fmla="*/ 2217 w 10000"/>
                <a:gd name="connsiteY5" fmla="*/ 2404 h 10166"/>
                <a:gd name="connsiteX6" fmla="*/ 4596 w 10000"/>
                <a:gd name="connsiteY6" fmla="*/ 48 h 10166"/>
                <a:gd name="connsiteX7" fmla="*/ 7403 w 10000"/>
                <a:gd name="connsiteY7" fmla="*/ 1599 h 10166"/>
                <a:gd name="connsiteX8" fmla="*/ 7831 w 10000"/>
                <a:gd name="connsiteY8" fmla="*/ 2517 h 10166"/>
                <a:gd name="connsiteX9" fmla="*/ 9854 w 10000"/>
                <a:gd name="connsiteY9" fmla="*/ 7859 h 10166"/>
                <a:gd name="connsiteX10" fmla="*/ 9877 w 10000"/>
                <a:gd name="connsiteY10" fmla="*/ 9298 h 10166"/>
                <a:gd name="connsiteX11" fmla="*/ 8403 w 10000"/>
                <a:gd name="connsiteY11" fmla="*/ 9334 h 10166"/>
                <a:gd name="connsiteX12" fmla="*/ 7641 w 10000"/>
                <a:gd name="connsiteY12" fmla="*/ 7347 h 10166"/>
                <a:gd name="connsiteX13" fmla="*/ 6904 w 10000"/>
                <a:gd name="connsiteY13" fmla="*/ 5392 h 10166"/>
                <a:gd name="connsiteX14" fmla="*/ 6904 w 10000"/>
                <a:gd name="connsiteY14" fmla="*/ 5576 h 10166"/>
                <a:gd name="connsiteX15" fmla="*/ 6904 w 10000"/>
                <a:gd name="connsiteY15" fmla="*/ 10000 h 10166"/>
                <a:gd name="connsiteX0" fmla="*/ 6904 w 10000"/>
                <a:gd name="connsiteY0" fmla="*/ 5576 h 9979"/>
                <a:gd name="connsiteX1" fmla="*/ 1645 w 10000"/>
                <a:gd name="connsiteY1" fmla="*/ 9261 h 9979"/>
                <a:gd name="connsiteX2" fmla="*/ 218 w 10000"/>
                <a:gd name="connsiteY2" fmla="*/ 9521 h 9979"/>
                <a:gd name="connsiteX3" fmla="*/ 75 w 10000"/>
                <a:gd name="connsiteY3" fmla="*/ 8119 h 9979"/>
                <a:gd name="connsiteX4" fmla="*/ 718 w 10000"/>
                <a:gd name="connsiteY4" fmla="*/ 6351 h 9979"/>
                <a:gd name="connsiteX5" fmla="*/ 2217 w 10000"/>
                <a:gd name="connsiteY5" fmla="*/ 2404 h 9979"/>
                <a:gd name="connsiteX6" fmla="*/ 4596 w 10000"/>
                <a:gd name="connsiteY6" fmla="*/ 48 h 9979"/>
                <a:gd name="connsiteX7" fmla="*/ 7403 w 10000"/>
                <a:gd name="connsiteY7" fmla="*/ 1599 h 9979"/>
                <a:gd name="connsiteX8" fmla="*/ 7831 w 10000"/>
                <a:gd name="connsiteY8" fmla="*/ 2517 h 9979"/>
                <a:gd name="connsiteX9" fmla="*/ 9854 w 10000"/>
                <a:gd name="connsiteY9" fmla="*/ 7859 h 9979"/>
                <a:gd name="connsiteX10" fmla="*/ 9877 w 10000"/>
                <a:gd name="connsiteY10" fmla="*/ 9298 h 9979"/>
                <a:gd name="connsiteX11" fmla="*/ 8403 w 10000"/>
                <a:gd name="connsiteY11" fmla="*/ 9334 h 9979"/>
                <a:gd name="connsiteX12" fmla="*/ 7641 w 10000"/>
                <a:gd name="connsiteY12" fmla="*/ 7347 h 9979"/>
                <a:gd name="connsiteX13" fmla="*/ 6904 w 10000"/>
                <a:gd name="connsiteY13" fmla="*/ 5392 h 9979"/>
                <a:gd name="connsiteX14" fmla="*/ 6904 w 10000"/>
                <a:gd name="connsiteY14" fmla="*/ 5576 h 9979"/>
                <a:gd name="connsiteX0" fmla="*/ 6904 w 10000"/>
                <a:gd name="connsiteY0" fmla="*/ 5587 h 9976"/>
                <a:gd name="connsiteX1" fmla="*/ 218 w 10000"/>
                <a:gd name="connsiteY1" fmla="*/ 9540 h 9976"/>
                <a:gd name="connsiteX2" fmla="*/ 75 w 10000"/>
                <a:gd name="connsiteY2" fmla="*/ 8135 h 9976"/>
                <a:gd name="connsiteX3" fmla="*/ 718 w 10000"/>
                <a:gd name="connsiteY3" fmla="*/ 6363 h 9976"/>
                <a:gd name="connsiteX4" fmla="*/ 2217 w 10000"/>
                <a:gd name="connsiteY4" fmla="*/ 2408 h 9976"/>
                <a:gd name="connsiteX5" fmla="*/ 4596 w 10000"/>
                <a:gd name="connsiteY5" fmla="*/ 47 h 9976"/>
                <a:gd name="connsiteX6" fmla="*/ 7403 w 10000"/>
                <a:gd name="connsiteY6" fmla="*/ 1601 h 9976"/>
                <a:gd name="connsiteX7" fmla="*/ 7831 w 10000"/>
                <a:gd name="connsiteY7" fmla="*/ 2521 h 9976"/>
                <a:gd name="connsiteX8" fmla="*/ 9854 w 10000"/>
                <a:gd name="connsiteY8" fmla="*/ 7875 h 9976"/>
                <a:gd name="connsiteX9" fmla="*/ 9877 w 10000"/>
                <a:gd name="connsiteY9" fmla="*/ 9317 h 9976"/>
                <a:gd name="connsiteX10" fmla="*/ 8403 w 10000"/>
                <a:gd name="connsiteY10" fmla="*/ 9353 h 9976"/>
                <a:gd name="connsiteX11" fmla="*/ 7641 w 10000"/>
                <a:gd name="connsiteY11" fmla="*/ 7361 h 9976"/>
                <a:gd name="connsiteX12" fmla="*/ 6904 w 10000"/>
                <a:gd name="connsiteY12" fmla="*/ 5402 h 9976"/>
                <a:gd name="connsiteX13" fmla="*/ 6904 w 10000"/>
                <a:gd name="connsiteY13" fmla="*/ 5587 h 9976"/>
                <a:gd name="connsiteX0" fmla="*/ 6829 w 9925"/>
                <a:gd name="connsiteY0" fmla="*/ 5600 h 10000"/>
                <a:gd name="connsiteX1" fmla="*/ 0 w 9925"/>
                <a:gd name="connsiteY1" fmla="*/ 8155 h 10000"/>
                <a:gd name="connsiteX2" fmla="*/ 643 w 9925"/>
                <a:gd name="connsiteY2" fmla="*/ 6378 h 10000"/>
                <a:gd name="connsiteX3" fmla="*/ 2142 w 9925"/>
                <a:gd name="connsiteY3" fmla="*/ 2414 h 10000"/>
                <a:gd name="connsiteX4" fmla="*/ 4521 w 9925"/>
                <a:gd name="connsiteY4" fmla="*/ 47 h 10000"/>
                <a:gd name="connsiteX5" fmla="*/ 7328 w 9925"/>
                <a:gd name="connsiteY5" fmla="*/ 1605 h 10000"/>
                <a:gd name="connsiteX6" fmla="*/ 7756 w 9925"/>
                <a:gd name="connsiteY6" fmla="*/ 2527 h 10000"/>
                <a:gd name="connsiteX7" fmla="*/ 9779 w 9925"/>
                <a:gd name="connsiteY7" fmla="*/ 7894 h 10000"/>
                <a:gd name="connsiteX8" fmla="*/ 9802 w 9925"/>
                <a:gd name="connsiteY8" fmla="*/ 9339 h 10000"/>
                <a:gd name="connsiteX9" fmla="*/ 8328 w 9925"/>
                <a:gd name="connsiteY9" fmla="*/ 9376 h 10000"/>
                <a:gd name="connsiteX10" fmla="*/ 7566 w 9925"/>
                <a:gd name="connsiteY10" fmla="*/ 7379 h 10000"/>
                <a:gd name="connsiteX11" fmla="*/ 6829 w 9925"/>
                <a:gd name="connsiteY11" fmla="*/ 5415 h 10000"/>
                <a:gd name="connsiteX12" fmla="*/ 6829 w 9925"/>
                <a:gd name="connsiteY12" fmla="*/ 5600 h 10000"/>
                <a:gd name="connsiteX0" fmla="*/ 6233 w 9352"/>
                <a:gd name="connsiteY0" fmla="*/ 5600 h 10000"/>
                <a:gd name="connsiteX1" fmla="*/ 0 w 9352"/>
                <a:gd name="connsiteY1" fmla="*/ 6378 h 10000"/>
                <a:gd name="connsiteX2" fmla="*/ 1510 w 9352"/>
                <a:gd name="connsiteY2" fmla="*/ 2414 h 10000"/>
                <a:gd name="connsiteX3" fmla="*/ 3907 w 9352"/>
                <a:gd name="connsiteY3" fmla="*/ 47 h 10000"/>
                <a:gd name="connsiteX4" fmla="*/ 6735 w 9352"/>
                <a:gd name="connsiteY4" fmla="*/ 1605 h 10000"/>
                <a:gd name="connsiteX5" fmla="*/ 7167 w 9352"/>
                <a:gd name="connsiteY5" fmla="*/ 2527 h 10000"/>
                <a:gd name="connsiteX6" fmla="*/ 9205 w 9352"/>
                <a:gd name="connsiteY6" fmla="*/ 7894 h 10000"/>
                <a:gd name="connsiteX7" fmla="*/ 9228 w 9352"/>
                <a:gd name="connsiteY7" fmla="*/ 9339 h 10000"/>
                <a:gd name="connsiteX8" fmla="*/ 7743 w 9352"/>
                <a:gd name="connsiteY8" fmla="*/ 9376 h 10000"/>
                <a:gd name="connsiteX9" fmla="*/ 6975 w 9352"/>
                <a:gd name="connsiteY9" fmla="*/ 7379 h 10000"/>
                <a:gd name="connsiteX10" fmla="*/ 6233 w 9352"/>
                <a:gd name="connsiteY10" fmla="*/ 5415 h 10000"/>
                <a:gd name="connsiteX11" fmla="*/ 6233 w 9352"/>
                <a:gd name="connsiteY11" fmla="*/ 5600 h 10000"/>
                <a:gd name="connsiteX0" fmla="*/ 6665 w 10000"/>
                <a:gd name="connsiteY0" fmla="*/ 5415 h 10000"/>
                <a:gd name="connsiteX1" fmla="*/ 0 w 10000"/>
                <a:gd name="connsiteY1" fmla="*/ 6378 h 10000"/>
                <a:gd name="connsiteX2" fmla="*/ 1615 w 10000"/>
                <a:gd name="connsiteY2" fmla="*/ 2414 h 10000"/>
                <a:gd name="connsiteX3" fmla="*/ 4178 w 10000"/>
                <a:gd name="connsiteY3" fmla="*/ 47 h 10000"/>
                <a:gd name="connsiteX4" fmla="*/ 7202 w 10000"/>
                <a:gd name="connsiteY4" fmla="*/ 1605 h 10000"/>
                <a:gd name="connsiteX5" fmla="*/ 7664 w 10000"/>
                <a:gd name="connsiteY5" fmla="*/ 2527 h 10000"/>
                <a:gd name="connsiteX6" fmla="*/ 9843 w 10000"/>
                <a:gd name="connsiteY6" fmla="*/ 7894 h 10000"/>
                <a:gd name="connsiteX7" fmla="*/ 9867 w 10000"/>
                <a:gd name="connsiteY7" fmla="*/ 9339 h 10000"/>
                <a:gd name="connsiteX8" fmla="*/ 8280 w 10000"/>
                <a:gd name="connsiteY8" fmla="*/ 9376 h 10000"/>
                <a:gd name="connsiteX9" fmla="*/ 7458 w 10000"/>
                <a:gd name="connsiteY9" fmla="*/ 7379 h 10000"/>
                <a:gd name="connsiteX10" fmla="*/ 6665 w 10000"/>
                <a:gd name="connsiteY10" fmla="*/ 5415 h 10000"/>
                <a:gd name="connsiteX0" fmla="*/ 7458 w 10000"/>
                <a:gd name="connsiteY0" fmla="*/ 7379 h 10000"/>
                <a:gd name="connsiteX1" fmla="*/ 0 w 10000"/>
                <a:gd name="connsiteY1" fmla="*/ 6378 h 10000"/>
                <a:gd name="connsiteX2" fmla="*/ 1615 w 10000"/>
                <a:gd name="connsiteY2" fmla="*/ 2414 h 10000"/>
                <a:gd name="connsiteX3" fmla="*/ 4178 w 10000"/>
                <a:gd name="connsiteY3" fmla="*/ 47 h 10000"/>
                <a:gd name="connsiteX4" fmla="*/ 7202 w 10000"/>
                <a:gd name="connsiteY4" fmla="*/ 1605 h 10000"/>
                <a:gd name="connsiteX5" fmla="*/ 7664 w 10000"/>
                <a:gd name="connsiteY5" fmla="*/ 2527 h 10000"/>
                <a:gd name="connsiteX6" fmla="*/ 9843 w 10000"/>
                <a:gd name="connsiteY6" fmla="*/ 7894 h 10000"/>
                <a:gd name="connsiteX7" fmla="*/ 9867 w 10000"/>
                <a:gd name="connsiteY7" fmla="*/ 9339 h 10000"/>
                <a:gd name="connsiteX8" fmla="*/ 8280 w 10000"/>
                <a:gd name="connsiteY8" fmla="*/ 9376 h 10000"/>
                <a:gd name="connsiteX9" fmla="*/ 7458 w 10000"/>
                <a:gd name="connsiteY9" fmla="*/ 7379 h 10000"/>
                <a:gd name="connsiteX0" fmla="*/ 7458 w 10000"/>
                <a:gd name="connsiteY0" fmla="*/ 7379 h 9339"/>
                <a:gd name="connsiteX1" fmla="*/ 0 w 10000"/>
                <a:gd name="connsiteY1" fmla="*/ 6378 h 9339"/>
                <a:gd name="connsiteX2" fmla="*/ 1615 w 10000"/>
                <a:gd name="connsiteY2" fmla="*/ 2414 h 9339"/>
                <a:gd name="connsiteX3" fmla="*/ 4178 w 10000"/>
                <a:gd name="connsiteY3" fmla="*/ 47 h 9339"/>
                <a:gd name="connsiteX4" fmla="*/ 7202 w 10000"/>
                <a:gd name="connsiteY4" fmla="*/ 1605 h 9339"/>
                <a:gd name="connsiteX5" fmla="*/ 7664 w 10000"/>
                <a:gd name="connsiteY5" fmla="*/ 2527 h 9339"/>
                <a:gd name="connsiteX6" fmla="*/ 9843 w 10000"/>
                <a:gd name="connsiteY6" fmla="*/ 7894 h 9339"/>
                <a:gd name="connsiteX7" fmla="*/ 9867 w 10000"/>
                <a:gd name="connsiteY7" fmla="*/ 9339 h 9339"/>
                <a:gd name="connsiteX8" fmla="*/ 7458 w 10000"/>
                <a:gd name="connsiteY8" fmla="*/ 7379 h 9339"/>
                <a:gd name="connsiteX0" fmla="*/ 7458 w 9843"/>
                <a:gd name="connsiteY0" fmla="*/ 7901 h 8771"/>
                <a:gd name="connsiteX1" fmla="*/ 0 w 9843"/>
                <a:gd name="connsiteY1" fmla="*/ 6829 h 8771"/>
                <a:gd name="connsiteX2" fmla="*/ 1615 w 9843"/>
                <a:gd name="connsiteY2" fmla="*/ 2585 h 8771"/>
                <a:gd name="connsiteX3" fmla="*/ 4178 w 9843"/>
                <a:gd name="connsiteY3" fmla="*/ 50 h 8771"/>
                <a:gd name="connsiteX4" fmla="*/ 7202 w 9843"/>
                <a:gd name="connsiteY4" fmla="*/ 1719 h 8771"/>
                <a:gd name="connsiteX5" fmla="*/ 7664 w 9843"/>
                <a:gd name="connsiteY5" fmla="*/ 2706 h 8771"/>
                <a:gd name="connsiteX6" fmla="*/ 9843 w 9843"/>
                <a:gd name="connsiteY6" fmla="*/ 8453 h 8771"/>
                <a:gd name="connsiteX7" fmla="*/ 7458 w 9843"/>
                <a:gd name="connsiteY7" fmla="*/ 7901 h 8771"/>
                <a:gd name="connsiteX0" fmla="*/ 7577 w 8922"/>
                <a:gd name="connsiteY0" fmla="*/ 9008 h 9038"/>
                <a:gd name="connsiteX1" fmla="*/ 0 w 8922"/>
                <a:gd name="connsiteY1" fmla="*/ 7786 h 9038"/>
                <a:gd name="connsiteX2" fmla="*/ 1641 w 8922"/>
                <a:gd name="connsiteY2" fmla="*/ 2947 h 9038"/>
                <a:gd name="connsiteX3" fmla="*/ 4245 w 8922"/>
                <a:gd name="connsiteY3" fmla="*/ 57 h 9038"/>
                <a:gd name="connsiteX4" fmla="*/ 7317 w 8922"/>
                <a:gd name="connsiteY4" fmla="*/ 1960 h 9038"/>
                <a:gd name="connsiteX5" fmla="*/ 7786 w 8922"/>
                <a:gd name="connsiteY5" fmla="*/ 3085 h 9038"/>
                <a:gd name="connsiteX6" fmla="*/ 8910 w 8922"/>
                <a:gd name="connsiteY6" fmla="*/ 6234 h 9038"/>
                <a:gd name="connsiteX7" fmla="*/ 7577 w 8922"/>
                <a:gd name="connsiteY7" fmla="*/ 9008 h 9038"/>
                <a:gd name="connsiteX0" fmla="*/ 9987 w 9987"/>
                <a:gd name="connsiteY0" fmla="*/ 6898 h 8758"/>
                <a:gd name="connsiteX1" fmla="*/ 0 w 9987"/>
                <a:gd name="connsiteY1" fmla="*/ 8615 h 8758"/>
                <a:gd name="connsiteX2" fmla="*/ 1839 w 9987"/>
                <a:gd name="connsiteY2" fmla="*/ 3261 h 8758"/>
                <a:gd name="connsiteX3" fmla="*/ 4758 w 9987"/>
                <a:gd name="connsiteY3" fmla="*/ 63 h 8758"/>
                <a:gd name="connsiteX4" fmla="*/ 8201 w 9987"/>
                <a:gd name="connsiteY4" fmla="*/ 2169 h 8758"/>
                <a:gd name="connsiteX5" fmla="*/ 8727 w 9987"/>
                <a:gd name="connsiteY5" fmla="*/ 3413 h 8758"/>
                <a:gd name="connsiteX6" fmla="*/ 9987 w 9987"/>
                <a:gd name="connsiteY6" fmla="*/ 6898 h 8758"/>
                <a:gd name="connsiteX0" fmla="*/ 9225 w 9225"/>
                <a:gd name="connsiteY0" fmla="*/ 7876 h 8338"/>
                <a:gd name="connsiteX1" fmla="*/ 0 w 9225"/>
                <a:gd name="connsiteY1" fmla="*/ 7369 h 8338"/>
                <a:gd name="connsiteX2" fmla="*/ 1066 w 9225"/>
                <a:gd name="connsiteY2" fmla="*/ 3723 h 8338"/>
                <a:gd name="connsiteX3" fmla="*/ 3989 w 9225"/>
                <a:gd name="connsiteY3" fmla="*/ 72 h 8338"/>
                <a:gd name="connsiteX4" fmla="*/ 7437 w 9225"/>
                <a:gd name="connsiteY4" fmla="*/ 2477 h 8338"/>
                <a:gd name="connsiteX5" fmla="*/ 7963 w 9225"/>
                <a:gd name="connsiteY5" fmla="*/ 3897 h 8338"/>
                <a:gd name="connsiteX6" fmla="*/ 9225 w 9225"/>
                <a:gd name="connsiteY6" fmla="*/ 7876 h 8338"/>
                <a:gd name="connsiteX0" fmla="*/ 8844 w 8844"/>
                <a:gd name="connsiteY0" fmla="*/ 9446 h 9446"/>
                <a:gd name="connsiteX1" fmla="*/ 0 w 8844"/>
                <a:gd name="connsiteY1" fmla="*/ 4465 h 9446"/>
                <a:gd name="connsiteX2" fmla="*/ 3168 w 8844"/>
                <a:gd name="connsiteY2" fmla="*/ 86 h 9446"/>
                <a:gd name="connsiteX3" fmla="*/ 6906 w 8844"/>
                <a:gd name="connsiteY3" fmla="*/ 2971 h 9446"/>
                <a:gd name="connsiteX4" fmla="*/ 7476 w 8844"/>
                <a:gd name="connsiteY4" fmla="*/ 4674 h 9446"/>
                <a:gd name="connsiteX5" fmla="*/ 8844 w 8844"/>
                <a:gd name="connsiteY5" fmla="*/ 9446 h 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44" h="9446">
                  <a:moveTo>
                    <a:pt x="8844" y="9446"/>
                  </a:moveTo>
                  <a:cubicBezTo>
                    <a:pt x="7598" y="9411"/>
                    <a:pt x="946" y="6025"/>
                    <a:pt x="0" y="4465"/>
                  </a:cubicBezTo>
                  <a:cubicBezTo>
                    <a:pt x="726" y="1935"/>
                    <a:pt x="1774" y="433"/>
                    <a:pt x="3168" y="86"/>
                  </a:cubicBezTo>
                  <a:cubicBezTo>
                    <a:pt x="4623" y="-318"/>
                    <a:pt x="5859" y="704"/>
                    <a:pt x="6906" y="2971"/>
                  </a:cubicBezTo>
                  <a:cubicBezTo>
                    <a:pt x="7127" y="3514"/>
                    <a:pt x="7317" y="4059"/>
                    <a:pt x="7476" y="4674"/>
                  </a:cubicBezTo>
                  <a:lnTo>
                    <a:pt x="8844" y="94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445" name="Freeform 6">
              <a:extLst>
                <a:ext uri="{FF2B5EF4-FFF2-40B4-BE49-F238E27FC236}">
                  <a16:creationId xmlns:a16="http://schemas.microsoft.com/office/drawing/2014/main" id="{E828896C-2DEB-B119-94CA-71C30D4CD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422" y="2714955"/>
              <a:ext cx="602317" cy="967131"/>
            </a:xfrm>
            <a:custGeom>
              <a:avLst/>
              <a:gdLst>
                <a:gd name="T0" fmla="*/ 132 w 426"/>
                <a:gd name="T1" fmla="*/ 152 h 637"/>
                <a:gd name="T2" fmla="*/ 92 w 426"/>
                <a:gd name="T3" fmla="*/ 221 h 637"/>
                <a:gd name="T4" fmla="*/ 72 w 426"/>
                <a:gd name="T5" fmla="*/ 256 h 637"/>
                <a:gd name="T6" fmla="*/ 12 w 426"/>
                <a:gd name="T7" fmla="*/ 263 h 637"/>
                <a:gd name="T8" fmla="*/ 6 w 426"/>
                <a:gd name="T9" fmla="*/ 225 h 637"/>
                <a:gd name="T10" fmla="*/ 33 w 426"/>
                <a:gd name="T11" fmla="*/ 177 h 637"/>
                <a:gd name="T12" fmla="*/ 96 w 426"/>
                <a:gd name="T13" fmla="*/ 70 h 637"/>
                <a:gd name="T14" fmla="*/ 196 w 426"/>
                <a:gd name="T15" fmla="*/ 6 h 637"/>
                <a:gd name="T16" fmla="*/ 314 w 426"/>
                <a:gd name="T17" fmla="*/ 48 h 637"/>
                <a:gd name="T18" fmla="*/ 332 w 426"/>
                <a:gd name="T19" fmla="*/ 73 h 637"/>
                <a:gd name="T20" fmla="*/ 417 w 426"/>
                <a:gd name="T21" fmla="*/ 218 h 637"/>
                <a:gd name="T22" fmla="*/ 418 w 426"/>
                <a:gd name="T23" fmla="*/ 257 h 637"/>
                <a:gd name="T24" fmla="*/ 356 w 426"/>
                <a:gd name="T25" fmla="*/ 258 h 637"/>
                <a:gd name="T26" fmla="*/ 324 w 426"/>
                <a:gd name="T27" fmla="*/ 204 h 637"/>
                <a:gd name="T28" fmla="*/ 293 w 426"/>
                <a:gd name="T29" fmla="*/ 151 h 637"/>
                <a:gd name="T30" fmla="*/ 293 w 426"/>
                <a:gd name="T31" fmla="*/ 156 h 637"/>
                <a:gd name="T32" fmla="*/ 293 w 426"/>
                <a:gd name="T33" fmla="*/ 276 h 637"/>
                <a:gd name="T34" fmla="*/ 300 w 426"/>
                <a:gd name="T35" fmla="*/ 308 h 637"/>
                <a:gd name="T36" fmla="*/ 364 w 426"/>
                <a:gd name="T37" fmla="*/ 576 h 637"/>
                <a:gd name="T38" fmla="*/ 335 w 426"/>
                <a:gd name="T39" fmla="*/ 629 h 637"/>
                <a:gd name="T40" fmla="*/ 280 w 426"/>
                <a:gd name="T41" fmla="*/ 602 h 637"/>
                <a:gd name="T42" fmla="*/ 264 w 426"/>
                <a:gd name="T43" fmla="*/ 538 h 637"/>
                <a:gd name="T44" fmla="*/ 215 w 426"/>
                <a:gd name="T45" fmla="*/ 333 h 637"/>
                <a:gd name="T46" fmla="*/ 213 w 426"/>
                <a:gd name="T47" fmla="*/ 328 h 637"/>
                <a:gd name="T48" fmla="*/ 209 w 426"/>
                <a:gd name="T49" fmla="*/ 342 h 637"/>
                <a:gd name="T50" fmla="*/ 149 w 426"/>
                <a:gd name="T51" fmla="*/ 594 h 637"/>
                <a:gd name="T52" fmla="*/ 96 w 426"/>
                <a:gd name="T53" fmla="*/ 631 h 637"/>
                <a:gd name="T54" fmla="*/ 61 w 426"/>
                <a:gd name="T55" fmla="*/ 582 h 637"/>
                <a:gd name="T56" fmla="*/ 78 w 426"/>
                <a:gd name="T57" fmla="*/ 512 h 637"/>
                <a:gd name="T58" fmla="*/ 133 w 426"/>
                <a:gd name="T59" fmla="*/ 282 h 637"/>
                <a:gd name="T60" fmla="*/ 133 w 426"/>
                <a:gd name="T61" fmla="*/ 277 h 637"/>
                <a:gd name="T62" fmla="*/ 133 w 426"/>
                <a:gd name="T63" fmla="*/ 155 h 637"/>
                <a:gd name="T64" fmla="*/ 133 w 426"/>
                <a:gd name="T65" fmla="*/ 153 h 637"/>
                <a:gd name="T66" fmla="*/ 132 w 426"/>
                <a:gd name="T67" fmla="*/ 152 h 637"/>
                <a:gd name="connsiteX0" fmla="*/ 3032 w 9866"/>
                <a:gd name="connsiteY0" fmla="*/ 1634 h 9164"/>
                <a:gd name="connsiteX1" fmla="*/ 2093 w 9866"/>
                <a:gd name="connsiteY1" fmla="*/ 2717 h 9164"/>
                <a:gd name="connsiteX2" fmla="*/ 1623 w 9866"/>
                <a:gd name="connsiteY2" fmla="*/ 3267 h 9164"/>
                <a:gd name="connsiteX3" fmla="*/ 215 w 9866"/>
                <a:gd name="connsiteY3" fmla="*/ 3377 h 9164"/>
                <a:gd name="connsiteX4" fmla="*/ 74 w 9866"/>
                <a:gd name="connsiteY4" fmla="*/ 2780 h 9164"/>
                <a:gd name="connsiteX5" fmla="*/ 708 w 9866"/>
                <a:gd name="connsiteY5" fmla="*/ 2027 h 9164"/>
                <a:gd name="connsiteX6" fmla="*/ 2187 w 9866"/>
                <a:gd name="connsiteY6" fmla="*/ 347 h 9164"/>
                <a:gd name="connsiteX7" fmla="*/ 7304 w 9866"/>
                <a:gd name="connsiteY7" fmla="*/ 2 h 9164"/>
                <a:gd name="connsiteX8" fmla="*/ 7726 w 9866"/>
                <a:gd name="connsiteY8" fmla="*/ 394 h 9164"/>
                <a:gd name="connsiteX9" fmla="*/ 9722 w 9866"/>
                <a:gd name="connsiteY9" fmla="*/ 2670 h 9164"/>
                <a:gd name="connsiteX10" fmla="*/ 9745 w 9866"/>
                <a:gd name="connsiteY10" fmla="*/ 3283 h 9164"/>
                <a:gd name="connsiteX11" fmla="*/ 8290 w 9866"/>
                <a:gd name="connsiteY11" fmla="*/ 3298 h 9164"/>
                <a:gd name="connsiteX12" fmla="*/ 7539 w 9866"/>
                <a:gd name="connsiteY12" fmla="*/ 2451 h 9164"/>
                <a:gd name="connsiteX13" fmla="*/ 6811 w 9866"/>
                <a:gd name="connsiteY13" fmla="*/ 1618 h 9164"/>
                <a:gd name="connsiteX14" fmla="*/ 6811 w 9866"/>
                <a:gd name="connsiteY14" fmla="*/ 1697 h 9164"/>
                <a:gd name="connsiteX15" fmla="*/ 6811 w 9866"/>
                <a:gd name="connsiteY15" fmla="*/ 3581 h 9164"/>
                <a:gd name="connsiteX16" fmla="*/ 6975 w 9866"/>
                <a:gd name="connsiteY16" fmla="*/ 4083 h 9164"/>
                <a:gd name="connsiteX17" fmla="*/ 8478 w 9866"/>
                <a:gd name="connsiteY17" fmla="*/ 8290 h 9164"/>
                <a:gd name="connsiteX18" fmla="*/ 7797 w 9866"/>
                <a:gd name="connsiteY18" fmla="*/ 9122 h 9164"/>
                <a:gd name="connsiteX19" fmla="*/ 6506 w 9866"/>
                <a:gd name="connsiteY19" fmla="*/ 8699 h 9164"/>
                <a:gd name="connsiteX20" fmla="*/ 6130 w 9866"/>
                <a:gd name="connsiteY20" fmla="*/ 7694 h 9164"/>
                <a:gd name="connsiteX21" fmla="*/ 4980 w 9866"/>
                <a:gd name="connsiteY21" fmla="*/ 4476 h 9164"/>
                <a:gd name="connsiteX22" fmla="*/ 4933 w 9866"/>
                <a:gd name="connsiteY22" fmla="*/ 4397 h 9164"/>
                <a:gd name="connsiteX23" fmla="*/ 4839 w 9866"/>
                <a:gd name="connsiteY23" fmla="*/ 4617 h 9164"/>
                <a:gd name="connsiteX24" fmla="*/ 3431 w 9866"/>
                <a:gd name="connsiteY24" fmla="*/ 8573 h 9164"/>
                <a:gd name="connsiteX25" fmla="*/ 2187 w 9866"/>
                <a:gd name="connsiteY25" fmla="*/ 9154 h 9164"/>
                <a:gd name="connsiteX26" fmla="*/ 1365 w 9866"/>
                <a:gd name="connsiteY26" fmla="*/ 8385 h 9164"/>
                <a:gd name="connsiteX27" fmla="*/ 1764 w 9866"/>
                <a:gd name="connsiteY27" fmla="*/ 7286 h 9164"/>
                <a:gd name="connsiteX28" fmla="*/ 3055 w 9866"/>
                <a:gd name="connsiteY28" fmla="*/ 3675 h 9164"/>
                <a:gd name="connsiteX29" fmla="*/ 3055 w 9866"/>
                <a:gd name="connsiteY29" fmla="*/ 3597 h 9164"/>
                <a:gd name="connsiteX30" fmla="*/ 3055 w 9866"/>
                <a:gd name="connsiteY30" fmla="*/ 1681 h 9164"/>
                <a:gd name="connsiteX31" fmla="*/ 3055 w 9866"/>
                <a:gd name="connsiteY31" fmla="*/ 1650 h 9164"/>
                <a:gd name="connsiteX32" fmla="*/ 3032 w 9866"/>
                <a:gd name="connsiteY32" fmla="*/ 1634 h 9164"/>
                <a:gd name="connsiteX0" fmla="*/ 3073 w 10000"/>
                <a:gd name="connsiteY0" fmla="*/ 1781 h 9998"/>
                <a:gd name="connsiteX1" fmla="*/ 2121 w 10000"/>
                <a:gd name="connsiteY1" fmla="*/ 2963 h 9998"/>
                <a:gd name="connsiteX2" fmla="*/ 1645 w 10000"/>
                <a:gd name="connsiteY2" fmla="*/ 3563 h 9998"/>
                <a:gd name="connsiteX3" fmla="*/ 218 w 10000"/>
                <a:gd name="connsiteY3" fmla="*/ 3683 h 9998"/>
                <a:gd name="connsiteX4" fmla="*/ 75 w 10000"/>
                <a:gd name="connsiteY4" fmla="*/ 3032 h 9998"/>
                <a:gd name="connsiteX5" fmla="*/ 718 w 10000"/>
                <a:gd name="connsiteY5" fmla="*/ 2210 h 9998"/>
                <a:gd name="connsiteX6" fmla="*/ 7403 w 10000"/>
                <a:gd name="connsiteY6" fmla="*/ 0 h 9998"/>
                <a:gd name="connsiteX7" fmla="*/ 7831 w 10000"/>
                <a:gd name="connsiteY7" fmla="*/ 428 h 9998"/>
                <a:gd name="connsiteX8" fmla="*/ 9854 w 10000"/>
                <a:gd name="connsiteY8" fmla="*/ 2912 h 9998"/>
                <a:gd name="connsiteX9" fmla="*/ 9877 w 10000"/>
                <a:gd name="connsiteY9" fmla="*/ 3580 h 9998"/>
                <a:gd name="connsiteX10" fmla="*/ 8403 w 10000"/>
                <a:gd name="connsiteY10" fmla="*/ 3597 h 9998"/>
                <a:gd name="connsiteX11" fmla="*/ 7641 w 10000"/>
                <a:gd name="connsiteY11" fmla="*/ 2673 h 9998"/>
                <a:gd name="connsiteX12" fmla="*/ 6904 w 10000"/>
                <a:gd name="connsiteY12" fmla="*/ 1764 h 9998"/>
                <a:gd name="connsiteX13" fmla="*/ 6904 w 10000"/>
                <a:gd name="connsiteY13" fmla="*/ 1850 h 9998"/>
                <a:gd name="connsiteX14" fmla="*/ 6904 w 10000"/>
                <a:gd name="connsiteY14" fmla="*/ 3906 h 9998"/>
                <a:gd name="connsiteX15" fmla="*/ 7070 w 10000"/>
                <a:gd name="connsiteY15" fmla="*/ 4453 h 9998"/>
                <a:gd name="connsiteX16" fmla="*/ 8593 w 10000"/>
                <a:gd name="connsiteY16" fmla="*/ 9044 h 9998"/>
                <a:gd name="connsiteX17" fmla="*/ 7903 w 10000"/>
                <a:gd name="connsiteY17" fmla="*/ 9952 h 9998"/>
                <a:gd name="connsiteX18" fmla="*/ 6594 w 10000"/>
                <a:gd name="connsiteY18" fmla="*/ 9491 h 9998"/>
                <a:gd name="connsiteX19" fmla="*/ 6213 w 10000"/>
                <a:gd name="connsiteY19" fmla="*/ 8394 h 9998"/>
                <a:gd name="connsiteX20" fmla="*/ 5048 w 10000"/>
                <a:gd name="connsiteY20" fmla="*/ 4882 h 9998"/>
                <a:gd name="connsiteX21" fmla="*/ 5000 w 10000"/>
                <a:gd name="connsiteY21" fmla="*/ 4796 h 9998"/>
                <a:gd name="connsiteX22" fmla="*/ 4905 w 10000"/>
                <a:gd name="connsiteY22" fmla="*/ 5036 h 9998"/>
                <a:gd name="connsiteX23" fmla="*/ 3478 w 10000"/>
                <a:gd name="connsiteY23" fmla="*/ 9353 h 9998"/>
                <a:gd name="connsiteX24" fmla="*/ 2217 w 10000"/>
                <a:gd name="connsiteY24" fmla="*/ 9987 h 9998"/>
                <a:gd name="connsiteX25" fmla="*/ 1384 w 10000"/>
                <a:gd name="connsiteY25" fmla="*/ 9148 h 9998"/>
                <a:gd name="connsiteX26" fmla="*/ 1788 w 10000"/>
                <a:gd name="connsiteY26" fmla="*/ 7949 h 9998"/>
                <a:gd name="connsiteX27" fmla="*/ 3096 w 10000"/>
                <a:gd name="connsiteY27" fmla="*/ 4008 h 9998"/>
                <a:gd name="connsiteX28" fmla="*/ 3096 w 10000"/>
                <a:gd name="connsiteY28" fmla="*/ 3923 h 9998"/>
                <a:gd name="connsiteX29" fmla="*/ 3096 w 10000"/>
                <a:gd name="connsiteY29" fmla="*/ 1832 h 9998"/>
                <a:gd name="connsiteX30" fmla="*/ 3096 w 10000"/>
                <a:gd name="connsiteY30" fmla="*/ 1799 h 9998"/>
                <a:gd name="connsiteX31" fmla="*/ 3073 w 10000"/>
                <a:gd name="connsiteY31" fmla="*/ 1781 h 9998"/>
                <a:gd name="connsiteX0" fmla="*/ 3073 w 10000"/>
                <a:gd name="connsiteY0" fmla="*/ 1781 h 10000"/>
                <a:gd name="connsiteX1" fmla="*/ 2121 w 10000"/>
                <a:gd name="connsiteY1" fmla="*/ 2964 h 10000"/>
                <a:gd name="connsiteX2" fmla="*/ 1645 w 10000"/>
                <a:gd name="connsiteY2" fmla="*/ 3564 h 10000"/>
                <a:gd name="connsiteX3" fmla="*/ 218 w 10000"/>
                <a:gd name="connsiteY3" fmla="*/ 3684 h 10000"/>
                <a:gd name="connsiteX4" fmla="*/ 75 w 10000"/>
                <a:gd name="connsiteY4" fmla="*/ 3033 h 10000"/>
                <a:gd name="connsiteX5" fmla="*/ 7403 w 10000"/>
                <a:gd name="connsiteY5" fmla="*/ 0 h 10000"/>
                <a:gd name="connsiteX6" fmla="*/ 7831 w 10000"/>
                <a:gd name="connsiteY6" fmla="*/ 428 h 10000"/>
                <a:gd name="connsiteX7" fmla="*/ 9854 w 10000"/>
                <a:gd name="connsiteY7" fmla="*/ 2913 h 10000"/>
                <a:gd name="connsiteX8" fmla="*/ 9877 w 10000"/>
                <a:gd name="connsiteY8" fmla="*/ 3581 h 10000"/>
                <a:gd name="connsiteX9" fmla="*/ 8403 w 10000"/>
                <a:gd name="connsiteY9" fmla="*/ 3598 h 10000"/>
                <a:gd name="connsiteX10" fmla="*/ 7641 w 10000"/>
                <a:gd name="connsiteY10" fmla="*/ 2674 h 10000"/>
                <a:gd name="connsiteX11" fmla="*/ 6904 w 10000"/>
                <a:gd name="connsiteY11" fmla="*/ 1764 h 10000"/>
                <a:gd name="connsiteX12" fmla="*/ 6904 w 10000"/>
                <a:gd name="connsiteY12" fmla="*/ 1850 h 10000"/>
                <a:gd name="connsiteX13" fmla="*/ 6904 w 10000"/>
                <a:gd name="connsiteY13" fmla="*/ 3907 h 10000"/>
                <a:gd name="connsiteX14" fmla="*/ 7070 w 10000"/>
                <a:gd name="connsiteY14" fmla="*/ 4454 h 10000"/>
                <a:gd name="connsiteX15" fmla="*/ 8593 w 10000"/>
                <a:gd name="connsiteY15" fmla="*/ 9046 h 10000"/>
                <a:gd name="connsiteX16" fmla="*/ 7903 w 10000"/>
                <a:gd name="connsiteY16" fmla="*/ 9954 h 10000"/>
                <a:gd name="connsiteX17" fmla="*/ 6594 w 10000"/>
                <a:gd name="connsiteY17" fmla="*/ 9493 h 10000"/>
                <a:gd name="connsiteX18" fmla="*/ 6213 w 10000"/>
                <a:gd name="connsiteY18" fmla="*/ 8396 h 10000"/>
                <a:gd name="connsiteX19" fmla="*/ 5048 w 10000"/>
                <a:gd name="connsiteY19" fmla="*/ 4883 h 10000"/>
                <a:gd name="connsiteX20" fmla="*/ 5000 w 10000"/>
                <a:gd name="connsiteY20" fmla="*/ 4797 h 10000"/>
                <a:gd name="connsiteX21" fmla="*/ 4905 w 10000"/>
                <a:gd name="connsiteY21" fmla="*/ 5037 h 10000"/>
                <a:gd name="connsiteX22" fmla="*/ 3478 w 10000"/>
                <a:gd name="connsiteY22" fmla="*/ 9355 h 10000"/>
                <a:gd name="connsiteX23" fmla="*/ 2217 w 10000"/>
                <a:gd name="connsiteY23" fmla="*/ 9989 h 10000"/>
                <a:gd name="connsiteX24" fmla="*/ 1384 w 10000"/>
                <a:gd name="connsiteY24" fmla="*/ 9150 h 10000"/>
                <a:gd name="connsiteX25" fmla="*/ 1788 w 10000"/>
                <a:gd name="connsiteY25" fmla="*/ 7951 h 10000"/>
                <a:gd name="connsiteX26" fmla="*/ 3096 w 10000"/>
                <a:gd name="connsiteY26" fmla="*/ 4009 h 10000"/>
                <a:gd name="connsiteX27" fmla="*/ 3096 w 10000"/>
                <a:gd name="connsiteY27" fmla="*/ 3924 h 10000"/>
                <a:gd name="connsiteX28" fmla="*/ 3096 w 10000"/>
                <a:gd name="connsiteY28" fmla="*/ 1832 h 10000"/>
                <a:gd name="connsiteX29" fmla="*/ 3096 w 10000"/>
                <a:gd name="connsiteY29" fmla="*/ 1799 h 10000"/>
                <a:gd name="connsiteX30" fmla="*/ 3073 w 10000"/>
                <a:gd name="connsiteY30" fmla="*/ 1781 h 10000"/>
                <a:gd name="connsiteX0" fmla="*/ 2855 w 9782"/>
                <a:gd name="connsiteY0" fmla="*/ 1781 h 10000"/>
                <a:gd name="connsiteX1" fmla="*/ 1903 w 9782"/>
                <a:gd name="connsiteY1" fmla="*/ 2964 h 10000"/>
                <a:gd name="connsiteX2" fmla="*/ 1427 w 9782"/>
                <a:gd name="connsiteY2" fmla="*/ 3564 h 10000"/>
                <a:gd name="connsiteX3" fmla="*/ 0 w 9782"/>
                <a:gd name="connsiteY3" fmla="*/ 3684 h 10000"/>
                <a:gd name="connsiteX4" fmla="*/ 7185 w 9782"/>
                <a:gd name="connsiteY4" fmla="*/ 0 h 10000"/>
                <a:gd name="connsiteX5" fmla="*/ 7613 w 9782"/>
                <a:gd name="connsiteY5" fmla="*/ 428 h 10000"/>
                <a:gd name="connsiteX6" fmla="*/ 9636 w 9782"/>
                <a:gd name="connsiteY6" fmla="*/ 2913 h 10000"/>
                <a:gd name="connsiteX7" fmla="*/ 9659 w 9782"/>
                <a:gd name="connsiteY7" fmla="*/ 3581 h 10000"/>
                <a:gd name="connsiteX8" fmla="*/ 8185 w 9782"/>
                <a:gd name="connsiteY8" fmla="*/ 3598 h 10000"/>
                <a:gd name="connsiteX9" fmla="*/ 7423 w 9782"/>
                <a:gd name="connsiteY9" fmla="*/ 2674 h 10000"/>
                <a:gd name="connsiteX10" fmla="*/ 6686 w 9782"/>
                <a:gd name="connsiteY10" fmla="*/ 1764 h 10000"/>
                <a:gd name="connsiteX11" fmla="*/ 6686 w 9782"/>
                <a:gd name="connsiteY11" fmla="*/ 1850 h 10000"/>
                <a:gd name="connsiteX12" fmla="*/ 6686 w 9782"/>
                <a:gd name="connsiteY12" fmla="*/ 3907 h 10000"/>
                <a:gd name="connsiteX13" fmla="*/ 6852 w 9782"/>
                <a:gd name="connsiteY13" fmla="*/ 4454 h 10000"/>
                <a:gd name="connsiteX14" fmla="*/ 8375 w 9782"/>
                <a:gd name="connsiteY14" fmla="*/ 9046 h 10000"/>
                <a:gd name="connsiteX15" fmla="*/ 7685 w 9782"/>
                <a:gd name="connsiteY15" fmla="*/ 9954 h 10000"/>
                <a:gd name="connsiteX16" fmla="*/ 6376 w 9782"/>
                <a:gd name="connsiteY16" fmla="*/ 9493 h 10000"/>
                <a:gd name="connsiteX17" fmla="*/ 5995 w 9782"/>
                <a:gd name="connsiteY17" fmla="*/ 8396 h 10000"/>
                <a:gd name="connsiteX18" fmla="*/ 4830 w 9782"/>
                <a:gd name="connsiteY18" fmla="*/ 4883 h 10000"/>
                <a:gd name="connsiteX19" fmla="*/ 4782 w 9782"/>
                <a:gd name="connsiteY19" fmla="*/ 4797 h 10000"/>
                <a:gd name="connsiteX20" fmla="*/ 4687 w 9782"/>
                <a:gd name="connsiteY20" fmla="*/ 5037 h 10000"/>
                <a:gd name="connsiteX21" fmla="*/ 3260 w 9782"/>
                <a:gd name="connsiteY21" fmla="*/ 9355 h 10000"/>
                <a:gd name="connsiteX22" fmla="*/ 1999 w 9782"/>
                <a:gd name="connsiteY22" fmla="*/ 9989 h 10000"/>
                <a:gd name="connsiteX23" fmla="*/ 1166 w 9782"/>
                <a:gd name="connsiteY23" fmla="*/ 9150 h 10000"/>
                <a:gd name="connsiteX24" fmla="*/ 1570 w 9782"/>
                <a:gd name="connsiteY24" fmla="*/ 7951 h 10000"/>
                <a:gd name="connsiteX25" fmla="*/ 2878 w 9782"/>
                <a:gd name="connsiteY25" fmla="*/ 4009 h 10000"/>
                <a:gd name="connsiteX26" fmla="*/ 2878 w 9782"/>
                <a:gd name="connsiteY26" fmla="*/ 3924 h 10000"/>
                <a:gd name="connsiteX27" fmla="*/ 2878 w 9782"/>
                <a:gd name="connsiteY27" fmla="*/ 1832 h 10000"/>
                <a:gd name="connsiteX28" fmla="*/ 2878 w 9782"/>
                <a:gd name="connsiteY28" fmla="*/ 1799 h 10000"/>
                <a:gd name="connsiteX29" fmla="*/ 2855 w 9782"/>
                <a:gd name="connsiteY29" fmla="*/ 1781 h 10000"/>
                <a:gd name="connsiteX0" fmla="*/ 1743 w 8824"/>
                <a:gd name="connsiteY0" fmla="*/ 1781 h 10000"/>
                <a:gd name="connsiteX1" fmla="*/ 769 w 8824"/>
                <a:gd name="connsiteY1" fmla="*/ 2964 h 10000"/>
                <a:gd name="connsiteX2" fmla="*/ 283 w 8824"/>
                <a:gd name="connsiteY2" fmla="*/ 3564 h 10000"/>
                <a:gd name="connsiteX3" fmla="*/ 6169 w 8824"/>
                <a:gd name="connsiteY3" fmla="*/ 0 h 10000"/>
                <a:gd name="connsiteX4" fmla="*/ 6607 w 8824"/>
                <a:gd name="connsiteY4" fmla="*/ 428 h 10000"/>
                <a:gd name="connsiteX5" fmla="*/ 8675 w 8824"/>
                <a:gd name="connsiteY5" fmla="*/ 2913 h 10000"/>
                <a:gd name="connsiteX6" fmla="*/ 8698 w 8824"/>
                <a:gd name="connsiteY6" fmla="*/ 3581 h 10000"/>
                <a:gd name="connsiteX7" fmla="*/ 7191 w 8824"/>
                <a:gd name="connsiteY7" fmla="*/ 3598 h 10000"/>
                <a:gd name="connsiteX8" fmla="*/ 6412 w 8824"/>
                <a:gd name="connsiteY8" fmla="*/ 2674 h 10000"/>
                <a:gd name="connsiteX9" fmla="*/ 5659 w 8824"/>
                <a:gd name="connsiteY9" fmla="*/ 1764 h 10000"/>
                <a:gd name="connsiteX10" fmla="*/ 5659 w 8824"/>
                <a:gd name="connsiteY10" fmla="*/ 1850 h 10000"/>
                <a:gd name="connsiteX11" fmla="*/ 5659 w 8824"/>
                <a:gd name="connsiteY11" fmla="*/ 3907 h 10000"/>
                <a:gd name="connsiteX12" fmla="*/ 5829 w 8824"/>
                <a:gd name="connsiteY12" fmla="*/ 4454 h 10000"/>
                <a:gd name="connsiteX13" fmla="*/ 7386 w 8824"/>
                <a:gd name="connsiteY13" fmla="*/ 9046 h 10000"/>
                <a:gd name="connsiteX14" fmla="*/ 6680 w 8824"/>
                <a:gd name="connsiteY14" fmla="*/ 9954 h 10000"/>
                <a:gd name="connsiteX15" fmla="*/ 5342 w 8824"/>
                <a:gd name="connsiteY15" fmla="*/ 9493 h 10000"/>
                <a:gd name="connsiteX16" fmla="*/ 4953 w 8824"/>
                <a:gd name="connsiteY16" fmla="*/ 8396 h 10000"/>
                <a:gd name="connsiteX17" fmla="*/ 3762 w 8824"/>
                <a:gd name="connsiteY17" fmla="*/ 4883 h 10000"/>
                <a:gd name="connsiteX18" fmla="*/ 3713 w 8824"/>
                <a:gd name="connsiteY18" fmla="*/ 4797 h 10000"/>
                <a:gd name="connsiteX19" fmla="*/ 3615 w 8824"/>
                <a:gd name="connsiteY19" fmla="*/ 5037 h 10000"/>
                <a:gd name="connsiteX20" fmla="*/ 2157 w 8824"/>
                <a:gd name="connsiteY20" fmla="*/ 9355 h 10000"/>
                <a:gd name="connsiteX21" fmla="*/ 868 w 8824"/>
                <a:gd name="connsiteY21" fmla="*/ 9989 h 10000"/>
                <a:gd name="connsiteX22" fmla="*/ 16 w 8824"/>
                <a:gd name="connsiteY22" fmla="*/ 9150 h 10000"/>
                <a:gd name="connsiteX23" fmla="*/ 429 w 8824"/>
                <a:gd name="connsiteY23" fmla="*/ 7951 h 10000"/>
                <a:gd name="connsiteX24" fmla="*/ 1766 w 8824"/>
                <a:gd name="connsiteY24" fmla="*/ 4009 h 10000"/>
                <a:gd name="connsiteX25" fmla="*/ 1766 w 8824"/>
                <a:gd name="connsiteY25" fmla="*/ 3924 h 10000"/>
                <a:gd name="connsiteX26" fmla="*/ 1766 w 8824"/>
                <a:gd name="connsiteY26" fmla="*/ 1832 h 10000"/>
                <a:gd name="connsiteX27" fmla="*/ 1766 w 8824"/>
                <a:gd name="connsiteY27" fmla="*/ 1799 h 10000"/>
                <a:gd name="connsiteX28" fmla="*/ 1743 w 8824"/>
                <a:gd name="connsiteY28" fmla="*/ 1781 h 10000"/>
                <a:gd name="connsiteX0" fmla="*/ 1975 w 10000"/>
                <a:gd name="connsiteY0" fmla="*/ 1781 h 10000"/>
                <a:gd name="connsiteX1" fmla="*/ 871 w 10000"/>
                <a:gd name="connsiteY1" fmla="*/ 2964 h 10000"/>
                <a:gd name="connsiteX2" fmla="*/ 6991 w 10000"/>
                <a:gd name="connsiteY2" fmla="*/ 0 h 10000"/>
                <a:gd name="connsiteX3" fmla="*/ 7488 w 10000"/>
                <a:gd name="connsiteY3" fmla="*/ 428 h 10000"/>
                <a:gd name="connsiteX4" fmla="*/ 9831 w 10000"/>
                <a:gd name="connsiteY4" fmla="*/ 2913 h 10000"/>
                <a:gd name="connsiteX5" fmla="*/ 9857 w 10000"/>
                <a:gd name="connsiteY5" fmla="*/ 3581 h 10000"/>
                <a:gd name="connsiteX6" fmla="*/ 8149 w 10000"/>
                <a:gd name="connsiteY6" fmla="*/ 3598 h 10000"/>
                <a:gd name="connsiteX7" fmla="*/ 7267 w 10000"/>
                <a:gd name="connsiteY7" fmla="*/ 2674 h 10000"/>
                <a:gd name="connsiteX8" fmla="*/ 6413 w 10000"/>
                <a:gd name="connsiteY8" fmla="*/ 1764 h 10000"/>
                <a:gd name="connsiteX9" fmla="*/ 6413 w 10000"/>
                <a:gd name="connsiteY9" fmla="*/ 1850 h 10000"/>
                <a:gd name="connsiteX10" fmla="*/ 6413 w 10000"/>
                <a:gd name="connsiteY10" fmla="*/ 3907 h 10000"/>
                <a:gd name="connsiteX11" fmla="*/ 6606 w 10000"/>
                <a:gd name="connsiteY11" fmla="*/ 4454 h 10000"/>
                <a:gd name="connsiteX12" fmla="*/ 8370 w 10000"/>
                <a:gd name="connsiteY12" fmla="*/ 9046 h 10000"/>
                <a:gd name="connsiteX13" fmla="*/ 7570 w 10000"/>
                <a:gd name="connsiteY13" fmla="*/ 9954 h 10000"/>
                <a:gd name="connsiteX14" fmla="*/ 6054 w 10000"/>
                <a:gd name="connsiteY14" fmla="*/ 9493 h 10000"/>
                <a:gd name="connsiteX15" fmla="*/ 5613 w 10000"/>
                <a:gd name="connsiteY15" fmla="*/ 8396 h 10000"/>
                <a:gd name="connsiteX16" fmla="*/ 4263 w 10000"/>
                <a:gd name="connsiteY16" fmla="*/ 4883 h 10000"/>
                <a:gd name="connsiteX17" fmla="*/ 4208 w 10000"/>
                <a:gd name="connsiteY17" fmla="*/ 4797 h 10000"/>
                <a:gd name="connsiteX18" fmla="*/ 4097 w 10000"/>
                <a:gd name="connsiteY18" fmla="*/ 5037 h 10000"/>
                <a:gd name="connsiteX19" fmla="*/ 2444 w 10000"/>
                <a:gd name="connsiteY19" fmla="*/ 9355 h 10000"/>
                <a:gd name="connsiteX20" fmla="*/ 984 w 10000"/>
                <a:gd name="connsiteY20" fmla="*/ 9989 h 10000"/>
                <a:gd name="connsiteX21" fmla="*/ 18 w 10000"/>
                <a:gd name="connsiteY21" fmla="*/ 9150 h 10000"/>
                <a:gd name="connsiteX22" fmla="*/ 486 w 10000"/>
                <a:gd name="connsiteY22" fmla="*/ 7951 h 10000"/>
                <a:gd name="connsiteX23" fmla="*/ 2001 w 10000"/>
                <a:gd name="connsiteY23" fmla="*/ 4009 h 10000"/>
                <a:gd name="connsiteX24" fmla="*/ 2001 w 10000"/>
                <a:gd name="connsiteY24" fmla="*/ 3924 h 10000"/>
                <a:gd name="connsiteX25" fmla="*/ 2001 w 10000"/>
                <a:gd name="connsiteY25" fmla="*/ 1832 h 10000"/>
                <a:gd name="connsiteX26" fmla="*/ 2001 w 10000"/>
                <a:gd name="connsiteY26" fmla="*/ 1799 h 10000"/>
                <a:gd name="connsiteX27" fmla="*/ 1975 w 10000"/>
                <a:gd name="connsiteY27" fmla="*/ 1781 h 10000"/>
                <a:gd name="connsiteX0" fmla="*/ 1975 w 10000"/>
                <a:gd name="connsiteY0" fmla="*/ 1781 h 10000"/>
                <a:gd name="connsiteX1" fmla="*/ 6991 w 10000"/>
                <a:gd name="connsiteY1" fmla="*/ 0 h 10000"/>
                <a:gd name="connsiteX2" fmla="*/ 7488 w 10000"/>
                <a:gd name="connsiteY2" fmla="*/ 428 h 10000"/>
                <a:gd name="connsiteX3" fmla="*/ 9831 w 10000"/>
                <a:gd name="connsiteY3" fmla="*/ 2913 h 10000"/>
                <a:gd name="connsiteX4" fmla="*/ 9857 w 10000"/>
                <a:gd name="connsiteY4" fmla="*/ 3581 h 10000"/>
                <a:gd name="connsiteX5" fmla="*/ 8149 w 10000"/>
                <a:gd name="connsiteY5" fmla="*/ 3598 h 10000"/>
                <a:gd name="connsiteX6" fmla="*/ 7267 w 10000"/>
                <a:gd name="connsiteY6" fmla="*/ 2674 h 10000"/>
                <a:gd name="connsiteX7" fmla="*/ 6413 w 10000"/>
                <a:gd name="connsiteY7" fmla="*/ 1764 h 10000"/>
                <a:gd name="connsiteX8" fmla="*/ 6413 w 10000"/>
                <a:gd name="connsiteY8" fmla="*/ 1850 h 10000"/>
                <a:gd name="connsiteX9" fmla="*/ 6413 w 10000"/>
                <a:gd name="connsiteY9" fmla="*/ 3907 h 10000"/>
                <a:gd name="connsiteX10" fmla="*/ 6606 w 10000"/>
                <a:gd name="connsiteY10" fmla="*/ 4454 h 10000"/>
                <a:gd name="connsiteX11" fmla="*/ 8370 w 10000"/>
                <a:gd name="connsiteY11" fmla="*/ 9046 h 10000"/>
                <a:gd name="connsiteX12" fmla="*/ 7570 w 10000"/>
                <a:gd name="connsiteY12" fmla="*/ 9954 h 10000"/>
                <a:gd name="connsiteX13" fmla="*/ 6054 w 10000"/>
                <a:gd name="connsiteY13" fmla="*/ 9493 h 10000"/>
                <a:gd name="connsiteX14" fmla="*/ 5613 w 10000"/>
                <a:gd name="connsiteY14" fmla="*/ 8396 h 10000"/>
                <a:gd name="connsiteX15" fmla="*/ 4263 w 10000"/>
                <a:gd name="connsiteY15" fmla="*/ 4883 h 10000"/>
                <a:gd name="connsiteX16" fmla="*/ 4208 w 10000"/>
                <a:gd name="connsiteY16" fmla="*/ 4797 h 10000"/>
                <a:gd name="connsiteX17" fmla="*/ 4097 w 10000"/>
                <a:gd name="connsiteY17" fmla="*/ 5037 h 10000"/>
                <a:gd name="connsiteX18" fmla="*/ 2444 w 10000"/>
                <a:gd name="connsiteY18" fmla="*/ 9355 h 10000"/>
                <a:gd name="connsiteX19" fmla="*/ 984 w 10000"/>
                <a:gd name="connsiteY19" fmla="*/ 9989 h 10000"/>
                <a:gd name="connsiteX20" fmla="*/ 18 w 10000"/>
                <a:gd name="connsiteY20" fmla="*/ 9150 h 10000"/>
                <a:gd name="connsiteX21" fmla="*/ 486 w 10000"/>
                <a:gd name="connsiteY21" fmla="*/ 7951 h 10000"/>
                <a:gd name="connsiteX22" fmla="*/ 2001 w 10000"/>
                <a:gd name="connsiteY22" fmla="*/ 4009 h 10000"/>
                <a:gd name="connsiteX23" fmla="*/ 2001 w 10000"/>
                <a:gd name="connsiteY23" fmla="*/ 3924 h 10000"/>
                <a:gd name="connsiteX24" fmla="*/ 2001 w 10000"/>
                <a:gd name="connsiteY24" fmla="*/ 1832 h 10000"/>
                <a:gd name="connsiteX25" fmla="*/ 2001 w 10000"/>
                <a:gd name="connsiteY25" fmla="*/ 1799 h 10000"/>
                <a:gd name="connsiteX26" fmla="*/ 1975 w 10000"/>
                <a:gd name="connsiteY26" fmla="*/ 1781 h 10000"/>
                <a:gd name="connsiteX0" fmla="*/ 1975 w 10000"/>
                <a:gd name="connsiteY0" fmla="*/ 1372 h 9591"/>
                <a:gd name="connsiteX1" fmla="*/ 7488 w 10000"/>
                <a:gd name="connsiteY1" fmla="*/ 19 h 9591"/>
                <a:gd name="connsiteX2" fmla="*/ 9831 w 10000"/>
                <a:gd name="connsiteY2" fmla="*/ 2504 h 9591"/>
                <a:gd name="connsiteX3" fmla="*/ 9857 w 10000"/>
                <a:gd name="connsiteY3" fmla="*/ 3172 h 9591"/>
                <a:gd name="connsiteX4" fmla="*/ 8149 w 10000"/>
                <a:gd name="connsiteY4" fmla="*/ 3189 h 9591"/>
                <a:gd name="connsiteX5" fmla="*/ 7267 w 10000"/>
                <a:gd name="connsiteY5" fmla="*/ 2265 h 9591"/>
                <a:gd name="connsiteX6" fmla="*/ 6413 w 10000"/>
                <a:gd name="connsiteY6" fmla="*/ 1355 h 9591"/>
                <a:gd name="connsiteX7" fmla="*/ 6413 w 10000"/>
                <a:gd name="connsiteY7" fmla="*/ 1441 h 9591"/>
                <a:gd name="connsiteX8" fmla="*/ 6413 w 10000"/>
                <a:gd name="connsiteY8" fmla="*/ 3498 h 9591"/>
                <a:gd name="connsiteX9" fmla="*/ 6606 w 10000"/>
                <a:gd name="connsiteY9" fmla="*/ 4045 h 9591"/>
                <a:gd name="connsiteX10" fmla="*/ 8370 w 10000"/>
                <a:gd name="connsiteY10" fmla="*/ 8637 h 9591"/>
                <a:gd name="connsiteX11" fmla="*/ 7570 w 10000"/>
                <a:gd name="connsiteY11" fmla="*/ 9545 h 9591"/>
                <a:gd name="connsiteX12" fmla="*/ 6054 w 10000"/>
                <a:gd name="connsiteY12" fmla="*/ 9084 h 9591"/>
                <a:gd name="connsiteX13" fmla="*/ 5613 w 10000"/>
                <a:gd name="connsiteY13" fmla="*/ 7987 h 9591"/>
                <a:gd name="connsiteX14" fmla="*/ 4263 w 10000"/>
                <a:gd name="connsiteY14" fmla="*/ 4474 h 9591"/>
                <a:gd name="connsiteX15" fmla="*/ 4208 w 10000"/>
                <a:gd name="connsiteY15" fmla="*/ 4388 h 9591"/>
                <a:gd name="connsiteX16" fmla="*/ 4097 w 10000"/>
                <a:gd name="connsiteY16" fmla="*/ 4628 h 9591"/>
                <a:gd name="connsiteX17" fmla="*/ 2444 w 10000"/>
                <a:gd name="connsiteY17" fmla="*/ 8946 h 9591"/>
                <a:gd name="connsiteX18" fmla="*/ 984 w 10000"/>
                <a:gd name="connsiteY18" fmla="*/ 9580 h 9591"/>
                <a:gd name="connsiteX19" fmla="*/ 18 w 10000"/>
                <a:gd name="connsiteY19" fmla="*/ 8741 h 9591"/>
                <a:gd name="connsiteX20" fmla="*/ 486 w 10000"/>
                <a:gd name="connsiteY20" fmla="*/ 7542 h 9591"/>
                <a:gd name="connsiteX21" fmla="*/ 2001 w 10000"/>
                <a:gd name="connsiteY21" fmla="*/ 3600 h 9591"/>
                <a:gd name="connsiteX22" fmla="*/ 2001 w 10000"/>
                <a:gd name="connsiteY22" fmla="*/ 3515 h 9591"/>
                <a:gd name="connsiteX23" fmla="*/ 2001 w 10000"/>
                <a:gd name="connsiteY23" fmla="*/ 1423 h 9591"/>
                <a:gd name="connsiteX24" fmla="*/ 2001 w 10000"/>
                <a:gd name="connsiteY24" fmla="*/ 1390 h 9591"/>
                <a:gd name="connsiteX25" fmla="*/ 1975 w 10000"/>
                <a:gd name="connsiteY25" fmla="*/ 1372 h 9591"/>
                <a:gd name="connsiteX0" fmla="*/ 1975 w 10000"/>
                <a:gd name="connsiteY0" fmla="*/ 1431 h 10000"/>
                <a:gd name="connsiteX1" fmla="*/ 7488 w 10000"/>
                <a:gd name="connsiteY1" fmla="*/ 20 h 10000"/>
                <a:gd name="connsiteX2" fmla="*/ 9831 w 10000"/>
                <a:gd name="connsiteY2" fmla="*/ 2611 h 10000"/>
                <a:gd name="connsiteX3" fmla="*/ 9857 w 10000"/>
                <a:gd name="connsiteY3" fmla="*/ 3307 h 10000"/>
                <a:gd name="connsiteX4" fmla="*/ 8149 w 10000"/>
                <a:gd name="connsiteY4" fmla="*/ 3325 h 10000"/>
                <a:gd name="connsiteX5" fmla="*/ 7267 w 10000"/>
                <a:gd name="connsiteY5" fmla="*/ 2362 h 10000"/>
                <a:gd name="connsiteX6" fmla="*/ 6413 w 10000"/>
                <a:gd name="connsiteY6" fmla="*/ 1413 h 10000"/>
                <a:gd name="connsiteX7" fmla="*/ 6413 w 10000"/>
                <a:gd name="connsiteY7" fmla="*/ 3647 h 10000"/>
                <a:gd name="connsiteX8" fmla="*/ 6606 w 10000"/>
                <a:gd name="connsiteY8" fmla="*/ 4217 h 10000"/>
                <a:gd name="connsiteX9" fmla="*/ 8370 w 10000"/>
                <a:gd name="connsiteY9" fmla="*/ 9005 h 10000"/>
                <a:gd name="connsiteX10" fmla="*/ 7570 w 10000"/>
                <a:gd name="connsiteY10" fmla="*/ 9952 h 10000"/>
                <a:gd name="connsiteX11" fmla="*/ 6054 w 10000"/>
                <a:gd name="connsiteY11" fmla="*/ 9471 h 10000"/>
                <a:gd name="connsiteX12" fmla="*/ 5613 w 10000"/>
                <a:gd name="connsiteY12" fmla="*/ 8328 h 10000"/>
                <a:gd name="connsiteX13" fmla="*/ 4263 w 10000"/>
                <a:gd name="connsiteY13" fmla="*/ 4665 h 10000"/>
                <a:gd name="connsiteX14" fmla="*/ 4208 w 10000"/>
                <a:gd name="connsiteY14" fmla="*/ 4575 h 10000"/>
                <a:gd name="connsiteX15" fmla="*/ 4097 w 10000"/>
                <a:gd name="connsiteY15" fmla="*/ 4825 h 10000"/>
                <a:gd name="connsiteX16" fmla="*/ 2444 w 10000"/>
                <a:gd name="connsiteY16" fmla="*/ 9327 h 10000"/>
                <a:gd name="connsiteX17" fmla="*/ 984 w 10000"/>
                <a:gd name="connsiteY17" fmla="*/ 9989 h 10000"/>
                <a:gd name="connsiteX18" fmla="*/ 18 w 10000"/>
                <a:gd name="connsiteY18" fmla="*/ 9114 h 10000"/>
                <a:gd name="connsiteX19" fmla="*/ 486 w 10000"/>
                <a:gd name="connsiteY19" fmla="*/ 7864 h 10000"/>
                <a:gd name="connsiteX20" fmla="*/ 2001 w 10000"/>
                <a:gd name="connsiteY20" fmla="*/ 3754 h 10000"/>
                <a:gd name="connsiteX21" fmla="*/ 2001 w 10000"/>
                <a:gd name="connsiteY21" fmla="*/ 3665 h 10000"/>
                <a:gd name="connsiteX22" fmla="*/ 2001 w 10000"/>
                <a:gd name="connsiteY22" fmla="*/ 1484 h 10000"/>
                <a:gd name="connsiteX23" fmla="*/ 2001 w 10000"/>
                <a:gd name="connsiteY23" fmla="*/ 1449 h 10000"/>
                <a:gd name="connsiteX24" fmla="*/ 1975 w 10000"/>
                <a:gd name="connsiteY24" fmla="*/ 1431 h 10000"/>
                <a:gd name="connsiteX0" fmla="*/ 1975 w 10000"/>
                <a:gd name="connsiteY0" fmla="*/ 18 h 8587"/>
                <a:gd name="connsiteX1" fmla="*/ 9831 w 10000"/>
                <a:gd name="connsiteY1" fmla="*/ 1198 h 8587"/>
                <a:gd name="connsiteX2" fmla="*/ 9857 w 10000"/>
                <a:gd name="connsiteY2" fmla="*/ 1894 h 8587"/>
                <a:gd name="connsiteX3" fmla="*/ 8149 w 10000"/>
                <a:gd name="connsiteY3" fmla="*/ 1912 h 8587"/>
                <a:gd name="connsiteX4" fmla="*/ 7267 w 10000"/>
                <a:gd name="connsiteY4" fmla="*/ 949 h 8587"/>
                <a:gd name="connsiteX5" fmla="*/ 6413 w 10000"/>
                <a:gd name="connsiteY5" fmla="*/ 0 h 8587"/>
                <a:gd name="connsiteX6" fmla="*/ 6413 w 10000"/>
                <a:gd name="connsiteY6" fmla="*/ 2234 h 8587"/>
                <a:gd name="connsiteX7" fmla="*/ 6606 w 10000"/>
                <a:gd name="connsiteY7" fmla="*/ 2804 h 8587"/>
                <a:gd name="connsiteX8" fmla="*/ 8370 w 10000"/>
                <a:gd name="connsiteY8" fmla="*/ 7592 h 8587"/>
                <a:gd name="connsiteX9" fmla="*/ 7570 w 10000"/>
                <a:gd name="connsiteY9" fmla="*/ 8539 h 8587"/>
                <a:gd name="connsiteX10" fmla="*/ 6054 w 10000"/>
                <a:gd name="connsiteY10" fmla="*/ 8058 h 8587"/>
                <a:gd name="connsiteX11" fmla="*/ 5613 w 10000"/>
                <a:gd name="connsiteY11" fmla="*/ 6915 h 8587"/>
                <a:gd name="connsiteX12" fmla="*/ 4263 w 10000"/>
                <a:gd name="connsiteY12" fmla="*/ 3252 h 8587"/>
                <a:gd name="connsiteX13" fmla="*/ 4208 w 10000"/>
                <a:gd name="connsiteY13" fmla="*/ 3162 h 8587"/>
                <a:gd name="connsiteX14" fmla="*/ 4097 w 10000"/>
                <a:gd name="connsiteY14" fmla="*/ 3412 h 8587"/>
                <a:gd name="connsiteX15" fmla="*/ 2444 w 10000"/>
                <a:gd name="connsiteY15" fmla="*/ 7914 h 8587"/>
                <a:gd name="connsiteX16" fmla="*/ 984 w 10000"/>
                <a:gd name="connsiteY16" fmla="*/ 8576 h 8587"/>
                <a:gd name="connsiteX17" fmla="*/ 18 w 10000"/>
                <a:gd name="connsiteY17" fmla="*/ 7701 h 8587"/>
                <a:gd name="connsiteX18" fmla="*/ 486 w 10000"/>
                <a:gd name="connsiteY18" fmla="*/ 6451 h 8587"/>
                <a:gd name="connsiteX19" fmla="*/ 2001 w 10000"/>
                <a:gd name="connsiteY19" fmla="*/ 2341 h 8587"/>
                <a:gd name="connsiteX20" fmla="*/ 2001 w 10000"/>
                <a:gd name="connsiteY20" fmla="*/ 2252 h 8587"/>
                <a:gd name="connsiteX21" fmla="*/ 2001 w 10000"/>
                <a:gd name="connsiteY21" fmla="*/ 71 h 8587"/>
                <a:gd name="connsiteX22" fmla="*/ 2001 w 10000"/>
                <a:gd name="connsiteY22" fmla="*/ 36 h 8587"/>
                <a:gd name="connsiteX23" fmla="*/ 1975 w 10000"/>
                <a:gd name="connsiteY23" fmla="*/ 18 h 8587"/>
                <a:gd name="connsiteX0" fmla="*/ 1975 w 9857"/>
                <a:gd name="connsiteY0" fmla="*/ 21 h 10000"/>
                <a:gd name="connsiteX1" fmla="*/ 9857 w 9857"/>
                <a:gd name="connsiteY1" fmla="*/ 2206 h 10000"/>
                <a:gd name="connsiteX2" fmla="*/ 8149 w 9857"/>
                <a:gd name="connsiteY2" fmla="*/ 2227 h 10000"/>
                <a:gd name="connsiteX3" fmla="*/ 7267 w 9857"/>
                <a:gd name="connsiteY3" fmla="*/ 1105 h 10000"/>
                <a:gd name="connsiteX4" fmla="*/ 6413 w 9857"/>
                <a:gd name="connsiteY4" fmla="*/ 0 h 10000"/>
                <a:gd name="connsiteX5" fmla="*/ 6413 w 9857"/>
                <a:gd name="connsiteY5" fmla="*/ 2602 h 10000"/>
                <a:gd name="connsiteX6" fmla="*/ 6606 w 9857"/>
                <a:gd name="connsiteY6" fmla="*/ 3265 h 10000"/>
                <a:gd name="connsiteX7" fmla="*/ 8370 w 9857"/>
                <a:gd name="connsiteY7" fmla="*/ 8841 h 10000"/>
                <a:gd name="connsiteX8" fmla="*/ 7570 w 9857"/>
                <a:gd name="connsiteY8" fmla="*/ 9944 h 10000"/>
                <a:gd name="connsiteX9" fmla="*/ 6054 w 9857"/>
                <a:gd name="connsiteY9" fmla="*/ 9384 h 10000"/>
                <a:gd name="connsiteX10" fmla="*/ 5613 w 9857"/>
                <a:gd name="connsiteY10" fmla="*/ 8053 h 10000"/>
                <a:gd name="connsiteX11" fmla="*/ 4263 w 9857"/>
                <a:gd name="connsiteY11" fmla="*/ 3787 h 10000"/>
                <a:gd name="connsiteX12" fmla="*/ 4208 w 9857"/>
                <a:gd name="connsiteY12" fmla="*/ 3682 h 10000"/>
                <a:gd name="connsiteX13" fmla="*/ 4097 w 9857"/>
                <a:gd name="connsiteY13" fmla="*/ 3973 h 10000"/>
                <a:gd name="connsiteX14" fmla="*/ 2444 w 9857"/>
                <a:gd name="connsiteY14" fmla="*/ 9216 h 10000"/>
                <a:gd name="connsiteX15" fmla="*/ 984 w 9857"/>
                <a:gd name="connsiteY15" fmla="*/ 9987 h 10000"/>
                <a:gd name="connsiteX16" fmla="*/ 18 w 9857"/>
                <a:gd name="connsiteY16" fmla="*/ 8968 h 10000"/>
                <a:gd name="connsiteX17" fmla="*/ 486 w 9857"/>
                <a:gd name="connsiteY17" fmla="*/ 7513 h 10000"/>
                <a:gd name="connsiteX18" fmla="*/ 2001 w 9857"/>
                <a:gd name="connsiteY18" fmla="*/ 2726 h 10000"/>
                <a:gd name="connsiteX19" fmla="*/ 2001 w 9857"/>
                <a:gd name="connsiteY19" fmla="*/ 2623 h 10000"/>
                <a:gd name="connsiteX20" fmla="*/ 2001 w 9857"/>
                <a:gd name="connsiteY20" fmla="*/ 83 h 10000"/>
                <a:gd name="connsiteX21" fmla="*/ 2001 w 9857"/>
                <a:gd name="connsiteY21" fmla="*/ 42 h 10000"/>
                <a:gd name="connsiteX22" fmla="*/ 1975 w 9857"/>
                <a:gd name="connsiteY22" fmla="*/ 21 h 10000"/>
                <a:gd name="connsiteX0" fmla="*/ 2004 w 8533"/>
                <a:gd name="connsiteY0" fmla="*/ 21 h 10000"/>
                <a:gd name="connsiteX1" fmla="*/ 8267 w 8533"/>
                <a:gd name="connsiteY1" fmla="*/ 2227 h 10000"/>
                <a:gd name="connsiteX2" fmla="*/ 7372 w 8533"/>
                <a:gd name="connsiteY2" fmla="*/ 1105 h 10000"/>
                <a:gd name="connsiteX3" fmla="*/ 6506 w 8533"/>
                <a:gd name="connsiteY3" fmla="*/ 0 h 10000"/>
                <a:gd name="connsiteX4" fmla="*/ 6506 w 8533"/>
                <a:gd name="connsiteY4" fmla="*/ 2602 h 10000"/>
                <a:gd name="connsiteX5" fmla="*/ 6702 w 8533"/>
                <a:gd name="connsiteY5" fmla="*/ 3265 h 10000"/>
                <a:gd name="connsiteX6" fmla="*/ 8491 w 8533"/>
                <a:gd name="connsiteY6" fmla="*/ 8841 h 10000"/>
                <a:gd name="connsiteX7" fmla="*/ 7680 w 8533"/>
                <a:gd name="connsiteY7" fmla="*/ 9944 h 10000"/>
                <a:gd name="connsiteX8" fmla="*/ 6142 w 8533"/>
                <a:gd name="connsiteY8" fmla="*/ 9384 h 10000"/>
                <a:gd name="connsiteX9" fmla="*/ 5694 w 8533"/>
                <a:gd name="connsiteY9" fmla="*/ 8053 h 10000"/>
                <a:gd name="connsiteX10" fmla="*/ 4325 w 8533"/>
                <a:gd name="connsiteY10" fmla="*/ 3787 h 10000"/>
                <a:gd name="connsiteX11" fmla="*/ 4269 w 8533"/>
                <a:gd name="connsiteY11" fmla="*/ 3682 h 10000"/>
                <a:gd name="connsiteX12" fmla="*/ 4156 w 8533"/>
                <a:gd name="connsiteY12" fmla="*/ 3973 h 10000"/>
                <a:gd name="connsiteX13" fmla="*/ 2479 w 8533"/>
                <a:gd name="connsiteY13" fmla="*/ 9216 h 10000"/>
                <a:gd name="connsiteX14" fmla="*/ 998 w 8533"/>
                <a:gd name="connsiteY14" fmla="*/ 9987 h 10000"/>
                <a:gd name="connsiteX15" fmla="*/ 18 w 8533"/>
                <a:gd name="connsiteY15" fmla="*/ 8968 h 10000"/>
                <a:gd name="connsiteX16" fmla="*/ 493 w 8533"/>
                <a:gd name="connsiteY16" fmla="*/ 7513 h 10000"/>
                <a:gd name="connsiteX17" fmla="*/ 2030 w 8533"/>
                <a:gd name="connsiteY17" fmla="*/ 2726 h 10000"/>
                <a:gd name="connsiteX18" fmla="*/ 2030 w 8533"/>
                <a:gd name="connsiteY18" fmla="*/ 2623 h 10000"/>
                <a:gd name="connsiteX19" fmla="*/ 2030 w 8533"/>
                <a:gd name="connsiteY19" fmla="*/ 83 h 10000"/>
                <a:gd name="connsiteX20" fmla="*/ 2030 w 8533"/>
                <a:gd name="connsiteY20" fmla="*/ 42 h 10000"/>
                <a:gd name="connsiteX21" fmla="*/ 2004 w 8533"/>
                <a:gd name="connsiteY21" fmla="*/ 21 h 10000"/>
                <a:gd name="connsiteX0" fmla="*/ 2349 w 10001"/>
                <a:gd name="connsiteY0" fmla="*/ 21 h 10000"/>
                <a:gd name="connsiteX1" fmla="*/ 8639 w 10001"/>
                <a:gd name="connsiteY1" fmla="*/ 1105 h 10000"/>
                <a:gd name="connsiteX2" fmla="*/ 7625 w 10001"/>
                <a:gd name="connsiteY2" fmla="*/ 0 h 10000"/>
                <a:gd name="connsiteX3" fmla="*/ 7625 w 10001"/>
                <a:gd name="connsiteY3" fmla="*/ 2602 h 10000"/>
                <a:gd name="connsiteX4" fmla="*/ 7854 w 10001"/>
                <a:gd name="connsiteY4" fmla="*/ 3265 h 10000"/>
                <a:gd name="connsiteX5" fmla="*/ 9951 w 10001"/>
                <a:gd name="connsiteY5" fmla="*/ 8841 h 10000"/>
                <a:gd name="connsiteX6" fmla="*/ 9000 w 10001"/>
                <a:gd name="connsiteY6" fmla="*/ 9944 h 10000"/>
                <a:gd name="connsiteX7" fmla="*/ 7198 w 10001"/>
                <a:gd name="connsiteY7" fmla="*/ 9384 h 10000"/>
                <a:gd name="connsiteX8" fmla="*/ 6673 w 10001"/>
                <a:gd name="connsiteY8" fmla="*/ 8053 h 10000"/>
                <a:gd name="connsiteX9" fmla="*/ 5069 w 10001"/>
                <a:gd name="connsiteY9" fmla="*/ 3787 h 10000"/>
                <a:gd name="connsiteX10" fmla="*/ 5003 w 10001"/>
                <a:gd name="connsiteY10" fmla="*/ 3682 h 10000"/>
                <a:gd name="connsiteX11" fmla="*/ 4871 w 10001"/>
                <a:gd name="connsiteY11" fmla="*/ 3973 h 10000"/>
                <a:gd name="connsiteX12" fmla="*/ 2905 w 10001"/>
                <a:gd name="connsiteY12" fmla="*/ 9216 h 10000"/>
                <a:gd name="connsiteX13" fmla="*/ 1170 w 10001"/>
                <a:gd name="connsiteY13" fmla="*/ 9987 h 10000"/>
                <a:gd name="connsiteX14" fmla="*/ 21 w 10001"/>
                <a:gd name="connsiteY14" fmla="*/ 8968 h 10000"/>
                <a:gd name="connsiteX15" fmla="*/ 578 w 10001"/>
                <a:gd name="connsiteY15" fmla="*/ 7513 h 10000"/>
                <a:gd name="connsiteX16" fmla="*/ 2379 w 10001"/>
                <a:gd name="connsiteY16" fmla="*/ 2726 h 10000"/>
                <a:gd name="connsiteX17" fmla="*/ 2379 w 10001"/>
                <a:gd name="connsiteY17" fmla="*/ 2623 h 10000"/>
                <a:gd name="connsiteX18" fmla="*/ 2379 w 10001"/>
                <a:gd name="connsiteY18" fmla="*/ 83 h 10000"/>
                <a:gd name="connsiteX19" fmla="*/ 2379 w 10001"/>
                <a:gd name="connsiteY19" fmla="*/ 42 h 10000"/>
                <a:gd name="connsiteX20" fmla="*/ 2349 w 10001"/>
                <a:gd name="connsiteY20" fmla="*/ 21 h 10000"/>
                <a:gd name="connsiteX0" fmla="*/ 2349 w 10001"/>
                <a:gd name="connsiteY0" fmla="*/ 208 h 10187"/>
                <a:gd name="connsiteX1" fmla="*/ 7625 w 10001"/>
                <a:gd name="connsiteY1" fmla="*/ 187 h 10187"/>
                <a:gd name="connsiteX2" fmla="*/ 7625 w 10001"/>
                <a:gd name="connsiteY2" fmla="*/ 2789 h 10187"/>
                <a:gd name="connsiteX3" fmla="*/ 7854 w 10001"/>
                <a:gd name="connsiteY3" fmla="*/ 3452 h 10187"/>
                <a:gd name="connsiteX4" fmla="*/ 9951 w 10001"/>
                <a:gd name="connsiteY4" fmla="*/ 9028 h 10187"/>
                <a:gd name="connsiteX5" fmla="*/ 9000 w 10001"/>
                <a:gd name="connsiteY5" fmla="*/ 10131 h 10187"/>
                <a:gd name="connsiteX6" fmla="*/ 7198 w 10001"/>
                <a:gd name="connsiteY6" fmla="*/ 9571 h 10187"/>
                <a:gd name="connsiteX7" fmla="*/ 6673 w 10001"/>
                <a:gd name="connsiteY7" fmla="*/ 8240 h 10187"/>
                <a:gd name="connsiteX8" fmla="*/ 5069 w 10001"/>
                <a:gd name="connsiteY8" fmla="*/ 3974 h 10187"/>
                <a:gd name="connsiteX9" fmla="*/ 5003 w 10001"/>
                <a:gd name="connsiteY9" fmla="*/ 3869 h 10187"/>
                <a:gd name="connsiteX10" fmla="*/ 4871 w 10001"/>
                <a:gd name="connsiteY10" fmla="*/ 4160 h 10187"/>
                <a:gd name="connsiteX11" fmla="*/ 2905 w 10001"/>
                <a:gd name="connsiteY11" fmla="*/ 9403 h 10187"/>
                <a:gd name="connsiteX12" fmla="*/ 1170 w 10001"/>
                <a:gd name="connsiteY12" fmla="*/ 10174 h 10187"/>
                <a:gd name="connsiteX13" fmla="*/ 21 w 10001"/>
                <a:gd name="connsiteY13" fmla="*/ 9155 h 10187"/>
                <a:gd name="connsiteX14" fmla="*/ 578 w 10001"/>
                <a:gd name="connsiteY14" fmla="*/ 7700 h 10187"/>
                <a:gd name="connsiteX15" fmla="*/ 2379 w 10001"/>
                <a:gd name="connsiteY15" fmla="*/ 2913 h 10187"/>
                <a:gd name="connsiteX16" fmla="*/ 2379 w 10001"/>
                <a:gd name="connsiteY16" fmla="*/ 2810 h 10187"/>
                <a:gd name="connsiteX17" fmla="*/ 2379 w 10001"/>
                <a:gd name="connsiteY17" fmla="*/ 270 h 10187"/>
                <a:gd name="connsiteX18" fmla="*/ 2379 w 10001"/>
                <a:gd name="connsiteY18" fmla="*/ 229 h 10187"/>
                <a:gd name="connsiteX19" fmla="*/ 2349 w 10001"/>
                <a:gd name="connsiteY19" fmla="*/ 208 h 1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01" h="10187">
                  <a:moveTo>
                    <a:pt x="2349" y="208"/>
                  </a:moveTo>
                  <a:cubicBezTo>
                    <a:pt x="3223" y="201"/>
                    <a:pt x="6746" y="-243"/>
                    <a:pt x="7625" y="187"/>
                  </a:cubicBezTo>
                  <a:lnTo>
                    <a:pt x="7625" y="2789"/>
                  </a:lnTo>
                  <a:cubicBezTo>
                    <a:pt x="7625" y="3016"/>
                    <a:pt x="7756" y="3224"/>
                    <a:pt x="7854" y="3452"/>
                  </a:cubicBezTo>
                  <a:cubicBezTo>
                    <a:pt x="8541" y="5305"/>
                    <a:pt x="9263" y="7158"/>
                    <a:pt x="9951" y="9028"/>
                  </a:cubicBezTo>
                  <a:cubicBezTo>
                    <a:pt x="10148" y="9529"/>
                    <a:pt x="9754" y="9966"/>
                    <a:pt x="9000" y="10131"/>
                  </a:cubicBezTo>
                  <a:cubicBezTo>
                    <a:pt x="8311" y="10299"/>
                    <a:pt x="7394" y="10027"/>
                    <a:pt x="7198" y="9571"/>
                  </a:cubicBezTo>
                  <a:cubicBezTo>
                    <a:pt x="7000" y="9133"/>
                    <a:pt x="6837" y="8677"/>
                    <a:pt x="6673" y="8240"/>
                  </a:cubicBezTo>
                  <a:cubicBezTo>
                    <a:pt x="6149" y="6823"/>
                    <a:pt x="5592" y="5409"/>
                    <a:pt x="5069" y="3974"/>
                  </a:cubicBezTo>
                  <a:cubicBezTo>
                    <a:pt x="5069" y="3953"/>
                    <a:pt x="5033" y="3912"/>
                    <a:pt x="5003" y="3869"/>
                  </a:cubicBezTo>
                  <a:cubicBezTo>
                    <a:pt x="4936" y="3974"/>
                    <a:pt x="4904" y="4077"/>
                    <a:pt x="4871" y="4160"/>
                  </a:cubicBezTo>
                  <a:lnTo>
                    <a:pt x="2905" y="9403"/>
                  </a:lnTo>
                  <a:cubicBezTo>
                    <a:pt x="2708" y="9944"/>
                    <a:pt x="2020" y="10257"/>
                    <a:pt x="1170" y="10174"/>
                  </a:cubicBezTo>
                  <a:cubicBezTo>
                    <a:pt x="414" y="10090"/>
                    <a:pt x="-110" y="9612"/>
                    <a:pt x="21" y="9155"/>
                  </a:cubicBezTo>
                  <a:cubicBezTo>
                    <a:pt x="184" y="8677"/>
                    <a:pt x="382" y="8177"/>
                    <a:pt x="578" y="7700"/>
                  </a:cubicBezTo>
                  <a:cubicBezTo>
                    <a:pt x="1170" y="6095"/>
                    <a:pt x="1757" y="4516"/>
                    <a:pt x="2379" y="2913"/>
                  </a:cubicBezTo>
                  <a:lnTo>
                    <a:pt x="2379" y="2810"/>
                  </a:lnTo>
                  <a:lnTo>
                    <a:pt x="2379" y="270"/>
                  </a:lnTo>
                  <a:lnTo>
                    <a:pt x="2379" y="229"/>
                  </a:lnTo>
                  <a:cubicBezTo>
                    <a:pt x="2368" y="222"/>
                    <a:pt x="2359" y="215"/>
                    <a:pt x="2349" y="2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C97CA7FD-A4CE-3A5E-9DFE-BEE752180992}"/>
              </a:ext>
            </a:extLst>
          </p:cNvPr>
          <p:cNvGrpSpPr/>
          <p:nvPr/>
        </p:nvGrpSpPr>
        <p:grpSpPr>
          <a:xfrm>
            <a:off x="3620070" y="1701800"/>
            <a:ext cx="947058" cy="1610690"/>
            <a:chOff x="3842815" y="2071396"/>
            <a:chExt cx="947058" cy="1610690"/>
          </a:xfrm>
          <a:solidFill>
            <a:schemeClr val="accent1"/>
          </a:solidFill>
        </p:grpSpPr>
        <p:sp>
          <p:nvSpPr>
            <p:cNvPr id="438" name="Freeform 9">
              <a:extLst>
                <a:ext uri="{FF2B5EF4-FFF2-40B4-BE49-F238E27FC236}">
                  <a16:creationId xmlns:a16="http://schemas.microsoft.com/office/drawing/2014/main" id="{ABB8C814-8644-CDB0-CB16-4D1F43584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815" y="2088257"/>
              <a:ext cx="947058" cy="992053"/>
            </a:xfrm>
            <a:custGeom>
              <a:avLst/>
              <a:gdLst>
                <a:gd name="T0" fmla="*/ 321 w 602"/>
                <a:gd name="T1" fmla="*/ 613 h 1005"/>
                <a:gd name="T2" fmla="*/ 303 w 602"/>
                <a:gd name="T3" fmla="*/ 613 h 1005"/>
                <a:gd name="T4" fmla="*/ 300 w 602"/>
                <a:gd name="T5" fmla="*/ 669 h 1005"/>
                <a:gd name="T6" fmla="*/ 287 w 602"/>
                <a:gd name="T7" fmla="*/ 920 h 1005"/>
                <a:gd name="T8" fmla="*/ 284 w 602"/>
                <a:gd name="T9" fmla="*/ 957 h 1005"/>
                <a:gd name="T10" fmla="*/ 226 w 602"/>
                <a:gd name="T11" fmla="*/ 1003 h 1005"/>
                <a:gd name="T12" fmla="*/ 176 w 602"/>
                <a:gd name="T13" fmla="*/ 950 h 1005"/>
                <a:gd name="T14" fmla="*/ 181 w 602"/>
                <a:gd name="T15" fmla="*/ 828 h 1005"/>
                <a:gd name="T16" fmla="*/ 188 w 602"/>
                <a:gd name="T17" fmla="*/ 672 h 1005"/>
                <a:gd name="T18" fmla="*/ 199 w 602"/>
                <a:gd name="T19" fmla="*/ 446 h 1005"/>
                <a:gd name="T20" fmla="*/ 203 w 602"/>
                <a:gd name="T21" fmla="*/ 353 h 1005"/>
                <a:gd name="T22" fmla="*/ 196 w 602"/>
                <a:gd name="T23" fmla="*/ 344 h 1005"/>
                <a:gd name="T24" fmla="*/ 88 w 602"/>
                <a:gd name="T25" fmla="*/ 284 h 1005"/>
                <a:gd name="T26" fmla="*/ 23 w 602"/>
                <a:gd name="T27" fmla="*/ 166 h 1005"/>
                <a:gd name="T28" fmla="*/ 4 w 602"/>
                <a:gd name="T29" fmla="*/ 65 h 1005"/>
                <a:gd name="T30" fmla="*/ 26 w 602"/>
                <a:gd name="T31" fmla="*/ 12 h 1005"/>
                <a:gd name="T32" fmla="*/ 83 w 602"/>
                <a:gd name="T33" fmla="*/ 12 h 1005"/>
                <a:gd name="T34" fmla="*/ 105 w 602"/>
                <a:gd name="T35" fmla="*/ 47 h 1005"/>
                <a:gd name="T36" fmla="*/ 119 w 602"/>
                <a:gd name="T37" fmla="*/ 128 h 1005"/>
                <a:gd name="T38" fmla="*/ 219 w 602"/>
                <a:gd name="T39" fmla="*/ 242 h 1005"/>
                <a:gd name="T40" fmla="*/ 277 w 602"/>
                <a:gd name="T41" fmla="*/ 251 h 1005"/>
                <a:gd name="T42" fmla="*/ 372 w 602"/>
                <a:gd name="T43" fmla="*/ 252 h 1005"/>
                <a:gd name="T44" fmla="*/ 477 w 602"/>
                <a:gd name="T45" fmla="*/ 315 h 1005"/>
                <a:gd name="T46" fmla="*/ 589 w 602"/>
                <a:gd name="T47" fmla="*/ 501 h 1005"/>
                <a:gd name="T48" fmla="*/ 585 w 602"/>
                <a:gd name="T49" fmla="*/ 565 h 1005"/>
                <a:gd name="T50" fmla="*/ 505 w 602"/>
                <a:gd name="T51" fmla="*/ 559 h 1005"/>
                <a:gd name="T52" fmla="*/ 433 w 602"/>
                <a:gd name="T53" fmla="*/ 439 h 1005"/>
                <a:gd name="T54" fmla="*/ 426 w 602"/>
                <a:gd name="T55" fmla="*/ 428 h 1005"/>
                <a:gd name="T56" fmla="*/ 429 w 602"/>
                <a:gd name="T57" fmla="*/ 503 h 1005"/>
                <a:gd name="T58" fmla="*/ 435 w 602"/>
                <a:gd name="T59" fmla="*/ 624 h 1005"/>
                <a:gd name="T60" fmla="*/ 442 w 602"/>
                <a:gd name="T61" fmla="*/ 782 h 1005"/>
                <a:gd name="T62" fmla="*/ 449 w 602"/>
                <a:gd name="T63" fmla="*/ 942 h 1005"/>
                <a:gd name="T64" fmla="*/ 389 w 602"/>
                <a:gd name="T65" fmla="*/ 1001 h 1005"/>
                <a:gd name="T66" fmla="*/ 341 w 602"/>
                <a:gd name="T67" fmla="*/ 956 h 1005"/>
                <a:gd name="T68" fmla="*/ 336 w 602"/>
                <a:gd name="T69" fmla="*/ 878 h 1005"/>
                <a:gd name="T70" fmla="*/ 322 w 602"/>
                <a:gd name="T71" fmla="*/ 615 h 1005"/>
                <a:gd name="T72" fmla="*/ 321 w 602"/>
                <a:gd name="T73" fmla="*/ 613 h 1005"/>
                <a:gd name="connsiteX0" fmla="*/ 5283 w 9883"/>
                <a:gd name="connsiteY0" fmla="*/ 6067 h 9948"/>
                <a:gd name="connsiteX1" fmla="*/ 4984 w 9883"/>
                <a:gd name="connsiteY1" fmla="*/ 6067 h 9948"/>
                <a:gd name="connsiteX2" fmla="*/ 4934 w 9883"/>
                <a:gd name="connsiteY2" fmla="*/ 6624 h 9948"/>
                <a:gd name="connsiteX3" fmla="*/ 4718 w 9883"/>
                <a:gd name="connsiteY3" fmla="*/ 9121 h 9948"/>
                <a:gd name="connsiteX4" fmla="*/ 4669 w 9883"/>
                <a:gd name="connsiteY4" fmla="*/ 9489 h 9948"/>
                <a:gd name="connsiteX5" fmla="*/ 3705 w 9883"/>
                <a:gd name="connsiteY5" fmla="*/ 9947 h 9948"/>
                <a:gd name="connsiteX6" fmla="*/ 2875 w 9883"/>
                <a:gd name="connsiteY6" fmla="*/ 9420 h 9948"/>
                <a:gd name="connsiteX7" fmla="*/ 2958 w 9883"/>
                <a:gd name="connsiteY7" fmla="*/ 8206 h 9948"/>
                <a:gd name="connsiteX8" fmla="*/ 3074 w 9883"/>
                <a:gd name="connsiteY8" fmla="*/ 6654 h 9948"/>
                <a:gd name="connsiteX9" fmla="*/ 3257 w 9883"/>
                <a:gd name="connsiteY9" fmla="*/ 4405 h 9948"/>
                <a:gd name="connsiteX10" fmla="*/ 3323 w 9883"/>
                <a:gd name="connsiteY10" fmla="*/ 3479 h 9948"/>
                <a:gd name="connsiteX11" fmla="*/ 3207 w 9883"/>
                <a:gd name="connsiteY11" fmla="*/ 3390 h 9948"/>
                <a:gd name="connsiteX12" fmla="*/ 1413 w 9883"/>
                <a:gd name="connsiteY12" fmla="*/ 2793 h 9948"/>
                <a:gd name="connsiteX13" fmla="*/ 333 w 9883"/>
                <a:gd name="connsiteY13" fmla="*/ 1619 h 9948"/>
                <a:gd name="connsiteX14" fmla="*/ 17 w 9883"/>
                <a:gd name="connsiteY14" fmla="*/ 614 h 9948"/>
                <a:gd name="connsiteX15" fmla="*/ 383 w 9883"/>
                <a:gd name="connsiteY15" fmla="*/ 86 h 9948"/>
                <a:gd name="connsiteX16" fmla="*/ 1330 w 9883"/>
                <a:gd name="connsiteY16" fmla="*/ 86 h 9948"/>
                <a:gd name="connsiteX17" fmla="*/ 1695 w 9883"/>
                <a:gd name="connsiteY17" fmla="*/ 435 h 9948"/>
                <a:gd name="connsiteX18" fmla="*/ 1928 w 9883"/>
                <a:gd name="connsiteY18" fmla="*/ 1241 h 9948"/>
                <a:gd name="connsiteX19" fmla="*/ 3589 w 9883"/>
                <a:gd name="connsiteY19" fmla="*/ 2375 h 9948"/>
                <a:gd name="connsiteX20" fmla="*/ 4552 w 9883"/>
                <a:gd name="connsiteY20" fmla="*/ 2465 h 9948"/>
                <a:gd name="connsiteX21" fmla="*/ 6130 w 9883"/>
                <a:gd name="connsiteY21" fmla="*/ 2474 h 9948"/>
                <a:gd name="connsiteX22" fmla="*/ 7875 w 9883"/>
                <a:gd name="connsiteY22" fmla="*/ 3101 h 9948"/>
                <a:gd name="connsiteX23" fmla="*/ 9735 w 9883"/>
                <a:gd name="connsiteY23" fmla="*/ 4952 h 9948"/>
                <a:gd name="connsiteX24" fmla="*/ 9669 w 9883"/>
                <a:gd name="connsiteY24" fmla="*/ 5589 h 9948"/>
                <a:gd name="connsiteX25" fmla="*/ 8340 w 9883"/>
                <a:gd name="connsiteY25" fmla="*/ 5529 h 9948"/>
                <a:gd name="connsiteX26" fmla="*/ 7144 w 9883"/>
                <a:gd name="connsiteY26" fmla="*/ 4335 h 9948"/>
                <a:gd name="connsiteX27" fmla="*/ 7027 w 9883"/>
                <a:gd name="connsiteY27" fmla="*/ 4226 h 9948"/>
                <a:gd name="connsiteX28" fmla="*/ 7077 w 9883"/>
                <a:gd name="connsiteY28" fmla="*/ 4972 h 9948"/>
                <a:gd name="connsiteX29" fmla="*/ 7177 w 9883"/>
                <a:gd name="connsiteY29" fmla="*/ 6176 h 9948"/>
                <a:gd name="connsiteX30" fmla="*/ 7293 w 9883"/>
                <a:gd name="connsiteY30" fmla="*/ 7748 h 9948"/>
                <a:gd name="connsiteX31" fmla="*/ 7409 w 9883"/>
                <a:gd name="connsiteY31" fmla="*/ 9340 h 9948"/>
                <a:gd name="connsiteX32" fmla="*/ 5615 w 9883"/>
                <a:gd name="connsiteY32" fmla="*/ 9479 h 9948"/>
                <a:gd name="connsiteX33" fmla="*/ 5532 w 9883"/>
                <a:gd name="connsiteY33" fmla="*/ 8703 h 9948"/>
                <a:gd name="connsiteX34" fmla="*/ 5300 w 9883"/>
                <a:gd name="connsiteY34" fmla="*/ 6086 h 9948"/>
                <a:gd name="connsiteX35" fmla="*/ 5283 w 9883"/>
                <a:gd name="connsiteY35" fmla="*/ 6067 h 9948"/>
                <a:gd name="connsiteX0" fmla="*/ 5346 w 10000"/>
                <a:gd name="connsiteY0" fmla="*/ 6099 h 10000"/>
                <a:gd name="connsiteX1" fmla="*/ 5043 w 10000"/>
                <a:gd name="connsiteY1" fmla="*/ 6099 h 10000"/>
                <a:gd name="connsiteX2" fmla="*/ 4992 w 10000"/>
                <a:gd name="connsiteY2" fmla="*/ 6659 h 10000"/>
                <a:gd name="connsiteX3" fmla="*/ 4774 w 10000"/>
                <a:gd name="connsiteY3" fmla="*/ 9169 h 10000"/>
                <a:gd name="connsiteX4" fmla="*/ 4724 w 10000"/>
                <a:gd name="connsiteY4" fmla="*/ 9539 h 10000"/>
                <a:gd name="connsiteX5" fmla="*/ 3749 w 10000"/>
                <a:gd name="connsiteY5" fmla="*/ 9999 h 10000"/>
                <a:gd name="connsiteX6" fmla="*/ 2909 w 10000"/>
                <a:gd name="connsiteY6" fmla="*/ 9469 h 10000"/>
                <a:gd name="connsiteX7" fmla="*/ 2993 w 10000"/>
                <a:gd name="connsiteY7" fmla="*/ 8249 h 10000"/>
                <a:gd name="connsiteX8" fmla="*/ 3110 w 10000"/>
                <a:gd name="connsiteY8" fmla="*/ 6689 h 10000"/>
                <a:gd name="connsiteX9" fmla="*/ 3296 w 10000"/>
                <a:gd name="connsiteY9" fmla="*/ 4428 h 10000"/>
                <a:gd name="connsiteX10" fmla="*/ 3362 w 10000"/>
                <a:gd name="connsiteY10" fmla="*/ 3497 h 10000"/>
                <a:gd name="connsiteX11" fmla="*/ 3245 w 10000"/>
                <a:gd name="connsiteY11" fmla="*/ 3408 h 10000"/>
                <a:gd name="connsiteX12" fmla="*/ 1430 w 10000"/>
                <a:gd name="connsiteY12" fmla="*/ 2808 h 10000"/>
                <a:gd name="connsiteX13" fmla="*/ 337 w 10000"/>
                <a:gd name="connsiteY13" fmla="*/ 1627 h 10000"/>
                <a:gd name="connsiteX14" fmla="*/ 17 w 10000"/>
                <a:gd name="connsiteY14" fmla="*/ 617 h 10000"/>
                <a:gd name="connsiteX15" fmla="*/ 388 w 10000"/>
                <a:gd name="connsiteY15" fmla="*/ 86 h 10000"/>
                <a:gd name="connsiteX16" fmla="*/ 1346 w 10000"/>
                <a:gd name="connsiteY16" fmla="*/ 86 h 10000"/>
                <a:gd name="connsiteX17" fmla="*/ 1715 w 10000"/>
                <a:gd name="connsiteY17" fmla="*/ 437 h 10000"/>
                <a:gd name="connsiteX18" fmla="*/ 1951 w 10000"/>
                <a:gd name="connsiteY18" fmla="*/ 1247 h 10000"/>
                <a:gd name="connsiteX19" fmla="*/ 3631 w 10000"/>
                <a:gd name="connsiteY19" fmla="*/ 2387 h 10000"/>
                <a:gd name="connsiteX20" fmla="*/ 4606 w 10000"/>
                <a:gd name="connsiteY20" fmla="*/ 2478 h 10000"/>
                <a:gd name="connsiteX21" fmla="*/ 6203 w 10000"/>
                <a:gd name="connsiteY21" fmla="*/ 2487 h 10000"/>
                <a:gd name="connsiteX22" fmla="*/ 7968 w 10000"/>
                <a:gd name="connsiteY22" fmla="*/ 3117 h 10000"/>
                <a:gd name="connsiteX23" fmla="*/ 9850 w 10000"/>
                <a:gd name="connsiteY23" fmla="*/ 4978 h 10000"/>
                <a:gd name="connsiteX24" fmla="*/ 9783 w 10000"/>
                <a:gd name="connsiteY24" fmla="*/ 5618 h 10000"/>
                <a:gd name="connsiteX25" fmla="*/ 8439 w 10000"/>
                <a:gd name="connsiteY25" fmla="*/ 5558 h 10000"/>
                <a:gd name="connsiteX26" fmla="*/ 7229 w 10000"/>
                <a:gd name="connsiteY26" fmla="*/ 4358 h 10000"/>
                <a:gd name="connsiteX27" fmla="*/ 7110 w 10000"/>
                <a:gd name="connsiteY27" fmla="*/ 4248 h 10000"/>
                <a:gd name="connsiteX28" fmla="*/ 7161 w 10000"/>
                <a:gd name="connsiteY28" fmla="*/ 4998 h 10000"/>
                <a:gd name="connsiteX29" fmla="*/ 7262 w 10000"/>
                <a:gd name="connsiteY29" fmla="*/ 6208 h 10000"/>
                <a:gd name="connsiteX30" fmla="*/ 7379 w 10000"/>
                <a:gd name="connsiteY30" fmla="*/ 7789 h 10000"/>
                <a:gd name="connsiteX31" fmla="*/ 7497 w 10000"/>
                <a:gd name="connsiteY31" fmla="*/ 9389 h 10000"/>
                <a:gd name="connsiteX32" fmla="*/ 5597 w 10000"/>
                <a:gd name="connsiteY32" fmla="*/ 8748 h 10000"/>
                <a:gd name="connsiteX33" fmla="*/ 5363 w 10000"/>
                <a:gd name="connsiteY33" fmla="*/ 6118 h 10000"/>
                <a:gd name="connsiteX34" fmla="*/ 5346 w 10000"/>
                <a:gd name="connsiteY34" fmla="*/ 6099 h 10000"/>
                <a:gd name="connsiteX0" fmla="*/ 5346 w 10000"/>
                <a:gd name="connsiteY0" fmla="*/ 6099 h 10000"/>
                <a:gd name="connsiteX1" fmla="*/ 5043 w 10000"/>
                <a:gd name="connsiteY1" fmla="*/ 6099 h 10000"/>
                <a:gd name="connsiteX2" fmla="*/ 4992 w 10000"/>
                <a:gd name="connsiteY2" fmla="*/ 6659 h 10000"/>
                <a:gd name="connsiteX3" fmla="*/ 4774 w 10000"/>
                <a:gd name="connsiteY3" fmla="*/ 9169 h 10000"/>
                <a:gd name="connsiteX4" fmla="*/ 4724 w 10000"/>
                <a:gd name="connsiteY4" fmla="*/ 9539 h 10000"/>
                <a:gd name="connsiteX5" fmla="*/ 3749 w 10000"/>
                <a:gd name="connsiteY5" fmla="*/ 9999 h 10000"/>
                <a:gd name="connsiteX6" fmla="*/ 2909 w 10000"/>
                <a:gd name="connsiteY6" fmla="*/ 9469 h 10000"/>
                <a:gd name="connsiteX7" fmla="*/ 2993 w 10000"/>
                <a:gd name="connsiteY7" fmla="*/ 8249 h 10000"/>
                <a:gd name="connsiteX8" fmla="*/ 3110 w 10000"/>
                <a:gd name="connsiteY8" fmla="*/ 6689 h 10000"/>
                <a:gd name="connsiteX9" fmla="*/ 3296 w 10000"/>
                <a:gd name="connsiteY9" fmla="*/ 4428 h 10000"/>
                <a:gd name="connsiteX10" fmla="*/ 3362 w 10000"/>
                <a:gd name="connsiteY10" fmla="*/ 3497 h 10000"/>
                <a:gd name="connsiteX11" fmla="*/ 3245 w 10000"/>
                <a:gd name="connsiteY11" fmla="*/ 3408 h 10000"/>
                <a:gd name="connsiteX12" fmla="*/ 1430 w 10000"/>
                <a:gd name="connsiteY12" fmla="*/ 2808 h 10000"/>
                <a:gd name="connsiteX13" fmla="*/ 337 w 10000"/>
                <a:gd name="connsiteY13" fmla="*/ 1627 h 10000"/>
                <a:gd name="connsiteX14" fmla="*/ 17 w 10000"/>
                <a:gd name="connsiteY14" fmla="*/ 617 h 10000"/>
                <a:gd name="connsiteX15" fmla="*/ 388 w 10000"/>
                <a:gd name="connsiteY15" fmla="*/ 86 h 10000"/>
                <a:gd name="connsiteX16" fmla="*/ 1346 w 10000"/>
                <a:gd name="connsiteY16" fmla="*/ 86 h 10000"/>
                <a:gd name="connsiteX17" fmla="*/ 1715 w 10000"/>
                <a:gd name="connsiteY17" fmla="*/ 437 h 10000"/>
                <a:gd name="connsiteX18" fmla="*/ 1951 w 10000"/>
                <a:gd name="connsiteY18" fmla="*/ 1247 h 10000"/>
                <a:gd name="connsiteX19" fmla="*/ 3631 w 10000"/>
                <a:gd name="connsiteY19" fmla="*/ 2387 h 10000"/>
                <a:gd name="connsiteX20" fmla="*/ 4606 w 10000"/>
                <a:gd name="connsiteY20" fmla="*/ 2478 h 10000"/>
                <a:gd name="connsiteX21" fmla="*/ 6203 w 10000"/>
                <a:gd name="connsiteY21" fmla="*/ 2487 h 10000"/>
                <a:gd name="connsiteX22" fmla="*/ 7968 w 10000"/>
                <a:gd name="connsiteY22" fmla="*/ 3117 h 10000"/>
                <a:gd name="connsiteX23" fmla="*/ 9850 w 10000"/>
                <a:gd name="connsiteY23" fmla="*/ 4978 h 10000"/>
                <a:gd name="connsiteX24" fmla="*/ 9783 w 10000"/>
                <a:gd name="connsiteY24" fmla="*/ 5618 h 10000"/>
                <a:gd name="connsiteX25" fmla="*/ 8439 w 10000"/>
                <a:gd name="connsiteY25" fmla="*/ 5558 h 10000"/>
                <a:gd name="connsiteX26" fmla="*/ 7229 w 10000"/>
                <a:gd name="connsiteY26" fmla="*/ 4358 h 10000"/>
                <a:gd name="connsiteX27" fmla="*/ 7110 w 10000"/>
                <a:gd name="connsiteY27" fmla="*/ 4248 h 10000"/>
                <a:gd name="connsiteX28" fmla="*/ 7161 w 10000"/>
                <a:gd name="connsiteY28" fmla="*/ 4998 h 10000"/>
                <a:gd name="connsiteX29" fmla="*/ 7262 w 10000"/>
                <a:gd name="connsiteY29" fmla="*/ 6208 h 10000"/>
                <a:gd name="connsiteX30" fmla="*/ 7379 w 10000"/>
                <a:gd name="connsiteY30" fmla="*/ 7789 h 10000"/>
                <a:gd name="connsiteX31" fmla="*/ 7497 w 10000"/>
                <a:gd name="connsiteY31" fmla="*/ 9389 h 10000"/>
                <a:gd name="connsiteX32" fmla="*/ 5363 w 10000"/>
                <a:gd name="connsiteY32" fmla="*/ 6118 h 10000"/>
                <a:gd name="connsiteX33" fmla="*/ 5346 w 10000"/>
                <a:gd name="connsiteY33" fmla="*/ 6099 h 10000"/>
                <a:gd name="connsiteX0" fmla="*/ 5346 w 10000"/>
                <a:gd name="connsiteY0" fmla="*/ 6099 h 10000"/>
                <a:gd name="connsiteX1" fmla="*/ 5043 w 10000"/>
                <a:gd name="connsiteY1" fmla="*/ 6099 h 10000"/>
                <a:gd name="connsiteX2" fmla="*/ 4992 w 10000"/>
                <a:gd name="connsiteY2" fmla="*/ 6659 h 10000"/>
                <a:gd name="connsiteX3" fmla="*/ 4774 w 10000"/>
                <a:gd name="connsiteY3" fmla="*/ 9169 h 10000"/>
                <a:gd name="connsiteX4" fmla="*/ 4724 w 10000"/>
                <a:gd name="connsiteY4" fmla="*/ 9539 h 10000"/>
                <a:gd name="connsiteX5" fmla="*/ 3749 w 10000"/>
                <a:gd name="connsiteY5" fmla="*/ 9999 h 10000"/>
                <a:gd name="connsiteX6" fmla="*/ 2909 w 10000"/>
                <a:gd name="connsiteY6" fmla="*/ 9469 h 10000"/>
                <a:gd name="connsiteX7" fmla="*/ 2993 w 10000"/>
                <a:gd name="connsiteY7" fmla="*/ 8249 h 10000"/>
                <a:gd name="connsiteX8" fmla="*/ 3110 w 10000"/>
                <a:gd name="connsiteY8" fmla="*/ 6689 h 10000"/>
                <a:gd name="connsiteX9" fmla="*/ 3296 w 10000"/>
                <a:gd name="connsiteY9" fmla="*/ 4428 h 10000"/>
                <a:gd name="connsiteX10" fmla="*/ 3362 w 10000"/>
                <a:gd name="connsiteY10" fmla="*/ 3497 h 10000"/>
                <a:gd name="connsiteX11" fmla="*/ 3245 w 10000"/>
                <a:gd name="connsiteY11" fmla="*/ 3408 h 10000"/>
                <a:gd name="connsiteX12" fmla="*/ 1430 w 10000"/>
                <a:gd name="connsiteY12" fmla="*/ 2808 h 10000"/>
                <a:gd name="connsiteX13" fmla="*/ 337 w 10000"/>
                <a:gd name="connsiteY13" fmla="*/ 1627 h 10000"/>
                <a:gd name="connsiteX14" fmla="*/ 17 w 10000"/>
                <a:gd name="connsiteY14" fmla="*/ 617 h 10000"/>
                <a:gd name="connsiteX15" fmla="*/ 388 w 10000"/>
                <a:gd name="connsiteY15" fmla="*/ 86 h 10000"/>
                <a:gd name="connsiteX16" fmla="*/ 1346 w 10000"/>
                <a:gd name="connsiteY16" fmla="*/ 86 h 10000"/>
                <a:gd name="connsiteX17" fmla="*/ 1715 w 10000"/>
                <a:gd name="connsiteY17" fmla="*/ 437 h 10000"/>
                <a:gd name="connsiteX18" fmla="*/ 1951 w 10000"/>
                <a:gd name="connsiteY18" fmla="*/ 1247 h 10000"/>
                <a:gd name="connsiteX19" fmla="*/ 3631 w 10000"/>
                <a:gd name="connsiteY19" fmla="*/ 2387 h 10000"/>
                <a:gd name="connsiteX20" fmla="*/ 4606 w 10000"/>
                <a:gd name="connsiteY20" fmla="*/ 2478 h 10000"/>
                <a:gd name="connsiteX21" fmla="*/ 6203 w 10000"/>
                <a:gd name="connsiteY21" fmla="*/ 2487 h 10000"/>
                <a:gd name="connsiteX22" fmla="*/ 7968 w 10000"/>
                <a:gd name="connsiteY22" fmla="*/ 3117 h 10000"/>
                <a:gd name="connsiteX23" fmla="*/ 9850 w 10000"/>
                <a:gd name="connsiteY23" fmla="*/ 4978 h 10000"/>
                <a:gd name="connsiteX24" fmla="*/ 9783 w 10000"/>
                <a:gd name="connsiteY24" fmla="*/ 5618 h 10000"/>
                <a:gd name="connsiteX25" fmla="*/ 8439 w 10000"/>
                <a:gd name="connsiteY25" fmla="*/ 5558 h 10000"/>
                <a:gd name="connsiteX26" fmla="*/ 7229 w 10000"/>
                <a:gd name="connsiteY26" fmla="*/ 4358 h 10000"/>
                <a:gd name="connsiteX27" fmla="*/ 7110 w 10000"/>
                <a:gd name="connsiteY27" fmla="*/ 4248 h 10000"/>
                <a:gd name="connsiteX28" fmla="*/ 7161 w 10000"/>
                <a:gd name="connsiteY28" fmla="*/ 4998 h 10000"/>
                <a:gd name="connsiteX29" fmla="*/ 7262 w 10000"/>
                <a:gd name="connsiteY29" fmla="*/ 6208 h 10000"/>
                <a:gd name="connsiteX30" fmla="*/ 7379 w 10000"/>
                <a:gd name="connsiteY30" fmla="*/ 7789 h 10000"/>
                <a:gd name="connsiteX31" fmla="*/ 5363 w 10000"/>
                <a:gd name="connsiteY31" fmla="*/ 6118 h 10000"/>
                <a:gd name="connsiteX32" fmla="*/ 5346 w 10000"/>
                <a:gd name="connsiteY32" fmla="*/ 6099 h 10000"/>
                <a:gd name="connsiteX0" fmla="*/ 7379 w 10000"/>
                <a:gd name="connsiteY0" fmla="*/ 7789 h 10000"/>
                <a:gd name="connsiteX1" fmla="*/ 5363 w 10000"/>
                <a:gd name="connsiteY1" fmla="*/ 6118 h 10000"/>
                <a:gd name="connsiteX2" fmla="*/ 5346 w 10000"/>
                <a:gd name="connsiteY2" fmla="*/ 6099 h 10000"/>
                <a:gd name="connsiteX3" fmla="*/ 5043 w 10000"/>
                <a:gd name="connsiteY3" fmla="*/ 6099 h 10000"/>
                <a:gd name="connsiteX4" fmla="*/ 4992 w 10000"/>
                <a:gd name="connsiteY4" fmla="*/ 6659 h 10000"/>
                <a:gd name="connsiteX5" fmla="*/ 4774 w 10000"/>
                <a:gd name="connsiteY5" fmla="*/ 9169 h 10000"/>
                <a:gd name="connsiteX6" fmla="*/ 4724 w 10000"/>
                <a:gd name="connsiteY6" fmla="*/ 9539 h 10000"/>
                <a:gd name="connsiteX7" fmla="*/ 3749 w 10000"/>
                <a:gd name="connsiteY7" fmla="*/ 9999 h 10000"/>
                <a:gd name="connsiteX8" fmla="*/ 2909 w 10000"/>
                <a:gd name="connsiteY8" fmla="*/ 9469 h 10000"/>
                <a:gd name="connsiteX9" fmla="*/ 2993 w 10000"/>
                <a:gd name="connsiteY9" fmla="*/ 8249 h 10000"/>
                <a:gd name="connsiteX10" fmla="*/ 3110 w 10000"/>
                <a:gd name="connsiteY10" fmla="*/ 6689 h 10000"/>
                <a:gd name="connsiteX11" fmla="*/ 3296 w 10000"/>
                <a:gd name="connsiteY11" fmla="*/ 4428 h 10000"/>
                <a:gd name="connsiteX12" fmla="*/ 3362 w 10000"/>
                <a:gd name="connsiteY12" fmla="*/ 3497 h 10000"/>
                <a:gd name="connsiteX13" fmla="*/ 3245 w 10000"/>
                <a:gd name="connsiteY13" fmla="*/ 3408 h 10000"/>
                <a:gd name="connsiteX14" fmla="*/ 1430 w 10000"/>
                <a:gd name="connsiteY14" fmla="*/ 2808 h 10000"/>
                <a:gd name="connsiteX15" fmla="*/ 337 w 10000"/>
                <a:gd name="connsiteY15" fmla="*/ 1627 h 10000"/>
                <a:gd name="connsiteX16" fmla="*/ 17 w 10000"/>
                <a:gd name="connsiteY16" fmla="*/ 617 h 10000"/>
                <a:gd name="connsiteX17" fmla="*/ 388 w 10000"/>
                <a:gd name="connsiteY17" fmla="*/ 86 h 10000"/>
                <a:gd name="connsiteX18" fmla="*/ 1346 w 10000"/>
                <a:gd name="connsiteY18" fmla="*/ 86 h 10000"/>
                <a:gd name="connsiteX19" fmla="*/ 1715 w 10000"/>
                <a:gd name="connsiteY19" fmla="*/ 437 h 10000"/>
                <a:gd name="connsiteX20" fmla="*/ 1951 w 10000"/>
                <a:gd name="connsiteY20" fmla="*/ 1247 h 10000"/>
                <a:gd name="connsiteX21" fmla="*/ 3631 w 10000"/>
                <a:gd name="connsiteY21" fmla="*/ 2387 h 10000"/>
                <a:gd name="connsiteX22" fmla="*/ 4606 w 10000"/>
                <a:gd name="connsiteY22" fmla="*/ 2478 h 10000"/>
                <a:gd name="connsiteX23" fmla="*/ 6203 w 10000"/>
                <a:gd name="connsiteY23" fmla="*/ 2487 h 10000"/>
                <a:gd name="connsiteX24" fmla="*/ 7968 w 10000"/>
                <a:gd name="connsiteY24" fmla="*/ 3117 h 10000"/>
                <a:gd name="connsiteX25" fmla="*/ 9850 w 10000"/>
                <a:gd name="connsiteY25" fmla="*/ 4978 h 10000"/>
                <a:gd name="connsiteX26" fmla="*/ 9783 w 10000"/>
                <a:gd name="connsiteY26" fmla="*/ 5618 h 10000"/>
                <a:gd name="connsiteX27" fmla="*/ 8439 w 10000"/>
                <a:gd name="connsiteY27" fmla="*/ 5558 h 10000"/>
                <a:gd name="connsiteX28" fmla="*/ 7229 w 10000"/>
                <a:gd name="connsiteY28" fmla="*/ 4358 h 10000"/>
                <a:gd name="connsiteX29" fmla="*/ 7110 w 10000"/>
                <a:gd name="connsiteY29" fmla="*/ 4248 h 10000"/>
                <a:gd name="connsiteX30" fmla="*/ 7161 w 10000"/>
                <a:gd name="connsiteY30" fmla="*/ 4998 h 10000"/>
                <a:gd name="connsiteX31" fmla="*/ 7262 w 10000"/>
                <a:gd name="connsiteY31" fmla="*/ 6208 h 10000"/>
                <a:gd name="connsiteX32" fmla="*/ 8345 w 10000"/>
                <a:gd name="connsiteY32" fmla="*/ 8363 h 10000"/>
                <a:gd name="connsiteX0" fmla="*/ 7379 w 10000"/>
                <a:gd name="connsiteY0" fmla="*/ 7789 h 10000"/>
                <a:gd name="connsiteX1" fmla="*/ 5363 w 10000"/>
                <a:gd name="connsiteY1" fmla="*/ 6118 h 10000"/>
                <a:gd name="connsiteX2" fmla="*/ 5346 w 10000"/>
                <a:gd name="connsiteY2" fmla="*/ 6099 h 10000"/>
                <a:gd name="connsiteX3" fmla="*/ 5043 w 10000"/>
                <a:gd name="connsiteY3" fmla="*/ 6099 h 10000"/>
                <a:gd name="connsiteX4" fmla="*/ 4992 w 10000"/>
                <a:gd name="connsiteY4" fmla="*/ 6659 h 10000"/>
                <a:gd name="connsiteX5" fmla="*/ 4774 w 10000"/>
                <a:gd name="connsiteY5" fmla="*/ 9169 h 10000"/>
                <a:gd name="connsiteX6" fmla="*/ 4724 w 10000"/>
                <a:gd name="connsiteY6" fmla="*/ 9539 h 10000"/>
                <a:gd name="connsiteX7" fmla="*/ 3749 w 10000"/>
                <a:gd name="connsiteY7" fmla="*/ 9999 h 10000"/>
                <a:gd name="connsiteX8" fmla="*/ 2909 w 10000"/>
                <a:gd name="connsiteY8" fmla="*/ 9469 h 10000"/>
                <a:gd name="connsiteX9" fmla="*/ 2993 w 10000"/>
                <a:gd name="connsiteY9" fmla="*/ 8249 h 10000"/>
                <a:gd name="connsiteX10" fmla="*/ 3110 w 10000"/>
                <a:gd name="connsiteY10" fmla="*/ 6689 h 10000"/>
                <a:gd name="connsiteX11" fmla="*/ 3296 w 10000"/>
                <a:gd name="connsiteY11" fmla="*/ 4428 h 10000"/>
                <a:gd name="connsiteX12" fmla="*/ 3362 w 10000"/>
                <a:gd name="connsiteY12" fmla="*/ 3497 h 10000"/>
                <a:gd name="connsiteX13" fmla="*/ 3245 w 10000"/>
                <a:gd name="connsiteY13" fmla="*/ 3408 h 10000"/>
                <a:gd name="connsiteX14" fmla="*/ 1430 w 10000"/>
                <a:gd name="connsiteY14" fmla="*/ 2808 h 10000"/>
                <a:gd name="connsiteX15" fmla="*/ 337 w 10000"/>
                <a:gd name="connsiteY15" fmla="*/ 1627 h 10000"/>
                <a:gd name="connsiteX16" fmla="*/ 17 w 10000"/>
                <a:gd name="connsiteY16" fmla="*/ 617 h 10000"/>
                <a:gd name="connsiteX17" fmla="*/ 388 w 10000"/>
                <a:gd name="connsiteY17" fmla="*/ 86 h 10000"/>
                <a:gd name="connsiteX18" fmla="*/ 1346 w 10000"/>
                <a:gd name="connsiteY18" fmla="*/ 86 h 10000"/>
                <a:gd name="connsiteX19" fmla="*/ 1715 w 10000"/>
                <a:gd name="connsiteY19" fmla="*/ 437 h 10000"/>
                <a:gd name="connsiteX20" fmla="*/ 1951 w 10000"/>
                <a:gd name="connsiteY20" fmla="*/ 1247 h 10000"/>
                <a:gd name="connsiteX21" fmla="*/ 3631 w 10000"/>
                <a:gd name="connsiteY21" fmla="*/ 2387 h 10000"/>
                <a:gd name="connsiteX22" fmla="*/ 4606 w 10000"/>
                <a:gd name="connsiteY22" fmla="*/ 2478 h 10000"/>
                <a:gd name="connsiteX23" fmla="*/ 6203 w 10000"/>
                <a:gd name="connsiteY23" fmla="*/ 2487 h 10000"/>
                <a:gd name="connsiteX24" fmla="*/ 7968 w 10000"/>
                <a:gd name="connsiteY24" fmla="*/ 3117 h 10000"/>
                <a:gd name="connsiteX25" fmla="*/ 9850 w 10000"/>
                <a:gd name="connsiteY25" fmla="*/ 4978 h 10000"/>
                <a:gd name="connsiteX26" fmla="*/ 9783 w 10000"/>
                <a:gd name="connsiteY26" fmla="*/ 5618 h 10000"/>
                <a:gd name="connsiteX27" fmla="*/ 8439 w 10000"/>
                <a:gd name="connsiteY27" fmla="*/ 5558 h 10000"/>
                <a:gd name="connsiteX28" fmla="*/ 7229 w 10000"/>
                <a:gd name="connsiteY28" fmla="*/ 4358 h 10000"/>
                <a:gd name="connsiteX29" fmla="*/ 7110 w 10000"/>
                <a:gd name="connsiteY29" fmla="*/ 4248 h 10000"/>
                <a:gd name="connsiteX30" fmla="*/ 7161 w 10000"/>
                <a:gd name="connsiteY30" fmla="*/ 4998 h 10000"/>
                <a:gd name="connsiteX31" fmla="*/ 7262 w 10000"/>
                <a:gd name="connsiteY31" fmla="*/ 6208 h 10000"/>
                <a:gd name="connsiteX0" fmla="*/ 5363 w 10000"/>
                <a:gd name="connsiteY0" fmla="*/ 6118 h 10000"/>
                <a:gd name="connsiteX1" fmla="*/ 5346 w 10000"/>
                <a:gd name="connsiteY1" fmla="*/ 6099 h 10000"/>
                <a:gd name="connsiteX2" fmla="*/ 5043 w 10000"/>
                <a:gd name="connsiteY2" fmla="*/ 6099 h 10000"/>
                <a:gd name="connsiteX3" fmla="*/ 4992 w 10000"/>
                <a:gd name="connsiteY3" fmla="*/ 6659 h 10000"/>
                <a:gd name="connsiteX4" fmla="*/ 4774 w 10000"/>
                <a:gd name="connsiteY4" fmla="*/ 9169 h 10000"/>
                <a:gd name="connsiteX5" fmla="*/ 4724 w 10000"/>
                <a:gd name="connsiteY5" fmla="*/ 9539 h 10000"/>
                <a:gd name="connsiteX6" fmla="*/ 3749 w 10000"/>
                <a:gd name="connsiteY6" fmla="*/ 9999 h 10000"/>
                <a:gd name="connsiteX7" fmla="*/ 2909 w 10000"/>
                <a:gd name="connsiteY7" fmla="*/ 9469 h 10000"/>
                <a:gd name="connsiteX8" fmla="*/ 2993 w 10000"/>
                <a:gd name="connsiteY8" fmla="*/ 8249 h 10000"/>
                <a:gd name="connsiteX9" fmla="*/ 3110 w 10000"/>
                <a:gd name="connsiteY9" fmla="*/ 6689 h 10000"/>
                <a:gd name="connsiteX10" fmla="*/ 3296 w 10000"/>
                <a:gd name="connsiteY10" fmla="*/ 4428 h 10000"/>
                <a:gd name="connsiteX11" fmla="*/ 3362 w 10000"/>
                <a:gd name="connsiteY11" fmla="*/ 3497 h 10000"/>
                <a:gd name="connsiteX12" fmla="*/ 3245 w 10000"/>
                <a:gd name="connsiteY12" fmla="*/ 3408 h 10000"/>
                <a:gd name="connsiteX13" fmla="*/ 1430 w 10000"/>
                <a:gd name="connsiteY13" fmla="*/ 2808 h 10000"/>
                <a:gd name="connsiteX14" fmla="*/ 337 w 10000"/>
                <a:gd name="connsiteY14" fmla="*/ 1627 h 10000"/>
                <a:gd name="connsiteX15" fmla="*/ 17 w 10000"/>
                <a:gd name="connsiteY15" fmla="*/ 617 h 10000"/>
                <a:gd name="connsiteX16" fmla="*/ 388 w 10000"/>
                <a:gd name="connsiteY16" fmla="*/ 86 h 10000"/>
                <a:gd name="connsiteX17" fmla="*/ 1346 w 10000"/>
                <a:gd name="connsiteY17" fmla="*/ 86 h 10000"/>
                <a:gd name="connsiteX18" fmla="*/ 1715 w 10000"/>
                <a:gd name="connsiteY18" fmla="*/ 437 h 10000"/>
                <a:gd name="connsiteX19" fmla="*/ 1951 w 10000"/>
                <a:gd name="connsiteY19" fmla="*/ 1247 h 10000"/>
                <a:gd name="connsiteX20" fmla="*/ 3631 w 10000"/>
                <a:gd name="connsiteY20" fmla="*/ 2387 h 10000"/>
                <a:gd name="connsiteX21" fmla="*/ 4606 w 10000"/>
                <a:gd name="connsiteY21" fmla="*/ 2478 h 10000"/>
                <a:gd name="connsiteX22" fmla="*/ 6203 w 10000"/>
                <a:gd name="connsiteY22" fmla="*/ 2487 h 10000"/>
                <a:gd name="connsiteX23" fmla="*/ 7968 w 10000"/>
                <a:gd name="connsiteY23" fmla="*/ 3117 h 10000"/>
                <a:gd name="connsiteX24" fmla="*/ 9850 w 10000"/>
                <a:gd name="connsiteY24" fmla="*/ 4978 h 10000"/>
                <a:gd name="connsiteX25" fmla="*/ 9783 w 10000"/>
                <a:gd name="connsiteY25" fmla="*/ 5618 h 10000"/>
                <a:gd name="connsiteX26" fmla="*/ 8439 w 10000"/>
                <a:gd name="connsiteY26" fmla="*/ 5558 h 10000"/>
                <a:gd name="connsiteX27" fmla="*/ 7229 w 10000"/>
                <a:gd name="connsiteY27" fmla="*/ 4358 h 10000"/>
                <a:gd name="connsiteX28" fmla="*/ 7110 w 10000"/>
                <a:gd name="connsiteY28" fmla="*/ 4248 h 10000"/>
                <a:gd name="connsiteX29" fmla="*/ 7161 w 10000"/>
                <a:gd name="connsiteY29" fmla="*/ 4998 h 10000"/>
                <a:gd name="connsiteX30" fmla="*/ 7262 w 10000"/>
                <a:gd name="connsiteY30" fmla="*/ 6208 h 10000"/>
                <a:gd name="connsiteX0" fmla="*/ 5363 w 10000"/>
                <a:gd name="connsiteY0" fmla="*/ 6118 h 10000"/>
                <a:gd name="connsiteX1" fmla="*/ 5043 w 10000"/>
                <a:gd name="connsiteY1" fmla="*/ 6099 h 10000"/>
                <a:gd name="connsiteX2" fmla="*/ 4992 w 10000"/>
                <a:gd name="connsiteY2" fmla="*/ 6659 h 10000"/>
                <a:gd name="connsiteX3" fmla="*/ 4774 w 10000"/>
                <a:gd name="connsiteY3" fmla="*/ 9169 h 10000"/>
                <a:gd name="connsiteX4" fmla="*/ 4724 w 10000"/>
                <a:gd name="connsiteY4" fmla="*/ 9539 h 10000"/>
                <a:gd name="connsiteX5" fmla="*/ 3749 w 10000"/>
                <a:gd name="connsiteY5" fmla="*/ 9999 h 10000"/>
                <a:gd name="connsiteX6" fmla="*/ 2909 w 10000"/>
                <a:gd name="connsiteY6" fmla="*/ 9469 h 10000"/>
                <a:gd name="connsiteX7" fmla="*/ 2993 w 10000"/>
                <a:gd name="connsiteY7" fmla="*/ 8249 h 10000"/>
                <a:gd name="connsiteX8" fmla="*/ 3110 w 10000"/>
                <a:gd name="connsiteY8" fmla="*/ 6689 h 10000"/>
                <a:gd name="connsiteX9" fmla="*/ 3296 w 10000"/>
                <a:gd name="connsiteY9" fmla="*/ 4428 h 10000"/>
                <a:gd name="connsiteX10" fmla="*/ 3362 w 10000"/>
                <a:gd name="connsiteY10" fmla="*/ 3497 h 10000"/>
                <a:gd name="connsiteX11" fmla="*/ 3245 w 10000"/>
                <a:gd name="connsiteY11" fmla="*/ 3408 h 10000"/>
                <a:gd name="connsiteX12" fmla="*/ 1430 w 10000"/>
                <a:gd name="connsiteY12" fmla="*/ 2808 h 10000"/>
                <a:gd name="connsiteX13" fmla="*/ 337 w 10000"/>
                <a:gd name="connsiteY13" fmla="*/ 1627 h 10000"/>
                <a:gd name="connsiteX14" fmla="*/ 17 w 10000"/>
                <a:gd name="connsiteY14" fmla="*/ 617 h 10000"/>
                <a:gd name="connsiteX15" fmla="*/ 388 w 10000"/>
                <a:gd name="connsiteY15" fmla="*/ 86 h 10000"/>
                <a:gd name="connsiteX16" fmla="*/ 1346 w 10000"/>
                <a:gd name="connsiteY16" fmla="*/ 86 h 10000"/>
                <a:gd name="connsiteX17" fmla="*/ 1715 w 10000"/>
                <a:gd name="connsiteY17" fmla="*/ 437 h 10000"/>
                <a:gd name="connsiteX18" fmla="*/ 1951 w 10000"/>
                <a:gd name="connsiteY18" fmla="*/ 1247 h 10000"/>
                <a:gd name="connsiteX19" fmla="*/ 3631 w 10000"/>
                <a:gd name="connsiteY19" fmla="*/ 2387 h 10000"/>
                <a:gd name="connsiteX20" fmla="*/ 4606 w 10000"/>
                <a:gd name="connsiteY20" fmla="*/ 2478 h 10000"/>
                <a:gd name="connsiteX21" fmla="*/ 6203 w 10000"/>
                <a:gd name="connsiteY21" fmla="*/ 2487 h 10000"/>
                <a:gd name="connsiteX22" fmla="*/ 7968 w 10000"/>
                <a:gd name="connsiteY22" fmla="*/ 3117 h 10000"/>
                <a:gd name="connsiteX23" fmla="*/ 9850 w 10000"/>
                <a:gd name="connsiteY23" fmla="*/ 4978 h 10000"/>
                <a:gd name="connsiteX24" fmla="*/ 9783 w 10000"/>
                <a:gd name="connsiteY24" fmla="*/ 5618 h 10000"/>
                <a:gd name="connsiteX25" fmla="*/ 8439 w 10000"/>
                <a:gd name="connsiteY25" fmla="*/ 5558 h 10000"/>
                <a:gd name="connsiteX26" fmla="*/ 7229 w 10000"/>
                <a:gd name="connsiteY26" fmla="*/ 4358 h 10000"/>
                <a:gd name="connsiteX27" fmla="*/ 7110 w 10000"/>
                <a:gd name="connsiteY27" fmla="*/ 4248 h 10000"/>
                <a:gd name="connsiteX28" fmla="*/ 7161 w 10000"/>
                <a:gd name="connsiteY28" fmla="*/ 4998 h 10000"/>
                <a:gd name="connsiteX29" fmla="*/ 7262 w 10000"/>
                <a:gd name="connsiteY29" fmla="*/ 6208 h 10000"/>
                <a:gd name="connsiteX0" fmla="*/ 5363 w 10000"/>
                <a:gd name="connsiteY0" fmla="*/ 6118 h 10000"/>
                <a:gd name="connsiteX1" fmla="*/ 4992 w 10000"/>
                <a:gd name="connsiteY1" fmla="*/ 6659 h 10000"/>
                <a:gd name="connsiteX2" fmla="*/ 4774 w 10000"/>
                <a:gd name="connsiteY2" fmla="*/ 9169 h 10000"/>
                <a:gd name="connsiteX3" fmla="*/ 4724 w 10000"/>
                <a:gd name="connsiteY3" fmla="*/ 9539 h 10000"/>
                <a:gd name="connsiteX4" fmla="*/ 3749 w 10000"/>
                <a:gd name="connsiteY4" fmla="*/ 9999 h 10000"/>
                <a:gd name="connsiteX5" fmla="*/ 2909 w 10000"/>
                <a:gd name="connsiteY5" fmla="*/ 9469 h 10000"/>
                <a:gd name="connsiteX6" fmla="*/ 2993 w 10000"/>
                <a:gd name="connsiteY6" fmla="*/ 8249 h 10000"/>
                <a:gd name="connsiteX7" fmla="*/ 3110 w 10000"/>
                <a:gd name="connsiteY7" fmla="*/ 6689 h 10000"/>
                <a:gd name="connsiteX8" fmla="*/ 3296 w 10000"/>
                <a:gd name="connsiteY8" fmla="*/ 4428 h 10000"/>
                <a:gd name="connsiteX9" fmla="*/ 3362 w 10000"/>
                <a:gd name="connsiteY9" fmla="*/ 3497 h 10000"/>
                <a:gd name="connsiteX10" fmla="*/ 3245 w 10000"/>
                <a:gd name="connsiteY10" fmla="*/ 3408 h 10000"/>
                <a:gd name="connsiteX11" fmla="*/ 1430 w 10000"/>
                <a:gd name="connsiteY11" fmla="*/ 2808 h 10000"/>
                <a:gd name="connsiteX12" fmla="*/ 337 w 10000"/>
                <a:gd name="connsiteY12" fmla="*/ 1627 h 10000"/>
                <a:gd name="connsiteX13" fmla="*/ 17 w 10000"/>
                <a:gd name="connsiteY13" fmla="*/ 617 h 10000"/>
                <a:gd name="connsiteX14" fmla="*/ 388 w 10000"/>
                <a:gd name="connsiteY14" fmla="*/ 86 h 10000"/>
                <a:gd name="connsiteX15" fmla="*/ 1346 w 10000"/>
                <a:gd name="connsiteY15" fmla="*/ 86 h 10000"/>
                <a:gd name="connsiteX16" fmla="*/ 1715 w 10000"/>
                <a:gd name="connsiteY16" fmla="*/ 437 h 10000"/>
                <a:gd name="connsiteX17" fmla="*/ 1951 w 10000"/>
                <a:gd name="connsiteY17" fmla="*/ 1247 h 10000"/>
                <a:gd name="connsiteX18" fmla="*/ 3631 w 10000"/>
                <a:gd name="connsiteY18" fmla="*/ 2387 h 10000"/>
                <a:gd name="connsiteX19" fmla="*/ 4606 w 10000"/>
                <a:gd name="connsiteY19" fmla="*/ 2478 h 10000"/>
                <a:gd name="connsiteX20" fmla="*/ 6203 w 10000"/>
                <a:gd name="connsiteY20" fmla="*/ 2487 h 10000"/>
                <a:gd name="connsiteX21" fmla="*/ 7968 w 10000"/>
                <a:gd name="connsiteY21" fmla="*/ 3117 h 10000"/>
                <a:gd name="connsiteX22" fmla="*/ 9850 w 10000"/>
                <a:gd name="connsiteY22" fmla="*/ 4978 h 10000"/>
                <a:gd name="connsiteX23" fmla="*/ 9783 w 10000"/>
                <a:gd name="connsiteY23" fmla="*/ 5618 h 10000"/>
                <a:gd name="connsiteX24" fmla="*/ 8439 w 10000"/>
                <a:gd name="connsiteY24" fmla="*/ 5558 h 10000"/>
                <a:gd name="connsiteX25" fmla="*/ 7229 w 10000"/>
                <a:gd name="connsiteY25" fmla="*/ 4358 h 10000"/>
                <a:gd name="connsiteX26" fmla="*/ 7110 w 10000"/>
                <a:gd name="connsiteY26" fmla="*/ 4248 h 10000"/>
                <a:gd name="connsiteX27" fmla="*/ 7161 w 10000"/>
                <a:gd name="connsiteY27" fmla="*/ 4998 h 10000"/>
                <a:gd name="connsiteX28" fmla="*/ 7262 w 10000"/>
                <a:gd name="connsiteY28" fmla="*/ 6208 h 10000"/>
                <a:gd name="connsiteX0" fmla="*/ 4992 w 10000"/>
                <a:gd name="connsiteY0" fmla="*/ 6659 h 10000"/>
                <a:gd name="connsiteX1" fmla="*/ 4774 w 10000"/>
                <a:gd name="connsiteY1" fmla="*/ 9169 h 10000"/>
                <a:gd name="connsiteX2" fmla="*/ 4724 w 10000"/>
                <a:gd name="connsiteY2" fmla="*/ 9539 h 10000"/>
                <a:gd name="connsiteX3" fmla="*/ 3749 w 10000"/>
                <a:gd name="connsiteY3" fmla="*/ 9999 h 10000"/>
                <a:gd name="connsiteX4" fmla="*/ 2909 w 10000"/>
                <a:gd name="connsiteY4" fmla="*/ 9469 h 10000"/>
                <a:gd name="connsiteX5" fmla="*/ 2993 w 10000"/>
                <a:gd name="connsiteY5" fmla="*/ 8249 h 10000"/>
                <a:gd name="connsiteX6" fmla="*/ 3110 w 10000"/>
                <a:gd name="connsiteY6" fmla="*/ 6689 h 10000"/>
                <a:gd name="connsiteX7" fmla="*/ 3296 w 10000"/>
                <a:gd name="connsiteY7" fmla="*/ 4428 h 10000"/>
                <a:gd name="connsiteX8" fmla="*/ 3362 w 10000"/>
                <a:gd name="connsiteY8" fmla="*/ 3497 h 10000"/>
                <a:gd name="connsiteX9" fmla="*/ 3245 w 10000"/>
                <a:gd name="connsiteY9" fmla="*/ 3408 h 10000"/>
                <a:gd name="connsiteX10" fmla="*/ 1430 w 10000"/>
                <a:gd name="connsiteY10" fmla="*/ 2808 h 10000"/>
                <a:gd name="connsiteX11" fmla="*/ 337 w 10000"/>
                <a:gd name="connsiteY11" fmla="*/ 1627 h 10000"/>
                <a:gd name="connsiteX12" fmla="*/ 17 w 10000"/>
                <a:gd name="connsiteY12" fmla="*/ 617 h 10000"/>
                <a:gd name="connsiteX13" fmla="*/ 388 w 10000"/>
                <a:gd name="connsiteY13" fmla="*/ 86 h 10000"/>
                <a:gd name="connsiteX14" fmla="*/ 1346 w 10000"/>
                <a:gd name="connsiteY14" fmla="*/ 86 h 10000"/>
                <a:gd name="connsiteX15" fmla="*/ 1715 w 10000"/>
                <a:gd name="connsiteY15" fmla="*/ 437 h 10000"/>
                <a:gd name="connsiteX16" fmla="*/ 1951 w 10000"/>
                <a:gd name="connsiteY16" fmla="*/ 1247 h 10000"/>
                <a:gd name="connsiteX17" fmla="*/ 3631 w 10000"/>
                <a:gd name="connsiteY17" fmla="*/ 2387 h 10000"/>
                <a:gd name="connsiteX18" fmla="*/ 4606 w 10000"/>
                <a:gd name="connsiteY18" fmla="*/ 2478 h 10000"/>
                <a:gd name="connsiteX19" fmla="*/ 6203 w 10000"/>
                <a:gd name="connsiteY19" fmla="*/ 2487 h 10000"/>
                <a:gd name="connsiteX20" fmla="*/ 7968 w 10000"/>
                <a:gd name="connsiteY20" fmla="*/ 3117 h 10000"/>
                <a:gd name="connsiteX21" fmla="*/ 9850 w 10000"/>
                <a:gd name="connsiteY21" fmla="*/ 4978 h 10000"/>
                <a:gd name="connsiteX22" fmla="*/ 9783 w 10000"/>
                <a:gd name="connsiteY22" fmla="*/ 5618 h 10000"/>
                <a:gd name="connsiteX23" fmla="*/ 8439 w 10000"/>
                <a:gd name="connsiteY23" fmla="*/ 5558 h 10000"/>
                <a:gd name="connsiteX24" fmla="*/ 7229 w 10000"/>
                <a:gd name="connsiteY24" fmla="*/ 4358 h 10000"/>
                <a:gd name="connsiteX25" fmla="*/ 7110 w 10000"/>
                <a:gd name="connsiteY25" fmla="*/ 4248 h 10000"/>
                <a:gd name="connsiteX26" fmla="*/ 7161 w 10000"/>
                <a:gd name="connsiteY26" fmla="*/ 4998 h 10000"/>
                <a:gd name="connsiteX27" fmla="*/ 7262 w 10000"/>
                <a:gd name="connsiteY27" fmla="*/ 6208 h 10000"/>
                <a:gd name="connsiteX0" fmla="*/ 4774 w 10000"/>
                <a:gd name="connsiteY0" fmla="*/ 9169 h 10000"/>
                <a:gd name="connsiteX1" fmla="*/ 4724 w 10000"/>
                <a:gd name="connsiteY1" fmla="*/ 9539 h 10000"/>
                <a:gd name="connsiteX2" fmla="*/ 3749 w 10000"/>
                <a:gd name="connsiteY2" fmla="*/ 9999 h 10000"/>
                <a:gd name="connsiteX3" fmla="*/ 2909 w 10000"/>
                <a:gd name="connsiteY3" fmla="*/ 9469 h 10000"/>
                <a:gd name="connsiteX4" fmla="*/ 2993 w 10000"/>
                <a:gd name="connsiteY4" fmla="*/ 8249 h 10000"/>
                <a:gd name="connsiteX5" fmla="*/ 3110 w 10000"/>
                <a:gd name="connsiteY5" fmla="*/ 6689 h 10000"/>
                <a:gd name="connsiteX6" fmla="*/ 3296 w 10000"/>
                <a:gd name="connsiteY6" fmla="*/ 4428 h 10000"/>
                <a:gd name="connsiteX7" fmla="*/ 3362 w 10000"/>
                <a:gd name="connsiteY7" fmla="*/ 3497 h 10000"/>
                <a:gd name="connsiteX8" fmla="*/ 3245 w 10000"/>
                <a:gd name="connsiteY8" fmla="*/ 3408 h 10000"/>
                <a:gd name="connsiteX9" fmla="*/ 1430 w 10000"/>
                <a:gd name="connsiteY9" fmla="*/ 2808 h 10000"/>
                <a:gd name="connsiteX10" fmla="*/ 337 w 10000"/>
                <a:gd name="connsiteY10" fmla="*/ 1627 h 10000"/>
                <a:gd name="connsiteX11" fmla="*/ 17 w 10000"/>
                <a:gd name="connsiteY11" fmla="*/ 617 h 10000"/>
                <a:gd name="connsiteX12" fmla="*/ 388 w 10000"/>
                <a:gd name="connsiteY12" fmla="*/ 86 h 10000"/>
                <a:gd name="connsiteX13" fmla="*/ 1346 w 10000"/>
                <a:gd name="connsiteY13" fmla="*/ 86 h 10000"/>
                <a:gd name="connsiteX14" fmla="*/ 1715 w 10000"/>
                <a:gd name="connsiteY14" fmla="*/ 437 h 10000"/>
                <a:gd name="connsiteX15" fmla="*/ 1951 w 10000"/>
                <a:gd name="connsiteY15" fmla="*/ 1247 h 10000"/>
                <a:gd name="connsiteX16" fmla="*/ 3631 w 10000"/>
                <a:gd name="connsiteY16" fmla="*/ 2387 h 10000"/>
                <a:gd name="connsiteX17" fmla="*/ 4606 w 10000"/>
                <a:gd name="connsiteY17" fmla="*/ 2478 h 10000"/>
                <a:gd name="connsiteX18" fmla="*/ 6203 w 10000"/>
                <a:gd name="connsiteY18" fmla="*/ 2487 h 10000"/>
                <a:gd name="connsiteX19" fmla="*/ 7968 w 10000"/>
                <a:gd name="connsiteY19" fmla="*/ 3117 h 10000"/>
                <a:gd name="connsiteX20" fmla="*/ 9850 w 10000"/>
                <a:gd name="connsiteY20" fmla="*/ 4978 h 10000"/>
                <a:gd name="connsiteX21" fmla="*/ 9783 w 10000"/>
                <a:gd name="connsiteY21" fmla="*/ 5618 h 10000"/>
                <a:gd name="connsiteX22" fmla="*/ 8439 w 10000"/>
                <a:gd name="connsiteY22" fmla="*/ 5558 h 10000"/>
                <a:gd name="connsiteX23" fmla="*/ 7229 w 10000"/>
                <a:gd name="connsiteY23" fmla="*/ 4358 h 10000"/>
                <a:gd name="connsiteX24" fmla="*/ 7110 w 10000"/>
                <a:gd name="connsiteY24" fmla="*/ 4248 h 10000"/>
                <a:gd name="connsiteX25" fmla="*/ 7161 w 10000"/>
                <a:gd name="connsiteY25" fmla="*/ 4998 h 10000"/>
                <a:gd name="connsiteX26" fmla="*/ 7262 w 10000"/>
                <a:gd name="connsiteY26" fmla="*/ 6208 h 10000"/>
                <a:gd name="connsiteX0" fmla="*/ 4724 w 10000"/>
                <a:gd name="connsiteY0" fmla="*/ 9539 h 10000"/>
                <a:gd name="connsiteX1" fmla="*/ 3749 w 10000"/>
                <a:gd name="connsiteY1" fmla="*/ 9999 h 10000"/>
                <a:gd name="connsiteX2" fmla="*/ 2909 w 10000"/>
                <a:gd name="connsiteY2" fmla="*/ 9469 h 10000"/>
                <a:gd name="connsiteX3" fmla="*/ 2993 w 10000"/>
                <a:gd name="connsiteY3" fmla="*/ 8249 h 10000"/>
                <a:gd name="connsiteX4" fmla="*/ 3110 w 10000"/>
                <a:gd name="connsiteY4" fmla="*/ 6689 h 10000"/>
                <a:gd name="connsiteX5" fmla="*/ 3296 w 10000"/>
                <a:gd name="connsiteY5" fmla="*/ 4428 h 10000"/>
                <a:gd name="connsiteX6" fmla="*/ 3362 w 10000"/>
                <a:gd name="connsiteY6" fmla="*/ 3497 h 10000"/>
                <a:gd name="connsiteX7" fmla="*/ 3245 w 10000"/>
                <a:gd name="connsiteY7" fmla="*/ 3408 h 10000"/>
                <a:gd name="connsiteX8" fmla="*/ 1430 w 10000"/>
                <a:gd name="connsiteY8" fmla="*/ 2808 h 10000"/>
                <a:gd name="connsiteX9" fmla="*/ 337 w 10000"/>
                <a:gd name="connsiteY9" fmla="*/ 1627 h 10000"/>
                <a:gd name="connsiteX10" fmla="*/ 17 w 10000"/>
                <a:gd name="connsiteY10" fmla="*/ 617 h 10000"/>
                <a:gd name="connsiteX11" fmla="*/ 388 w 10000"/>
                <a:gd name="connsiteY11" fmla="*/ 86 h 10000"/>
                <a:gd name="connsiteX12" fmla="*/ 1346 w 10000"/>
                <a:gd name="connsiteY12" fmla="*/ 86 h 10000"/>
                <a:gd name="connsiteX13" fmla="*/ 1715 w 10000"/>
                <a:gd name="connsiteY13" fmla="*/ 437 h 10000"/>
                <a:gd name="connsiteX14" fmla="*/ 1951 w 10000"/>
                <a:gd name="connsiteY14" fmla="*/ 1247 h 10000"/>
                <a:gd name="connsiteX15" fmla="*/ 3631 w 10000"/>
                <a:gd name="connsiteY15" fmla="*/ 2387 h 10000"/>
                <a:gd name="connsiteX16" fmla="*/ 4606 w 10000"/>
                <a:gd name="connsiteY16" fmla="*/ 2478 h 10000"/>
                <a:gd name="connsiteX17" fmla="*/ 6203 w 10000"/>
                <a:gd name="connsiteY17" fmla="*/ 2487 h 10000"/>
                <a:gd name="connsiteX18" fmla="*/ 7968 w 10000"/>
                <a:gd name="connsiteY18" fmla="*/ 3117 h 10000"/>
                <a:gd name="connsiteX19" fmla="*/ 9850 w 10000"/>
                <a:gd name="connsiteY19" fmla="*/ 4978 h 10000"/>
                <a:gd name="connsiteX20" fmla="*/ 9783 w 10000"/>
                <a:gd name="connsiteY20" fmla="*/ 5618 h 10000"/>
                <a:gd name="connsiteX21" fmla="*/ 8439 w 10000"/>
                <a:gd name="connsiteY21" fmla="*/ 5558 h 10000"/>
                <a:gd name="connsiteX22" fmla="*/ 7229 w 10000"/>
                <a:gd name="connsiteY22" fmla="*/ 4358 h 10000"/>
                <a:gd name="connsiteX23" fmla="*/ 7110 w 10000"/>
                <a:gd name="connsiteY23" fmla="*/ 4248 h 10000"/>
                <a:gd name="connsiteX24" fmla="*/ 7161 w 10000"/>
                <a:gd name="connsiteY24" fmla="*/ 4998 h 10000"/>
                <a:gd name="connsiteX25" fmla="*/ 7262 w 10000"/>
                <a:gd name="connsiteY25" fmla="*/ 6208 h 10000"/>
                <a:gd name="connsiteX0" fmla="*/ 3749 w 10000"/>
                <a:gd name="connsiteY0" fmla="*/ 9999 h 9999"/>
                <a:gd name="connsiteX1" fmla="*/ 2909 w 10000"/>
                <a:gd name="connsiteY1" fmla="*/ 9469 h 9999"/>
                <a:gd name="connsiteX2" fmla="*/ 2993 w 10000"/>
                <a:gd name="connsiteY2" fmla="*/ 8249 h 9999"/>
                <a:gd name="connsiteX3" fmla="*/ 3110 w 10000"/>
                <a:gd name="connsiteY3" fmla="*/ 6689 h 9999"/>
                <a:gd name="connsiteX4" fmla="*/ 3296 w 10000"/>
                <a:gd name="connsiteY4" fmla="*/ 4428 h 9999"/>
                <a:gd name="connsiteX5" fmla="*/ 3362 w 10000"/>
                <a:gd name="connsiteY5" fmla="*/ 3497 h 9999"/>
                <a:gd name="connsiteX6" fmla="*/ 3245 w 10000"/>
                <a:gd name="connsiteY6" fmla="*/ 3408 h 9999"/>
                <a:gd name="connsiteX7" fmla="*/ 1430 w 10000"/>
                <a:gd name="connsiteY7" fmla="*/ 2808 h 9999"/>
                <a:gd name="connsiteX8" fmla="*/ 337 w 10000"/>
                <a:gd name="connsiteY8" fmla="*/ 1627 h 9999"/>
                <a:gd name="connsiteX9" fmla="*/ 17 w 10000"/>
                <a:gd name="connsiteY9" fmla="*/ 617 h 9999"/>
                <a:gd name="connsiteX10" fmla="*/ 388 w 10000"/>
                <a:gd name="connsiteY10" fmla="*/ 86 h 9999"/>
                <a:gd name="connsiteX11" fmla="*/ 1346 w 10000"/>
                <a:gd name="connsiteY11" fmla="*/ 86 h 9999"/>
                <a:gd name="connsiteX12" fmla="*/ 1715 w 10000"/>
                <a:gd name="connsiteY12" fmla="*/ 437 h 9999"/>
                <a:gd name="connsiteX13" fmla="*/ 1951 w 10000"/>
                <a:gd name="connsiteY13" fmla="*/ 1247 h 9999"/>
                <a:gd name="connsiteX14" fmla="*/ 3631 w 10000"/>
                <a:gd name="connsiteY14" fmla="*/ 2387 h 9999"/>
                <a:gd name="connsiteX15" fmla="*/ 4606 w 10000"/>
                <a:gd name="connsiteY15" fmla="*/ 2478 h 9999"/>
                <a:gd name="connsiteX16" fmla="*/ 6203 w 10000"/>
                <a:gd name="connsiteY16" fmla="*/ 2487 h 9999"/>
                <a:gd name="connsiteX17" fmla="*/ 7968 w 10000"/>
                <a:gd name="connsiteY17" fmla="*/ 3117 h 9999"/>
                <a:gd name="connsiteX18" fmla="*/ 9850 w 10000"/>
                <a:gd name="connsiteY18" fmla="*/ 4978 h 9999"/>
                <a:gd name="connsiteX19" fmla="*/ 9783 w 10000"/>
                <a:gd name="connsiteY19" fmla="*/ 5618 h 9999"/>
                <a:gd name="connsiteX20" fmla="*/ 8439 w 10000"/>
                <a:gd name="connsiteY20" fmla="*/ 5558 h 9999"/>
                <a:gd name="connsiteX21" fmla="*/ 7229 w 10000"/>
                <a:gd name="connsiteY21" fmla="*/ 4358 h 9999"/>
                <a:gd name="connsiteX22" fmla="*/ 7110 w 10000"/>
                <a:gd name="connsiteY22" fmla="*/ 4248 h 9999"/>
                <a:gd name="connsiteX23" fmla="*/ 7161 w 10000"/>
                <a:gd name="connsiteY23" fmla="*/ 4998 h 9999"/>
                <a:gd name="connsiteX24" fmla="*/ 7262 w 10000"/>
                <a:gd name="connsiteY24" fmla="*/ 6208 h 9999"/>
                <a:gd name="connsiteX0" fmla="*/ 2909 w 10000"/>
                <a:gd name="connsiteY0" fmla="*/ 9470 h 9470"/>
                <a:gd name="connsiteX1" fmla="*/ 2993 w 10000"/>
                <a:gd name="connsiteY1" fmla="*/ 8250 h 9470"/>
                <a:gd name="connsiteX2" fmla="*/ 3110 w 10000"/>
                <a:gd name="connsiteY2" fmla="*/ 6690 h 9470"/>
                <a:gd name="connsiteX3" fmla="*/ 3296 w 10000"/>
                <a:gd name="connsiteY3" fmla="*/ 4428 h 9470"/>
                <a:gd name="connsiteX4" fmla="*/ 3362 w 10000"/>
                <a:gd name="connsiteY4" fmla="*/ 3497 h 9470"/>
                <a:gd name="connsiteX5" fmla="*/ 3245 w 10000"/>
                <a:gd name="connsiteY5" fmla="*/ 3408 h 9470"/>
                <a:gd name="connsiteX6" fmla="*/ 1430 w 10000"/>
                <a:gd name="connsiteY6" fmla="*/ 2808 h 9470"/>
                <a:gd name="connsiteX7" fmla="*/ 337 w 10000"/>
                <a:gd name="connsiteY7" fmla="*/ 1627 h 9470"/>
                <a:gd name="connsiteX8" fmla="*/ 17 w 10000"/>
                <a:gd name="connsiteY8" fmla="*/ 617 h 9470"/>
                <a:gd name="connsiteX9" fmla="*/ 388 w 10000"/>
                <a:gd name="connsiteY9" fmla="*/ 86 h 9470"/>
                <a:gd name="connsiteX10" fmla="*/ 1346 w 10000"/>
                <a:gd name="connsiteY10" fmla="*/ 86 h 9470"/>
                <a:gd name="connsiteX11" fmla="*/ 1715 w 10000"/>
                <a:gd name="connsiteY11" fmla="*/ 437 h 9470"/>
                <a:gd name="connsiteX12" fmla="*/ 1951 w 10000"/>
                <a:gd name="connsiteY12" fmla="*/ 1247 h 9470"/>
                <a:gd name="connsiteX13" fmla="*/ 3631 w 10000"/>
                <a:gd name="connsiteY13" fmla="*/ 2387 h 9470"/>
                <a:gd name="connsiteX14" fmla="*/ 4606 w 10000"/>
                <a:gd name="connsiteY14" fmla="*/ 2478 h 9470"/>
                <a:gd name="connsiteX15" fmla="*/ 6203 w 10000"/>
                <a:gd name="connsiteY15" fmla="*/ 2487 h 9470"/>
                <a:gd name="connsiteX16" fmla="*/ 7968 w 10000"/>
                <a:gd name="connsiteY16" fmla="*/ 3117 h 9470"/>
                <a:gd name="connsiteX17" fmla="*/ 9850 w 10000"/>
                <a:gd name="connsiteY17" fmla="*/ 4978 h 9470"/>
                <a:gd name="connsiteX18" fmla="*/ 9783 w 10000"/>
                <a:gd name="connsiteY18" fmla="*/ 5619 h 9470"/>
                <a:gd name="connsiteX19" fmla="*/ 8439 w 10000"/>
                <a:gd name="connsiteY19" fmla="*/ 5559 h 9470"/>
                <a:gd name="connsiteX20" fmla="*/ 7229 w 10000"/>
                <a:gd name="connsiteY20" fmla="*/ 4358 h 9470"/>
                <a:gd name="connsiteX21" fmla="*/ 7110 w 10000"/>
                <a:gd name="connsiteY21" fmla="*/ 4248 h 9470"/>
                <a:gd name="connsiteX22" fmla="*/ 7161 w 10000"/>
                <a:gd name="connsiteY22" fmla="*/ 4998 h 9470"/>
                <a:gd name="connsiteX23" fmla="*/ 7262 w 10000"/>
                <a:gd name="connsiteY23" fmla="*/ 6209 h 9470"/>
                <a:gd name="connsiteX0" fmla="*/ 2993 w 10000"/>
                <a:gd name="connsiteY0" fmla="*/ 8712 h 8712"/>
                <a:gd name="connsiteX1" fmla="*/ 3110 w 10000"/>
                <a:gd name="connsiteY1" fmla="*/ 7064 h 8712"/>
                <a:gd name="connsiteX2" fmla="*/ 3296 w 10000"/>
                <a:gd name="connsiteY2" fmla="*/ 4676 h 8712"/>
                <a:gd name="connsiteX3" fmla="*/ 3362 w 10000"/>
                <a:gd name="connsiteY3" fmla="*/ 3693 h 8712"/>
                <a:gd name="connsiteX4" fmla="*/ 3245 w 10000"/>
                <a:gd name="connsiteY4" fmla="*/ 3599 h 8712"/>
                <a:gd name="connsiteX5" fmla="*/ 1430 w 10000"/>
                <a:gd name="connsiteY5" fmla="*/ 2965 h 8712"/>
                <a:gd name="connsiteX6" fmla="*/ 337 w 10000"/>
                <a:gd name="connsiteY6" fmla="*/ 1718 h 8712"/>
                <a:gd name="connsiteX7" fmla="*/ 17 w 10000"/>
                <a:gd name="connsiteY7" fmla="*/ 652 h 8712"/>
                <a:gd name="connsiteX8" fmla="*/ 388 w 10000"/>
                <a:gd name="connsiteY8" fmla="*/ 91 h 8712"/>
                <a:gd name="connsiteX9" fmla="*/ 1346 w 10000"/>
                <a:gd name="connsiteY9" fmla="*/ 91 h 8712"/>
                <a:gd name="connsiteX10" fmla="*/ 1715 w 10000"/>
                <a:gd name="connsiteY10" fmla="*/ 461 h 8712"/>
                <a:gd name="connsiteX11" fmla="*/ 1951 w 10000"/>
                <a:gd name="connsiteY11" fmla="*/ 1317 h 8712"/>
                <a:gd name="connsiteX12" fmla="*/ 3631 w 10000"/>
                <a:gd name="connsiteY12" fmla="*/ 2521 h 8712"/>
                <a:gd name="connsiteX13" fmla="*/ 4606 w 10000"/>
                <a:gd name="connsiteY13" fmla="*/ 2617 h 8712"/>
                <a:gd name="connsiteX14" fmla="*/ 6203 w 10000"/>
                <a:gd name="connsiteY14" fmla="*/ 2626 h 8712"/>
                <a:gd name="connsiteX15" fmla="*/ 7968 w 10000"/>
                <a:gd name="connsiteY15" fmla="*/ 3291 h 8712"/>
                <a:gd name="connsiteX16" fmla="*/ 9850 w 10000"/>
                <a:gd name="connsiteY16" fmla="*/ 5257 h 8712"/>
                <a:gd name="connsiteX17" fmla="*/ 9783 w 10000"/>
                <a:gd name="connsiteY17" fmla="*/ 5933 h 8712"/>
                <a:gd name="connsiteX18" fmla="*/ 8439 w 10000"/>
                <a:gd name="connsiteY18" fmla="*/ 5870 h 8712"/>
                <a:gd name="connsiteX19" fmla="*/ 7229 w 10000"/>
                <a:gd name="connsiteY19" fmla="*/ 4602 h 8712"/>
                <a:gd name="connsiteX20" fmla="*/ 7110 w 10000"/>
                <a:gd name="connsiteY20" fmla="*/ 4486 h 8712"/>
                <a:gd name="connsiteX21" fmla="*/ 7161 w 10000"/>
                <a:gd name="connsiteY21" fmla="*/ 5278 h 8712"/>
                <a:gd name="connsiteX22" fmla="*/ 7262 w 10000"/>
                <a:gd name="connsiteY22" fmla="*/ 6556 h 8712"/>
                <a:gd name="connsiteX0" fmla="*/ 3110 w 10000"/>
                <a:gd name="connsiteY0" fmla="*/ 8108 h 8108"/>
                <a:gd name="connsiteX1" fmla="*/ 3296 w 10000"/>
                <a:gd name="connsiteY1" fmla="*/ 5367 h 8108"/>
                <a:gd name="connsiteX2" fmla="*/ 3362 w 10000"/>
                <a:gd name="connsiteY2" fmla="*/ 4239 h 8108"/>
                <a:gd name="connsiteX3" fmla="*/ 3245 w 10000"/>
                <a:gd name="connsiteY3" fmla="*/ 4131 h 8108"/>
                <a:gd name="connsiteX4" fmla="*/ 1430 w 10000"/>
                <a:gd name="connsiteY4" fmla="*/ 3403 h 8108"/>
                <a:gd name="connsiteX5" fmla="*/ 337 w 10000"/>
                <a:gd name="connsiteY5" fmla="*/ 1972 h 8108"/>
                <a:gd name="connsiteX6" fmla="*/ 17 w 10000"/>
                <a:gd name="connsiteY6" fmla="*/ 748 h 8108"/>
                <a:gd name="connsiteX7" fmla="*/ 388 w 10000"/>
                <a:gd name="connsiteY7" fmla="*/ 104 h 8108"/>
                <a:gd name="connsiteX8" fmla="*/ 1346 w 10000"/>
                <a:gd name="connsiteY8" fmla="*/ 104 h 8108"/>
                <a:gd name="connsiteX9" fmla="*/ 1715 w 10000"/>
                <a:gd name="connsiteY9" fmla="*/ 529 h 8108"/>
                <a:gd name="connsiteX10" fmla="*/ 1951 w 10000"/>
                <a:gd name="connsiteY10" fmla="*/ 1512 h 8108"/>
                <a:gd name="connsiteX11" fmla="*/ 3631 w 10000"/>
                <a:gd name="connsiteY11" fmla="*/ 2894 h 8108"/>
                <a:gd name="connsiteX12" fmla="*/ 4606 w 10000"/>
                <a:gd name="connsiteY12" fmla="*/ 3004 h 8108"/>
                <a:gd name="connsiteX13" fmla="*/ 6203 w 10000"/>
                <a:gd name="connsiteY13" fmla="*/ 3014 h 8108"/>
                <a:gd name="connsiteX14" fmla="*/ 7968 w 10000"/>
                <a:gd name="connsiteY14" fmla="*/ 3778 h 8108"/>
                <a:gd name="connsiteX15" fmla="*/ 9850 w 10000"/>
                <a:gd name="connsiteY15" fmla="*/ 6034 h 8108"/>
                <a:gd name="connsiteX16" fmla="*/ 9783 w 10000"/>
                <a:gd name="connsiteY16" fmla="*/ 6810 h 8108"/>
                <a:gd name="connsiteX17" fmla="*/ 8439 w 10000"/>
                <a:gd name="connsiteY17" fmla="*/ 6738 h 8108"/>
                <a:gd name="connsiteX18" fmla="*/ 7229 w 10000"/>
                <a:gd name="connsiteY18" fmla="*/ 5282 h 8108"/>
                <a:gd name="connsiteX19" fmla="*/ 7110 w 10000"/>
                <a:gd name="connsiteY19" fmla="*/ 5149 h 8108"/>
                <a:gd name="connsiteX20" fmla="*/ 7161 w 10000"/>
                <a:gd name="connsiteY20" fmla="*/ 6058 h 8108"/>
                <a:gd name="connsiteX21" fmla="*/ 7262 w 10000"/>
                <a:gd name="connsiteY21" fmla="*/ 7525 h 8108"/>
                <a:gd name="connsiteX0" fmla="*/ 3687 w 10000"/>
                <a:gd name="connsiteY0" fmla="*/ 9316 h 9316"/>
                <a:gd name="connsiteX1" fmla="*/ 3296 w 10000"/>
                <a:gd name="connsiteY1" fmla="*/ 6619 h 9316"/>
                <a:gd name="connsiteX2" fmla="*/ 3362 w 10000"/>
                <a:gd name="connsiteY2" fmla="*/ 5228 h 9316"/>
                <a:gd name="connsiteX3" fmla="*/ 3245 w 10000"/>
                <a:gd name="connsiteY3" fmla="*/ 5095 h 9316"/>
                <a:gd name="connsiteX4" fmla="*/ 1430 w 10000"/>
                <a:gd name="connsiteY4" fmla="*/ 4197 h 9316"/>
                <a:gd name="connsiteX5" fmla="*/ 337 w 10000"/>
                <a:gd name="connsiteY5" fmla="*/ 2432 h 9316"/>
                <a:gd name="connsiteX6" fmla="*/ 17 w 10000"/>
                <a:gd name="connsiteY6" fmla="*/ 923 h 9316"/>
                <a:gd name="connsiteX7" fmla="*/ 388 w 10000"/>
                <a:gd name="connsiteY7" fmla="*/ 128 h 9316"/>
                <a:gd name="connsiteX8" fmla="*/ 1346 w 10000"/>
                <a:gd name="connsiteY8" fmla="*/ 128 h 9316"/>
                <a:gd name="connsiteX9" fmla="*/ 1715 w 10000"/>
                <a:gd name="connsiteY9" fmla="*/ 652 h 9316"/>
                <a:gd name="connsiteX10" fmla="*/ 1951 w 10000"/>
                <a:gd name="connsiteY10" fmla="*/ 1865 h 9316"/>
                <a:gd name="connsiteX11" fmla="*/ 3631 w 10000"/>
                <a:gd name="connsiteY11" fmla="*/ 3569 h 9316"/>
                <a:gd name="connsiteX12" fmla="*/ 4606 w 10000"/>
                <a:gd name="connsiteY12" fmla="*/ 3705 h 9316"/>
                <a:gd name="connsiteX13" fmla="*/ 6203 w 10000"/>
                <a:gd name="connsiteY13" fmla="*/ 3717 h 9316"/>
                <a:gd name="connsiteX14" fmla="*/ 7968 w 10000"/>
                <a:gd name="connsiteY14" fmla="*/ 4660 h 9316"/>
                <a:gd name="connsiteX15" fmla="*/ 9850 w 10000"/>
                <a:gd name="connsiteY15" fmla="*/ 7442 h 9316"/>
                <a:gd name="connsiteX16" fmla="*/ 9783 w 10000"/>
                <a:gd name="connsiteY16" fmla="*/ 8399 h 9316"/>
                <a:gd name="connsiteX17" fmla="*/ 8439 w 10000"/>
                <a:gd name="connsiteY17" fmla="*/ 8310 h 9316"/>
                <a:gd name="connsiteX18" fmla="*/ 7229 w 10000"/>
                <a:gd name="connsiteY18" fmla="*/ 6515 h 9316"/>
                <a:gd name="connsiteX19" fmla="*/ 7110 w 10000"/>
                <a:gd name="connsiteY19" fmla="*/ 6351 h 9316"/>
                <a:gd name="connsiteX20" fmla="*/ 7161 w 10000"/>
                <a:gd name="connsiteY20" fmla="*/ 7472 h 9316"/>
                <a:gd name="connsiteX21" fmla="*/ 7262 w 10000"/>
                <a:gd name="connsiteY21" fmla="*/ 9281 h 9316"/>
                <a:gd name="connsiteX0" fmla="*/ 3687 w 10000"/>
                <a:gd name="connsiteY0" fmla="*/ 10000 h 10000"/>
                <a:gd name="connsiteX1" fmla="*/ 3604 w 10000"/>
                <a:gd name="connsiteY1" fmla="*/ 7105 h 10000"/>
                <a:gd name="connsiteX2" fmla="*/ 3362 w 10000"/>
                <a:gd name="connsiteY2" fmla="*/ 5612 h 10000"/>
                <a:gd name="connsiteX3" fmla="*/ 3245 w 10000"/>
                <a:gd name="connsiteY3" fmla="*/ 5469 h 10000"/>
                <a:gd name="connsiteX4" fmla="*/ 1430 w 10000"/>
                <a:gd name="connsiteY4" fmla="*/ 4505 h 10000"/>
                <a:gd name="connsiteX5" fmla="*/ 337 w 10000"/>
                <a:gd name="connsiteY5" fmla="*/ 2611 h 10000"/>
                <a:gd name="connsiteX6" fmla="*/ 17 w 10000"/>
                <a:gd name="connsiteY6" fmla="*/ 991 h 10000"/>
                <a:gd name="connsiteX7" fmla="*/ 388 w 10000"/>
                <a:gd name="connsiteY7" fmla="*/ 137 h 10000"/>
                <a:gd name="connsiteX8" fmla="*/ 1346 w 10000"/>
                <a:gd name="connsiteY8" fmla="*/ 137 h 10000"/>
                <a:gd name="connsiteX9" fmla="*/ 1715 w 10000"/>
                <a:gd name="connsiteY9" fmla="*/ 700 h 10000"/>
                <a:gd name="connsiteX10" fmla="*/ 1951 w 10000"/>
                <a:gd name="connsiteY10" fmla="*/ 2002 h 10000"/>
                <a:gd name="connsiteX11" fmla="*/ 3631 w 10000"/>
                <a:gd name="connsiteY11" fmla="*/ 3831 h 10000"/>
                <a:gd name="connsiteX12" fmla="*/ 4606 w 10000"/>
                <a:gd name="connsiteY12" fmla="*/ 3977 h 10000"/>
                <a:gd name="connsiteX13" fmla="*/ 6203 w 10000"/>
                <a:gd name="connsiteY13" fmla="*/ 3990 h 10000"/>
                <a:gd name="connsiteX14" fmla="*/ 7968 w 10000"/>
                <a:gd name="connsiteY14" fmla="*/ 5002 h 10000"/>
                <a:gd name="connsiteX15" fmla="*/ 9850 w 10000"/>
                <a:gd name="connsiteY15" fmla="*/ 7988 h 10000"/>
                <a:gd name="connsiteX16" fmla="*/ 9783 w 10000"/>
                <a:gd name="connsiteY16" fmla="*/ 9016 h 10000"/>
                <a:gd name="connsiteX17" fmla="*/ 8439 w 10000"/>
                <a:gd name="connsiteY17" fmla="*/ 8920 h 10000"/>
                <a:gd name="connsiteX18" fmla="*/ 7229 w 10000"/>
                <a:gd name="connsiteY18" fmla="*/ 6993 h 10000"/>
                <a:gd name="connsiteX19" fmla="*/ 7110 w 10000"/>
                <a:gd name="connsiteY19" fmla="*/ 6817 h 10000"/>
                <a:gd name="connsiteX20" fmla="*/ 7161 w 10000"/>
                <a:gd name="connsiteY20" fmla="*/ 8021 h 10000"/>
                <a:gd name="connsiteX21" fmla="*/ 7262 w 10000"/>
                <a:gd name="connsiteY21" fmla="*/ 9962 h 10000"/>
                <a:gd name="connsiteX0" fmla="*/ 3687 w 10000"/>
                <a:gd name="connsiteY0" fmla="*/ 10000 h 10000"/>
                <a:gd name="connsiteX1" fmla="*/ 3604 w 10000"/>
                <a:gd name="connsiteY1" fmla="*/ 7105 h 10000"/>
                <a:gd name="connsiteX2" fmla="*/ 3362 w 10000"/>
                <a:gd name="connsiteY2" fmla="*/ 5612 h 10000"/>
                <a:gd name="connsiteX3" fmla="*/ 3245 w 10000"/>
                <a:gd name="connsiteY3" fmla="*/ 5469 h 10000"/>
                <a:gd name="connsiteX4" fmla="*/ 1430 w 10000"/>
                <a:gd name="connsiteY4" fmla="*/ 4505 h 10000"/>
                <a:gd name="connsiteX5" fmla="*/ 337 w 10000"/>
                <a:gd name="connsiteY5" fmla="*/ 2611 h 10000"/>
                <a:gd name="connsiteX6" fmla="*/ 17 w 10000"/>
                <a:gd name="connsiteY6" fmla="*/ 991 h 10000"/>
                <a:gd name="connsiteX7" fmla="*/ 388 w 10000"/>
                <a:gd name="connsiteY7" fmla="*/ 137 h 10000"/>
                <a:gd name="connsiteX8" fmla="*/ 1346 w 10000"/>
                <a:gd name="connsiteY8" fmla="*/ 137 h 10000"/>
                <a:gd name="connsiteX9" fmla="*/ 1715 w 10000"/>
                <a:gd name="connsiteY9" fmla="*/ 700 h 10000"/>
                <a:gd name="connsiteX10" fmla="*/ 1951 w 10000"/>
                <a:gd name="connsiteY10" fmla="*/ 2002 h 10000"/>
                <a:gd name="connsiteX11" fmla="*/ 3631 w 10000"/>
                <a:gd name="connsiteY11" fmla="*/ 3831 h 10000"/>
                <a:gd name="connsiteX12" fmla="*/ 4606 w 10000"/>
                <a:gd name="connsiteY12" fmla="*/ 3977 h 10000"/>
                <a:gd name="connsiteX13" fmla="*/ 6203 w 10000"/>
                <a:gd name="connsiteY13" fmla="*/ 3990 h 10000"/>
                <a:gd name="connsiteX14" fmla="*/ 7968 w 10000"/>
                <a:gd name="connsiteY14" fmla="*/ 5002 h 10000"/>
                <a:gd name="connsiteX15" fmla="*/ 9850 w 10000"/>
                <a:gd name="connsiteY15" fmla="*/ 7988 h 10000"/>
                <a:gd name="connsiteX16" fmla="*/ 9783 w 10000"/>
                <a:gd name="connsiteY16" fmla="*/ 9016 h 10000"/>
                <a:gd name="connsiteX17" fmla="*/ 8439 w 10000"/>
                <a:gd name="connsiteY17" fmla="*/ 8920 h 10000"/>
                <a:gd name="connsiteX18" fmla="*/ 7229 w 10000"/>
                <a:gd name="connsiteY18" fmla="*/ 6993 h 10000"/>
                <a:gd name="connsiteX19" fmla="*/ 7110 w 10000"/>
                <a:gd name="connsiteY19" fmla="*/ 6817 h 10000"/>
                <a:gd name="connsiteX20" fmla="*/ 7161 w 10000"/>
                <a:gd name="connsiteY20" fmla="*/ 8021 h 10000"/>
                <a:gd name="connsiteX21" fmla="*/ 6839 w 10000"/>
                <a:gd name="connsiteY21" fmla="*/ 9925 h 10000"/>
                <a:gd name="connsiteX0" fmla="*/ 3687 w 10000"/>
                <a:gd name="connsiteY0" fmla="*/ 10000 h 10000"/>
                <a:gd name="connsiteX1" fmla="*/ 3604 w 10000"/>
                <a:gd name="connsiteY1" fmla="*/ 7105 h 10000"/>
                <a:gd name="connsiteX2" fmla="*/ 3362 w 10000"/>
                <a:gd name="connsiteY2" fmla="*/ 5612 h 10000"/>
                <a:gd name="connsiteX3" fmla="*/ 3245 w 10000"/>
                <a:gd name="connsiteY3" fmla="*/ 5469 h 10000"/>
                <a:gd name="connsiteX4" fmla="*/ 1430 w 10000"/>
                <a:gd name="connsiteY4" fmla="*/ 4505 h 10000"/>
                <a:gd name="connsiteX5" fmla="*/ 337 w 10000"/>
                <a:gd name="connsiteY5" fmla="*/ 2611 h 10000"/>
                <a:gd name="connsiteX6" fmla="*/ 17 w 10000"/>
                <a:gd name="connsiteY6" fmla="*/ 991 h 10000"/>
                <a:gd name="connsiteX7" fmla="*/ 388 w 10000"/>
                <a:gd name="connsiteY7" fmla="*/ 137 h 10000"/>
                <a:gd name="connsiteX8" fmla="*/ 1346 w 10000"/>
                <a:gd name="connsiteY8" fmla="*/ 137 h 10000"/>
                <a:gd name="connsiteX9" fmla="*/ 1715 w 10000"/>
                <a:gd name="connsiteY9" fmla="*/ 700 h 10000"/>
                <a:gd name="connsiteX10" fmla="*/ 1951 w 10000"/>
                <a:gd name="connsiteY10" fmla="*/ 2002 h 10000"/>
                <a:gd name="connsiteX11" fmla="*/ 3631 w 10000"/>
                <a:gd name="connsiteY11" fmla="*/ 3831 h 10000"/>
                <a:gd name="connsiteX12" fmla="*/ 4606 w 10000"/>
                <a:gd name="connsiteY12" fmla="*/ 3977 h 10000"/>
                <a:gd name="connsiteX13" fmla="*/ 6203 w 10000"/>
                <a:gd name="connsiteY13" fmla="*/ 3990 h 10000"/>
                <a:gd name="connsiteX14" fmla="*/ 7968 w 10000"/>
                <a:gd name="connsiteY14" fmla="*/ 5002 h 10000"/>
                <a:gd name="connsiteX15" fmla="*/ 9850 w 10000"/>
                <a:gd name="connsiteY15" fmla="*/ 7988 h 10000"/>
                <a:gd name="connsiteX16" fmla="*/ 9783 w 10000"/>
                <a:gd name="connsiteY16" fmla="*/ 9016 h 10000"/>
                <a:gd name="connsiteX17" fmla="*/ 8439 w 10000"/>
                <a:gd name="connsiteY17" fmla="*/ 8920 h 10000"/>
                <a:gd name="connsiteX18" fmla="*/ 7229 w 10000"/>
                <a:gd name="connsiteY18" fmla="*/ 6993 h 10000"/>
                <a:gd name="connsiteX19" fmla="*/ 7110 w 10000"/>
                <a:gd name="connsiteY19" fmla="*/ 6817 h 10000"/>
                <a:gd name="connsiteX20" fmla="*/ 6930 w 10000"/>
                <a:gd name="connsiteY20" fmla="*/ 8021 h 10000"/>
                <a:gd name="connsiteX21" fmla="*/ 6839 w 10000"/>
                <a:gd name="connsiteY21" fmla="*/ 9925 h 10000"/>
                <a:gd name="connsiteX0" fmla="*/ 3687 w 10000"/>
                <a:gd name="connsiteY0" fmla="*/ 10000 h 10000"/>
                <a:gd name="connsiteX1" fmla="*/ 3604 w 10000"/>
                <a:gd name="connsiteY1" fmla="*/ 7105 h 10000"/>
                <a:gd name="connsiteX2" fmla="*/ 3362 w 10000"/>
                <a:gd name="connsiteY2" fmla="*/ 5612 h 10000"/>
                <a:gd name="connsiteX3" fmla="*/ 3245 w 10000"/>
                <a:gd name="connsiteY3" fmla="*/ 5469 h 10000"/>
                <a:gd name="connsiteX4" fmla="*/ 1430 w 10000"/>
                <a:gd name="connsiteY4" fmla="*/ 4505 h 10000"/>
                <a:gd name="connsiteX5" fmla="*/ 337 w 10000"/>
                <a:gd name="connsiteY5" fmla="*/ 2611 h 10000"/>
                <a:gd name="connsiteX6" fmla="*/ 17 w 10000"/>
                <a:gd name="connsiteY6" fmla="*/ 991 h 10000"/>
                <a:gd name="connsiteX7" fmla="*/ 388 w 10000"/>
                <a:gd name="connsiteY7" fmla="*/ 137 h 10000"/>
                <a:gd name="connsiteX8" fmla="*/ 1346 w 10000"/>
                <a:gd name="connsiteY8" fmla="*/ 137 h 10000"/>
                <a:gd name="connsiteX9" fmla="*/ 1715 w 10000"/>
                <a:gd name="connsiteY9" fmla="*/ 700 h 10000"/>
                <a:gd name="connsiteX10" fmla="*/ 1951 w 10000"/>
                <a:gd name="connsiteY10" fmla="*/ 2002 h 10000"/>
                <a:gd name="connsiteX11" fmla="*/ 3631 w 10000"/>
                <a:gd name="connsiteY11" fmla="*/ 3831 h 10000"/>
                <a:gd name="connsiteX12" fmla="*/ 4606 w 10000"/>
                <a:gd name="connsiteY12" fmla="*/ 3977 h 10000"/>
                <a:gd name="connsiteX13" fmla="*/ 6203 w 10000"/>
                <a:gd name="connsiteY13" fmla="*/ 3990 h 10000"/>
                <a:gd name="connsiteX14" fmla="*/ 7968 w 10000"/>
                <a:gd name="connsiteY14" fmla="*/ 5002 h 10000"/>
                <a:gd name="connsiteX15" fmla="*/ 9850 w 10000"/>
                <a:gd name="connsiteY15" fmla="*/ 7988 h 10000"/>
                <a:gd name="connsiteX16" fmla="*/ 9783 w 10000"/>
                <a:gd name="connsiteY16" fmla="*/ 9016 h 10000"/>
                <a:gd name="connsiteX17" fmla="*/ 8439 w 10000"/>
                <a:gd name="connsiteY17" fmla="*/ 8920 h 10000"/>
                <a:gd name="connsiteX18" fmla="*/ 7229 w 10000"/>
                <a:gd name="connsiteY18" fmla="*/ 6993 h 10000"/>
                <a:gd name="connsiteX19" fmla="*/ 6995 w 10000"/>
                <a:gd name="connsiteY19" fmla="*/ 6707 h 10000"/>
                <a:gd name="connsiteX20" fmla="*/ 6930 w 10000"/>
                <a:gd name="connsiteY20" fmla="*/ 8021 h 10000"/>
                <a:gd name="connsiteX21" fmla="*/ 6839 w 10000"/>
                <a:gd name="connsiteY21" fmla="*/ 9925 h 10000"/>
                <a:gd name="connsiteX0" fmla="*/ 3687 w 10000"/>
                <a:gd name="connsiteY0" fmla="*/ 10000 h 10000"/>
                <a:gd name="connsiteX1" fmla="*/ 3604 w 10000"/>
                <a:gd name="connsiteY1" fmla="*/ 7105 h 10000"/>
                <a:gd name="connsiteX2" fmla="*/ 3516 w 10000"/>
                <a:gd name="connsiteY2" fmla="*/ 5575 h 10000"/>
                <a:gd name="connsiteX3" fmla="*/ 3245 w 10000"/>
                <a:gd name="connsiteY3" fmla="*/ 5469 h 10000"/>
                <a:gd name="connsiteX4" fmla="*/ 1430 w 10000"/>
                <a:gd name="connsiteY4" fmla="*/ 4505 h 10000"/>
                <a:gd name="connsiteX5" fmla="*/ 337 w 10000"/>
                <a:gd name="connsiteY5" fmla="*/ 2611 h 10000"/>
                <a:gd name="connsiteX6" fmla="*/ 17 w 10000"/>
                <a:gd name="connsiteY6" fmla="*/ 991 h 10000"/>
                <a:gd name="connsiteX7" fmla="*/ 388 w 10000"/>
                <a:gd name="connsiteY7" fmla="*/ 137 h 10000"/>
                <a:gd name="connsiteX8" fmla="*/ 1346 w 10000"/>
                <a:gd name="connsiteY8" fmla="*/ 137 h 10000"/>
                <a:gd name="connsiteX9" fmla="*/ 1715 w 10000"/>
                <a:gd name="connsiteY9" fmla="*/ 700 h 10000"/>
                <a:gd name="connsiteX10" fmla="*/ 1951 w 10000"/>
                <a:gd name="connsiteY10" fmla="*/ 2002 h 10000"/>
                <a:gd name="connsiteX11" fmla="*/ 3631 w 10000"/>
                <a:gd name="connsiteY11" fmla="*/ 3831 h 10000"/>
                <a:gd name="connsiteX12" fmla="*/ 4606 w 10000"/>
                <a:gd name="connsiteY12" fmla="*/ 3977 h 10000"/>
                <a:gd name="connsiteX13" fmla="*/ 6203 w 10000"/>
                <a:gd name="connsiteY13" fmla="*/ 3990 h 10000"/>
                <a:gd name="connsiteX14" fmla="*/ 7968 w 10000"/>
                <a:gd name="connsiteY14" fmla="*/ 5002 h 10000"/>
                <a:gd name="connsiteX15" fmla="*/ 9850 w 10000"/>
                <a:gd name="connsiteY15" fmla="*/ 7988 h 10000"/>
                <a:gd name="connsiteX16" fmla="*/ 9783 w 10000"/>
                <a:gd name="connsiteY16" fmla="*/ 9016 h 10000"/>
                <a:gd name="connsiteX17" fmla="*/ 8439 w 10000"/>
                <a:gd name="connsiteY17" fmla="*/ 8920 h 10000"/>
                <a:gd name="connsiteX18" fmla="*/ 7229 w 10000"/>
                <a:gd name="connsiteY18" fmla="*/ 6993 h 10000"/>
                <a:gd name="connsiteX19" fmla="*/ 6995 w 10000"/>
                <a:gd name="connsiteY19" fmla="*/ 6707 h 10000"/>
                <a:gd name="connsiteX20" fmla="*/ 6930 w 10000"/>
                <a:gd name="connsiteY20" fmla="*/ 8021 h 10000"/>
                <a:gd name="connsiteX21" fmla="*/ 6839 w 10000"/>
                <a:gd name="connsiteY21" fmla="*/ 992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000" h="10000">
                  <a:moveTo>
                    <a:pt x="3687" y="10000"/>
                  </a:moveTo>
                  <a:cubicBezTo>
                    <a:pt x="3754" y="8796"/>
                    <a:pt x="3536" y="8312"/>
                    <a:pt x="3604" y="7105"/>
                  </a:cubicBezTo>
                  <a:cubicBezTo>
                    <a:pt x="3620" y="6606"/>
                    <a:pt x="3483" y="6073"/>
                    <a:pt x="3516" y="5575"/>
                  </a:cubicBezTo>
                  <a:cubicBezTo>
                    <a:pt x="3516" y="5495"/>
                    <a:pt x="3593" y="5647"/>
                    <a:pt x="3245" y="5469"/>
                  </a:cubicBezTo>
                  <a:cubicBezTo>
                    <a:pt x="2897" y="5291"/>
                    <a:pt x="1951" y="4969"/>
                    <a:pt x="1430" y="4505"/>
                  </a:cubicBezTo>
                  <a:cubicBezTo>
                    <a:pt x="858" y="3977"/>
                    <a:pt x="505" y="3349"/>
                    <a:pt x="337" y="2611"/>
                  </a:cubicBezTo>
                  <a:cubicBezTo>
                    <a:pt x="202" y="2082"/>
                    <a:pt x="102" y="1536"/>
                    <a:pt x="17" y="991"/>
                  </a:cubicBezTo>
                  <a:cubicBezTo>
                    <a:pt x="-50" y="637"/>
                    <a:pt x="85" y="333"/>
                    <a:pt x="388" y="137"/>
                  </a:cubicBezTo>
                  <a:cubicBezTo>
                    <a:pt x="690" y="-53"/>
                    <a:pt x="1026" y="-38"/>
                    <a:pt x="1346" y="137"/>
                  </a:cubicBezTo>
                  <a:cubicBezTo>
                    <a:pt x="1564" y="267"/>
                    <a:pt x="1682" y="459"/>
                    <a:pt x="1715" y="700"/>
                  </a:cubicBezTo>
                  <a:cubicBezTo>
                    <a:pt x="1799" y="1135"/>
                    <a:pt x="1883" y="1569"/>
                    <a:pt x="1951" y="2002"/>
                  </a:cubicBezTo>
                  <a:cubicBezTo>
                    <a:pt x="2102" y="2964"/>
                    <a:pt x="2673" y="3576"/>
                    <a:pt x="3631" y="3831"/>
                  </a:cubicBezTo>
                  <a:cubicBezTo>
                    <a:pt x="3950" y="3928"/>
                    <a:pt x="4270" y="3960"/>
                    <a:pt x="4606" y="3977"/>
                  </a:cubicBezTo>
                  <a:cubicBezTo>
                    <a:pt x="5127" y="3990"/>
                    <a:pt x="5665" y="3960"/>
                    <a:pt x="6203" y="3990"/>
                  </a:cubicBezTo>
                  <a:cubicBezTo>
                    <a:pt x="6959" y="4039"/>
                    <a:pt x="7565" y="4376"/>
                    <a:pt x="7968" y="5002"/>
                  </a:cubicBezTo>
                  <a:cubicBezTo>
                    <a:pt x="8607" y="5981"/>
                    <a:pt x="9228" y="6993"/>
                    <a:pt x="9850" y="7988"/>
                  </a:cubicBezTo>
                  <a:cubicBezTo>
                    <a:pt x="10069" y="8344"/>
                    <a:pt x="10052" y="8727"/>
                    <a:pt x="9783" y="9016"/>
                  </a:cubicBezTo>
                  <a:cubicBezTo>
                    <a:pt x="9430" y="9419"/>
                    <a:pt x="8741" y="9385"/>
                    <a:pt x="8439" y="8920"/>
                  </a:cubicBezTo>
                  <a:lnTo>
                    <a:pt x="7229" y="6993"/>
                  </a:lnTo>
                  <a:cubicBezTo>
                    <a:pt x="7194" y="6945"/>
                    <a:pt x="7046" y="6785"/>
                    <a:pt x="6995" y="6707"/>
                  </a:cubicBezTo>
                  <a:cubicBezTo>
                    <a:pt x="7012" y="7139"/>
                    <a:pt x="6914" y="7635"/>
                    <a:pt x="6930" y="8021"/>
                  </a:cubicBezTo>
                  <a:cubicBezTo>
                    <a:pt x="6963" y="8664"/>
                    <a:pt x="6806" y="9285"/>
                    <a:pt x="6839" y="99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439" name="Freeform 7">
              <a:extLst>
                <a:ext uri="{FF2B5EF4-FFF2-40B4-BE49-F238E27FC236}">
                  <a16:creationId xmlns:a16="http://schemas.microsoft.com/office/drawing/2014/main" id="{6B860FF3-81E3-F660-959E-1B798E738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013" y="2071396"/>
              <a:ext cx="331602" cy="333351"/>
            </a:xfrm>
            <a:custGeom>
              <a:avLst/>
              <a:gdLst>
                <a:gd name="T0" fmla="*/ 168 w 168"/>
                <a:gd name="T1" fmla="*/ 85 h 169"/>
                <a:gd name="T2" fmla="*/ 84 w 168"/>
                <a:gd name="T3" fmla="*/ 169 h 169"/>
                <a:gd name="T4" fmla="*/ 0 w 168"/>
                <a:gd name="T5" fmla="*/ 84 h 169"/>
                <a:gd name="T6" fmla="*/ 85 w 168"/>
                <a:gd name="T7" fmla="*/ 1 h 169"/>
                <a:gd name="T8" fmla="*/ 168 w 168"/>
                <a:gd name="T9" fmla="*/ 8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69">
                  <a:moveTo>
                    <a:pt x="168" y="85"/>
                  </a:moveTo>
                  <a:cubicBezTo>
                    <a:pt x="168" y="131"/>
                    <a:pt x="130" y="169"/>
                    <a:pt x="84" y="169"/>
                  </a:cubicBezTo>
                  <a:cubicBezTo>
                    <a:pt x="37" y="169"/>
                    <a:pt x="0" y="131"/>
                    <a:pt x="0" y="84"/>
                  </a:cubicBezTo>
                  <a:cubicBezTo>
                    <a:pt x="0" y="38"/>
                    <a:pt x="38" y="0"/>
                    <a:pt x="85" y="1"/>
                  </a:cubicBezTo>
                  <a:cubicBezTo>
                    <a:pt x="131" y="1"/>
                    <a:pt x="168" y="38"/>
                    <a:pt x="168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440" name="Freeform 6">
              <a:extLst>
                <a:ext uri="{FF2B5EF4-FFF2-40B4-BE49-F238E27FC236}">
                  <a16:creationId xmlns:a16="http://schemas.microsoft.com/office/drawing/2014/main" id="{0A190CF8-AA99-61EE-5554-9CBD9A41D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5332" y="2444749"/>
              <a:ext cx="550956" cy="272477"/>
            </a:xfrm>
            <a:custGeom>
              <a:avLst/>
              <a:gdLst>
                <a:gd name="T0" fmla="*/ 132 w 426"/>
                <a:gd name="T1" fmla="*/ 152 h 637"/>
                <a:gd name="T2" fmla="*/ 92 w 426"/>
                <a:gd name="T3" fmla="*/ 221 h 637"/>
                <a:gd name="T4" fmla="*/ 72 w 426"/>
                <a:gd name="T5" fmla="*/ 256 h 637"/>
                <a:gd name="T6" fmla="*/ 12 w 426"/>
                <a:gd name="T7" fmla="*/ 263 h 637"/>
                <a:gd name="T8" fmla="*/ 6 w 426"/>
                <a:gd name="T9" fmla="*/ 225 h 637"/>
                <a:gd name="T10" fmla="*/ 33 w 426"/>
                <a:gd name="T11" fmla="*/ 177 h 637"/>
                <a:gd name="T12" fmla="*/ 96 w 426"/>
                <a:gd name="T13" fmla="*/ 70 h 637"/>
                <a:gd name="T14" fmla="*/ 196 w 426"/>
                <a:gd name="T15" fmla="*/ 6 h 637"/>
                <a:gd name="T16" fmla="*/ 314 w 426"/>
                <a:gd name="T17" fmla="*/ 48 h 637"/>
                <a:gd name="T18" fmla="*/ 332 w 426"/>
                <a:gd name="T19" fmla="*/ 73 h 637"/>
                <a:gd name="T20" fmla="*/ 417 w 426"/>
                <a:gd name="T21" fmla="*/ 218 h 637"/>
                <a:gd name="T22" fmla="*/ 418 w 426"/>
                <a:gd name="T23" fmla="*/ 257 h 637"/>
                <a:gd name="T24" fmla="*/ 356 w 426"/>
                <a:gd name="T25" fmla="*/ 258 h 637"/>
                <a:gd name="T26" fmla="*/ 324 w 426"/>
                <a:gd name="T27" fmla="*/ 204 h 637"/>
                <a:gd name="T28" fmla="*/ 293 w 426"/>
                <a:gd name="T29" fmla="*/ 151 h 637"/>
                <a:gd name="T30" fmla="*/ 293 w 426"/>
                <a:gd name="T31" fmla="*/ 156 h 637"/>
                <a:gd name="T32" fmla="*/ 293 w 426"/>
                <a:gd name="T33" fmla="*/ 276 h 637"/>
                <a:gd name="T34" fmla="*/ 300 w 426"/>
                <a:gd name="T35" fmla="*/ 308 h 637"/>
                <a:gd name="T36" fmla="*/ 364 w 426"/>
                <a:gd name="T37" fmla="*/ 576 h 637"/>
                <a:gd name="T38" fmla="*/ 335 w 426"/>
                <a:gd name="T39" fmla="*/ 629 h 637"/>
                <a:gd name="T40" fmla="*/ 280 w 426"/>
                <a:gd name="T41" fmla="*/ 602 h 637"/>
                <a:gd name="T42" fmla="*/ 264 w 426"/>
                <a:gd name="T43" fmla="*/ 538 h 637"/>
                <a:gd name="T44" fmla="*/ 215 w 426"/>
                <a:gd name="T45" fmla="*/ 333 h 637"/>
                <a:gd name="T46" fmla="*/ 213 w 426"/>
                <a:gd name="T47" fmla="*/ 328 h 637"/>
                <a:gd name="T48" fmla="*/ 209 w 426"/>
                <a:gd name="T49" fmla="*/ 342 h 637"/>
                <a:gd name="T50" fmla="*/ 149 w 426"/>
                <a:gd name="T51" fmla="*/ 594 h 637"/>
                <a:gd name="T52" fmla="*/ 96 w 426"/>
                <a:gd name="T53" fmla="*/ 631 h 637"/>
                <a:gd name="T54" fmla="*/ 61 w 426"/>
                <a:gd name="T55" fmla="*/ 582 h 637"/>
                <a:gd name="T56" fmla="*/ 78 w 426"/>
                <a:gd name="T57" fmla="*/ 512 h 637"/>
                <a:gd name="T58" fmla="*/ 133 w 426"/>
                <a:gd name="T59" fmla="*/ 282 h 637"/>
                <a:gd name="T60" fmla="*/ 133 w 426"/>
                <a:gd name="T61" fmla="*/ 277 h 637"/>
                <a:gd name="T62" fmla="*/ 133 w 426"/>
                <a:gd name="T63" fmla="*/ 155 h 637"/>
                <a:gd name="T64" fmla="*/ 133 w 426"/>
                <a:gd name="T65" fmla="*/ 153 h 637"/>
                <a:gd name="T66" fmla="*/ 132 w 426"/>
                <a:gd name="T67" fmla="*/ 152 h 637"/>
                <a:gd name="connsiteX0" fmla="*/ 3032 w 9866"/>
                <a:gd name="connsiteY0" fmla="*/ 2313 h 9843"/>
                <a:gd name="connsiteX1" fmla="*/ 2093 w 9866"/>
                <a:gd name="connsiteY1" fmla="*/ 3396 h 9843"/>
                <a:gd name="connsiteX2" fmla="*/ 1623 w 9866"/>
                <a:gd name="connsiteY2" fmla="*/ 3946 h 9843"/>
                <a:gd name="connsiteX3" fmla="*/ 215 w 9866"/>
                <a:gd name="connsiteY3" fmla="*/ 4056 h 9843"/>
                <a:gd name="connsiteX4" fmla="*/ 74 w 9866"/>
                <a:gd name="connsiteY4" fmla="*/ 3459 h 9843"/>
                <a:gd name="connsiteX5" fmla="*/ 708 w 9866"/>
                <a:gd name="connsiteY5" fmla="*/ 2706 h 9843"/>
                <a:gd name="connsiteX6" fmla="*/ 2187 w 9866"/>
                <a:gd name="connsiteY6" fmla="*/ 1026 h 9843"/>
                <a:gd name="connsiteX7" fmla="*/ 4534 w 9866"/>
                <a:gd name="connsiteY7" fmla="*/ 21 h 9843"/>
                <a:gd name="connsiteX8" fmla="*/ 7304 w 9866"/>
                <a:gd name="connsiteY8" fmla="*/ 681 h 9843"/>
                <a:gd name="connsiteX9" fmla="*/ 7726 w 9866"/>
                <a:gd name="connsiteY9" fmla="*/ 1073 h 9843"/>
                <a:gd name="connsiteX10" fmla="*/ 9722 w 9866"/>
                <a:gd name="connsiteY10" fmla="*/ 3349 h 9843"/>
                <a:gd name="connsiteX11" fmla="*/ 9745 w 9866"/>
                <a:gd name="connsiteY11" fmla="*/ 3962 h 9843"/>
                <a:gd name="connsiteX12" fmla="*/ 8290 w 9866"/>
                <a:gd name="connsiteY12" fmla="*/ 3977 h 9843"/>
                <a:gd name="connsiteX13" fmla="*/ 7539 w 9866"/>
                <a:gd name="connsiteY13" fmla="*/ 3130 h 9843"/>
                <a:gd name="connsiteX14" fmla="*/ 6811 w 9866"/>
                <a:gd name="connsiteY14" fmla="*/ 2297 h 9843"/>
                <a:gd name="connsiteX15" fmla="*/ 6811 w 9866"/>
                <a:gd name="connsiteY15" fmla="*/ 2376 h 9843"/>
                <a:gd name="connsiteX16" fmla="*/ 6811 w 9866"/>
                <a:gd name="connsiteY16" fmla="*/ 4260 h 9843"/>
                <a:gd name="connsiteX17" fmla="*/ 6975 w 9866"/>
                <a:gd name="connsiteY17" fmla="*/ 4762 h 9843"/>
                <a:gd name="connsiteX18" fmla="*/ 7797 w 9866"/>
                <a:gd name="connsiteY18" fmla="*/ 9801 h 9843"/>
                <a:gd name="connsiteX19" fmla="*/ 6506 w 9866"/>
                <a:gd name="connsiteY19" fmla="*/ 9378 h 9843"/>
                <a:gd name="connsiteX20" fmla="*/ 6130 w 9866"/>
                <a:gd name="connsiteY20" fmla="*/ 8373 h 9843"/>
                <a:gd name="connsiteX21" fmla="*/ 4980 w 9866"/>
                <a:gd name="connsiteY21" fmla="*/ 5155 h 9843"/>
                <a:gd name="connsiteX22" fmla="*/ 4933 w 9866"/>
                <a:gd name="connsiteY22" fmla="*/ 5076 h 9843"/>
                <a:gd name="connsiteX23" fmla="*/ 4839 w 9866"/>
                <a:gd name="connsiteY23" fmla="*/ 5296 h 9843"/>
                <a:gd name="connsiteX24" fmla="*/ 3431 w 9866"/>
                <a:gd name="connsiteY24" fmla="*/ 9252 h 9843"/>
                <a:gd name="connsiteX25" fmla="*/ 2187 w 9866"/>
                <a:gd name="connsiteY25" fmla="*/ 9833 h 9843"/>
                <a:gd name="connsiteX26" fmla="*/ 1365 w 9866"/>
                <a:gd name="connsiteY26" fmla="*/ 9064 h 9843"/>
                <a:gd name="connsiteX27" fmla="*/ 1764 w 9866"/>
                <a:gd name="connsiteY27" fmla="*/ 7965 h 9843"/>
                <a:gd name="connsiteX28" fmla="*/ 3055 w 9866"/>
                <a:gd name="connsiteY28" fmla="*/ 4354 h 9843"/>
                <a:gd name="connsiteX29" fmla="*/ 3055 w 9866"/>
                <a:gd name="connsiteY29" fmla="*/ 4276 h 9843"/>
                <a:gd name="connsiteX30" fmla="*/ 3055 w 9866"/>
                <a:gd name="connsiteY30" fmla="*/ 2360 h 9843"/>
                <a:gd name="connsiteX31" fmla="*/ 3055 w 9866"/>
                <a:gd name="connsiteY31" fmla="*/ 2329 h 9843"/>
                <a:gd name="connsiteX32" fmla="*/ 3032 w 9866"/>
                <a:gd name="connsiteY32" fmla="*/ 2313 h 9843"/>
                <a:gd name="connsiteX0" fmla="*/ 3073 w 10000"/>
                <a:gd name="connsiteY0" fmla="*/ 2350 h 10000"/>
                <a:gd name="connsiteX1" fmla="*/ 2121 w 10000"/>
                <a:gd name="connsiteY1" fmla="*/ 3450 h 10000"/>
                <a:gd name="connsiteX2" fmla="*/ 1645 w 10000"/>
                <a:gd name="connsiteY2" fmla="*/ 4009 h 10000"/>
                <a:gd name="connsiteX3" fmla="*/ 218 w 10000"/>
                <a:gd name="connsiteY3" fmla="*/ 4121 h 10000"/>
                <a:gd name="connsiteX4" fmla="*/ 75 w 10000"/>
                <a:gd name="connsiteY4" fmla="*/ 3514 h 10000"/>
                <a:gd name="connsiteX5" fmla="*/ 718 w 10000"/>
                <a:gd name="connsiteY5" fmla="*/ 2749 h 10000"/>
                <a:gd name="connsiteX6" fmla="*/ 2217 w 10000"/>
                <a:gd name="connsiteY6" fmla="*/ 1042 h 10000"/>
                <a:gd name="connsiteX7" fmla="*/ 4596 w 10000"/>
                <a:gd name="connsiteY7" fmla="*/ 21 h 10000"/>
                <a:gd name="connsiteX8" fmla="*/ 7403 w 10000"/>
                <a:gd name="connsiteY8" fmla="*/ 692 h 10000"/>
                <a:gd name="connsiteX9" fmla="*/ 7831 w 10000"/>
                <a:gd name="connsiteY9" fmla="*/ 1090 h 10000"/>
                <a:gd name="connsiteX10" fmla="*/ 9854 w 10000"/>
                <a:gd name="connsiteY10" fmla="*/ 3402 h 10000"/>
                <a:gd name="connsiteX11" fmla="*/ 9877 w 10000"/>
                <a:gd name="connsiteY11" fmla="*/ 4025 h 10000"/>
                <a:gd name="connsiteX12" fmla="*/ 8403 w 10000"/>
                <a:gd name="connsiteY12" fmla="*/ 4040 h 10000"/>
                <a:gd name="connsiteX13" fmla="*/ 7641 w 10000"/>
                <a:gd name="connsiteY13" fmla="*/ 3180 h 10000"/>
                <a:gd name="connsiteX14" fmla="*/ 6904 w 10000"/>
                <a:gd name="connsiteY14" fmla="*/ 2334 h 10000"/>
                <a:gd name="connsiteX15" fmla="*/ 6904 w 10000"/>
                <a:gd name="connsiteY15" fmla="*/ 2414 h 10000"/>
                <a:gd name="connsiteX16" fmla="*/ 6904 w 10000"/>
                <a:gd name="connsiteY16" fmla="*/ 4328 h 10000"/>
                <a:gd name="connsiteX17" fmla="*/ 7070 w 10000"/>
                <a:gd name="connsiteY17" fmla="*/ 4838 h 10000"/>
                <a:gd name="connsiteX18" fmla="*/ 6594 w 10000"/>
                <a:gd name="connsiteY18" fmla="*/ 9528 h 10000"/>
                <a:gd name="connsiteX19" fmla="*/ 6213 w 10000"/>
                <a:gd name="connsiteY19" fmla="*/ 8507 h 10000"/>
                <a:gd name="connsiteX20" fmla="*/ 5048 w 10000"/>
                <a:gd name="connsiteY20" fmla="*/ 5237 h 10000"/>
                <a:gd name="connsiteX21" fmla="*/ 5000 w 10000"/>
                <a:gd name="connsiteY21" fmla="*/ 5157 h 10000"/>
                <a:gd name="connsiteX22" fmla="*/ 4905 w 10000"/>
                <a:gd name="connsiteY22" fmla="*/ 5380 h 10000"/>
                <a:gd name="connsiteX23" fmla="*/ 3478 w 10000"/>
                <a:gd name="connsiteY23" fmla="*/ 9400 h 10000"/>
                <a:gd name="connsiteX24" fmla="*/ 2217 w 10000"/>
                <a:gd name="connsiteY24" fmla="*/ 9990 h 10000"/>
                <a:gd name="connsiteX25" fmla="*/ 1384 w 10000"/>
                <a:gd name="connsiteY25" fmla="*/ 9209 h 10000"/>
                <a:gd name="connsiteX26" fmla="*/ 1788 w 10000"/>
                <a:gd name="connsiteY26" fmla="*/ 8092 h 10000"/>
                <a:gd name="connsiteX27" fmla="*/ 3096 w 10000"/>
                <a:gd name="connsiteY27" fmla="*/ 4423 h 10000"/>
                <a:gd name="connsiteX28" fmla="*/ 3096 w 10000"/>
                <a:gd name="connsiteY28" fmla="*/ 4344 h 10000"/>
                <a:gd name="connsiteX29" fmla="*/ 3096 w 10000"/>
                <a:gd name="connsiteY29" fmla="*/ 2398 h 10000"/>
                <a:gd name="connsiteX30" fmla="*/ 3096 w 10000"/>
                <a:gd name="connsiteY30" fmla="*/ 2366 h 10000"/>
                <a:gd name="connsiteX31" fmla="*/ 3073 w 10000"/>
                <a:gd name="connsiteY31" fmla="*/ 2350 h 10000"/>
                <a:gd name="connsiteX0" fmla="*/ 3073 w 10000"/>
                <a:gd name="connsiteY0" fmla="*/ 2350 h 10000"/>
                <a:gd name="connsiteX1" fmla="*/ 2121 w 10000"/>
                <a:gd name="connsiteY1" fmla="*/ 3450 h 10000"/>
                <a:gd name="connsiteX2" fmla="*/ 1645 w 10000"/>
                <a:gd name="connsiteY2" fmla="*/ 4009 h 10000"/>
                <a:gd name="connsiteX3" fmla="*/ 218 w 10000"/>
                <a:gd name="connsiteY3" fmla="*/ 4121 h 10000"/>
                <a:gd name="connsiteX4" fmla="*/ 75 w 10000"/>
                <a:gd name="connsiteY4" fmla="*/ 3514 h 10000"/>
                <a:gd name="connsiteX5" fmla="*/ 718 w 10000"/>
                <a:gd name="connsiteY5" fmla="*/ 2749 h 10000"/>
                <a:gd name="connsiteX6" fmla="*/ 2217 w 10000"/>
                <a:gd name="connsiteY6" fmla="*/ 1042 h 10000"/>
                <a:gd name="connsiteX7" fmla="*/ 4596 w 10000"/>
                <a:gd name="connsiteY7" fmla="*/ 21 h 10000"/>
                <a:gd name="connsiteX8" fmla="*/ 7403 w 10000"/>
                <a:gd name="connsiteY8" fmla="*/ 692 h 10000"/>
                <a:gd name="connsiteX9" fmla="*/ 7831 w 10000"/>
                <a:gd name="connsiteY9" fmla="*/ 1090 h 10000"/>
                <a:gd name="connsiteX10" fmla="*/ 9854 w 10000"/>
                <a:gd name="connsiteY10" fmla="*/ 3402 h 10000"/>
                <a:gd name="connsiteX11" fmla="*/ 9877 w 10000"/>
                <a:gd name="connsiteY11" fmla="*/ 4025 h 10000"/>
                <a:gd name="connsiteX12" fmla="*/ 8403 w 10000"/>
                <a:gd name="connsiteY12" fmla="*/ 4040 h 10000"/>
                <a:gd name="connsiteX13" fmla="*/ 7641 w 10000"/>
                <a:gd name="connsiteY13" fmla="*/ 3180 h 10000"/>
                <a:gd name="connsiteX14" fmla="*/ 6904 w 10000"/>
                <a:gd name="connsiteY14" fmla="*/ 2334 h 10000"/>
                <a:gd name="connsiteX15" fmla="*/ 6904 w 10000"/>
                <a:gd name="connsiteY15" fmla="*/ 2414 h 10000"/>
                <a:gd name="connsiteX16" fmla="*/ 6904 w 10000"/>
                <a:gd name="connsiteY16" fmla="*/ 4328 h 10000"/>
                <a:gd name="connsiteX17" fmla="*/ 7070 w 10000"/>
                <a:gd name="connsiteY17" fmla="*/ 4838 h 10000"/>
                <a:gd name="connsiteX18" fmla="*/ 6213 w 10000"/>
                <a:gd name="connsiteY18" fmla="*/ 8507 h 10000"/>
                <a:gd name="connsiteX19" fmla="*/ 5048 w 10000"/>
                <a:gd name="connsiteY19" fmla="*/ 5237 h 10000"/>
                <a:gd name="connsiteX20" fmla="*/ 5000 w 10000"/>
                <a:gd name="connsiteY20" fmla="*/ 5157 h 10000"/>
                <a:gd name="connsiteX21" fmla="*/ 4905 w 10000"/>
                <a:gd name="connsiteY21" fmla="*/ 5380 h 10000"/>
                <a:gd name="connsiteX22" fmla="*/ 3478 w 10000"/>
                <a:gd name="connsiteY22" fmla="*/ 9400 h 10000"/>
                <a:gd name="connsiteX23" fmla="*/ 2217 w 10000"/>
                <a:gd name="connsiteY23" fmla="*/ 9990 h 10000"/>
                <a:gd name="connsiteX24" fmla="*/ 1384 w 10000"/>
                <a:gd name="connsiteY24" fmla="*/ 9209 h 10000"/>
                <a:gd name="connsiteX25" fmla="*/ 1788 w 10000"/>
                <a:gd name="connsiteY25" fmla="*/ 8092 h 10000"/>
                <a:gd name="connsiteX26" fmla="*/ 3096 w 10000"/>
                <a:gd name="connsiteY26" fmla="*/ 4423 h 10000"/>
                <a:gd name="connsiteX27" fmla="*/ 3096 w 10000"/>
                <a:gd name="connsiteY27" fmla="*/ 4344 h 10000"/>
                <a:gd name="connsiteX28" fmla="*/ 3096 w 10000"/>
                <a:gd name="connsiteY28" fmla="*/ 2398 h 10000"/>
                <a:gd name="connsiteX29" fmla="*/ 3096 w 10000"/>
                <a:gd name="connsiteY29" fmla="*/ 2366 h 10000"/>
                <a:gd name="connsiteX30" fmla="*/ 3073 w 10000"/>
                <a:gd name="connsiteY30" fmla="*/ 2350 h 10000"/>
                <a:gd name="connsiteX0" fmla="*/ 3073 w 10000"/>
                <a:gd name="connsiteY0" fmla="*/ 2350 h 10000"/>
                <a:gd name="connsiteX1" fmla="*/ 2121 w 10000"/>
                <a:gd name="connsiteY1" fmla="*/ 3450 h 10000"/>
                <a:gd name="connsiteX2" fmla="*/ 1645 w 10000"/>
                <a:gd name="connsiteY2" fmla="*/ 4009 h 10000"/>
                <a:gd name="connsiteX3" fmla="*/ 218 w 10000"/>
                <a:gd name="connsiteY3" fmla="*/ 4121 h 10000"/>
                <a:gd name="connsiteX4" fmla="*/ 75 w 10000"/>
                <a:gd name="connsiteY4" fmla="*/ 3514 h 10000"/>
                <a:gd name="connsiteX5" fmla="*/ 718 w 10000"/>
                <a:gd name="connsiteY5" fmla="*/ 2749 h 10000"/>
                <a:gd name="connsiteX6" fmla="*/ 2217 w 10000"/>
                <a:gd name="connsiteY6" fmla="*/ 1042 h 10000"/>
                <a:gd name="connsiteX7" fmla="*/ 4596 w 10000"/>
                <a:gd name="connsiteY7" fmla="*/ 21 h 10000"/>
                <a:gd name="connsiteX8" fmla="*/ 7403 w 10000"/>
                <a:gd name="connsiteY8" fmla="*/ 692 h 10000"/>
                <a:gd name="connsiteX9" fmla="*/ 7831 w 10000"/>
                <a:gd name="connsiteY9" fmla="*/ 1090 h 10000"/>
                <a:gd name="connsiteX10" fmla="*/ 9854 w 10000"/>
                <a:gd name="connsiteY10" fmla="*/ 3402 h 10000"/>
                <a:gd name="connsiteX11" fmla="*/ 9877 w 10000"/>
                <a:gd name="connsiteY11" fmla="*/ 4025 h 10000"/>
                <a:gd name="connsiteX12" fmla="*/ 8403 w 10000"/>
                <a:gd name="connsiteY12" fmla="*/ 4040 h 10000"/>
                <a:gd name="connsiteX13" fmla="*/ 7641 w 10000"/>
                <a:gd name="connsiteY13" fmla="*/ 3180 h 10000"/>
                <a:gd name="connsiteX14" fmla="*/ 6904 w 10000"/>
                <a:gd name="connsiteY14" fmla="*/ 2334 h 10000"/>
                <a:gd name="connsiteX15" fmla="*/ 6904 w 10000"/>
                <a:gd name="connsiteY15" fmla="*/ 2414 h 10000"/>
                <a:gd name="connsiteX16" fmla="*/ 6904 w 10000"/>
                <a:gd name="connsiteY16" fmla="*/ 4328 h 10000"/>
                <a:gd name="connsiteX17" fmla="*/ 7070 w 10000"/>
                <a:gd name="connsiteY17" fmla="*/ 4838 h 10000"/>
                <a:gd name="connsiteX18" fmla="*/ 5048 w 10000"/>
                <a:gd name="connsiteY18" fmla="*/ 5237 h 10000"/>
                <a:gd name="connsiteX19" fmla="*/ 5000 w 10000"/>
                <a:gd name="connsiteY19" fmla="*/ 5157 h 10000"/>
                <a:gd name="connsiteX20" fmla="*/ 4905 w 10000"/>
                <a:gd name="connsiteY20" fmla="*/ 5380 h 10000"/>
                <a:gd name="connsiteX21" fmla="*/ 3478 w 10000"/>
                <a:gd name="connsiteY21" fmla="*/ 9400 h 10000"/>
                <a:gd name="connsiteX22" fmla="*/ 2217 w 10000"/>
                <a:gd name="connsiteY22" fmla="*/ 9990 h 10000"/>
                <a:gd name="connsiteX23" fmla="*/ 1384 w 10000"/>
                <a:gd name="connsiteY23" fmla="*/ 9209 h 10000"/>
                <a:gd name="connsiteX24" fmla="*/ 1788 w 10000"/>
                <a:gd name="connsiteY24" fmla="*/ 8092 h 10000"/>
                <a:gd name="connsiteX25" fmla="*/ 3096 w 10000"/>
                <a:gd name="connsiteY25" fmla="*/ 4423 h 10000"/>
                <a:gd name="connsiteX26" fmla="*/ 3096 w 10000"/>
                <a:gd name="connsiteY26" fmla="*/ 4344 h 10000"/>
                <a:gd name="connsiteX27" fmla="*/ 3096 w 10000"/>
                <a:gd name="connsiteY27" fmla="*/ 2398 h 10000"/>
                <a:gd name="connsiteX28" fmla="*/ 3096 w 10000"/>
                <a:gd name="connsiteY28" fmla="*/ 2366 h 10000"/>
                <a:gd name="connsiteX29" fmla="*/ 3073 w 10000"/>
                <a:gd name="connsiteY29" fmla="*/ 2350 h 10000"/>
                <a:gd name="connsiteX0" fmla="*/ 3073 w 10000"/>
                <a:gd name="connsiteY0" fmla="*/ 2350 h 10000"/>
                <a:gd name="connsiteX1" fmla="*/ 2121 w 10000"/>
                <a:gd name="connsiteY1" fmla="*/ 3450 h 10000"/>
                <a:gd name="connsiteX2" fmla="*/ 1645 w 10000"/>
                <a:gd name="connsiteY2" fmla="*/ 4009 h 10000"/>
                <a:gd name="connsiteX3" fmla="*/ 218 w 10000"/>
                <a:gd name="connsiteY3" fmla="*/ 4121 h 10000"/>
                <a:gd name="connsiteX4" fmla="*/ 75 w 10000"/>
                <a:gd name="connsiteY4" fmla="*/ 3514 h 10000"/>
                <a:gd name="connsiteX5" fmla="*/ 718 w 10000"/>
                <a:gd name="connsiteY5" fmla="*/ 2749 h 10000"/>
                <a:gd name="connsiteX6" fmla="*/ 2217 w 10000"/>
                <a:gd name="connsiteY6" fmla="*/ 1042 h 10000"/>
                <a:gd name="connsiteX7" fmla="*/ 4596 w 10000"/>
                <a:gd name="connsiteY7" fmla="*/ 21 h 10000"/>
                <a:gd name="connsiteX8" fmla="*/ 7403 w 10000"/>
                <a:gd name="connsiteY8" fmla="*/ 692 h 10000"/>
                <a:gd name="connsiteX9" fmla="*/ 7831 w 10000"/>
                <a:gd name="connsiteY9" fmla="*/ 1090 h 10000"/>
                <a:gd name="connsiteX10" fmla="*/ 9854 w 10000"/>
                <a:gd name="connsiteY10" fmla="*/ 3402 h 10000"/>
                <a:gd name="connsiteX11" fmla="*/ 9877 w 10000"/>
                <a:gd name="connsiteY11" fmla="*/ 4025 h 10000"/>
                <a:gd name="connsiteX12" fmla="*/ 8403 w 10000"/>
                <a:gd name="connsiteY12" fmla="*/ 4040 h 10000"/>
                <a:gd name="connsiteX13" fmla="*/ 7641 w 10000"/>
                <a:gd name="connsiteY13" fmla="*/ 3180 h 10000"/>
                <a:gd name="connsiteX14" fmla="*/ 6904 w 10000"/>
                <a:gd name="connsiteY14" fmla="*/ 2334 h 10000"/>
                <a:gd name="connsiteX15" fmla="*/ 6904 w 10000"/>
                <a:gd name="connsiteY15" fmla="*/ 2414 h 10000"/>
                <a:gd name="connsiteX16" fmla="*/ 6904 w 10000"/>
                <a:gd name="connsiteY16" fmla="*/ 4328 h 10000"/>
                <a:gd name="connsiteX17" fmla="*/ 5048 w 10000"/>
                <a:gd name="connsiteY17" fmla="*/ 5237 h 10000"/>
                <a:gd name="connsiteX18" fmla="*/ 5000 w 10000"/>
                <a:gd name="connsiteY18" fmla="*/ 5157 h 10000"/>
                <a:gd name="connsiteX19" fmla="*/ 4905 w 10000"/>
                <a:gd name="connsiteY19" fmla="*/ 5380 h 10000"/>
                <a:gd name="connsiteX20" fmla="*/ 3478 w 10000"/>
                <a:gd name="connsiteY20" fmla="*/ 9400 h 10000"/>
                <a:gd name="connsiteX21" fmla="*/ 2217 w 10000"/>
                <a:gd name="connsiteY21" fmla="*/ 9990 h 10000"/>
                <a:gd name="connsiteX22" fmla="*/ 1384 w 10000"/>
                <a:gd name="connsiteY22" fmla="*/ 9209 h 10000"/>
                <a:gd name="connsiteX23" fmla="*/ 1788 w 10000"/>
                <a:gd name="connsiteY23" fmla="*/ 8092 h 10000"/>
                <a:gd name="connsiteX24" fmla="*/ 3096 w 10000"/>
                <a:gd name="connsiteY24" fmla="*/ 4423 h 10000"/>
                <a:gd name="connsiteX25" fmla="*/ 3096 w 10000"/>
                <a:gd name="connsiteY25" fmla="*/ 4344 h 10000"/>
                <a:gd name="connsiteX26" fmla="*/ 3096 w 10000"/>
                <a:gd name="connsiteY26" fmla="*/ 2398 h 10000"/>
                <a:gd name="connsiteX27" fmla="*/ 3096 w 10000"/>
                <a:gd name="connsiteY27" fmla="*/ 2366 h 10000"/>
                <a:gd name="connsiteX28" fmla="*/ 3073 w 10000"/>
                <a:gd name="connsiteY28" fmla="*/ 2350 h 10000"/>
                <a:gd name="connsiteX0" fmla="*/ 3073 w 10000"/>
                <a:gd name="connsiteY0" fmla="*/ 2350 h 10000"/>
                <a:gd name="connsiteX1" fmla="*/ 2121 w 10000"/>
                <a:gd name="connsiteY1" fmla="*/ 3450 h 10000"/>
                <a:gd name="connsiteX2" fmla="*/ 1645 w 10000"/>
                <a:gd name="connsiteY2" fmla="*/ 4009 h 10000"/>
                <a:gd name="connsiteX3" fmla="*/ 218 w 10000"/>
                <a:gd name="connsiteY3" fmla="*/ 4121 h 10000"/>
                <a:gd name="connsiteX4" fmla="*/ 75 w 10000"/>
                <a:gd name="connsiteY4" fmla="*/ 3514 h 10000"/>
                <a:gd name="connsiteX5" fmla="*/ 718 w 10000"/>
                <a:gd name="connsiteY5" fmla="*/ 2749 h 10000"/>
                <a:gd name="connsiteX6" fmla="*/ 2217 w 10000"/>
                <a:gd name="connsiteY6" fmla="*/ 1042 h 10000"/>
                <a:gd name="connsiteX7" fmla="*/ 4596 w 10000"/>
                <a:gd name="connsiteY7" fmla="*/ 21 h 10000"/>
                <a:gd name="connsiteX8" fmla="*/ 7403 w 10000"/>
                <a:gd name="connsiteY8" fmla="*/ 692 h 10000"/>
                <a:gd name="connsiteX9" fmla="*/ 7831 w 10000"/>
                <a:gd name="connsiteY9" fmla="*/ 1090 h 10000"/>
                <a:gd name="connsiteX10" fmla="*/ 9854 w 10000"/>
                <a:gd name="connsiteY10" fmla="*/ 3402 h 10000"/>
                <a:gd name="connsiteX11" fmla="*/ 9877 w 10000"/>
                <a:gd name="connsiteY11" fmla="*/ 4025 h 10000"/>
                <a:gd name="connsiteX12" fmla="*/ 8403 w 10000"/>
                <a:gd name="connsiteY12" fmla="*/ 4040 h 10000"/>
                <a:gd name="connsiteX13" fmla="*/ 7641 w 10000"/>
                <a:gd name="connsiteY13" fmla="*/ 3180 h 10000"/>
                <a:gd name="connsiteX14" fmla="*/ 6904 w 10000"/>
                <a:gd name="connsiteY14" fmla="*/ 2334 h 10000"/>
                <a:gd name="connsiteX15" fmla="*/ 6904 w 10000"/>
                <a:gd name="connsiteY15" fmla="*/ 2414 h 10000"/>
                <a:gd name="connsiteX16" fmla="*/ 6904 w 10000"/>
                <a:gd name="connsiteY16" fmla="*/ 4328 h 10000"/>
                <a:gd name="connsiteX17" fmla="*/ 5048 w 10000"/>
                <a:gd name="connsiteY17" fmla="*/ 5237 h 10000"/>
                <a:gd name="connsiteX18" fmla="*/ 4905 w 10000"/>
                <a:gd name="connsiteY18" fmla="*/ 5380 h 10000"/>
                <a:gd name="connsiteX19" fmla="*/ 3478 w 10000"/>
                <a:gd name="connsiteY19" fmla="*/ 9400 h 10000"/>
                <a:gd name="connsiteX20" fmla="*/ 2217 w 10000"/>
                <a:gd name="connsiteY20" fmla="*/ 9990 h 10000"/>
                <a:gd name="connsiteX21" fmla="*/ 1384 w 10000"/>
                <a:gd name="connsiteY21" fmla="*/ 9209 h 10000"/>
                <a:gd name="connsiteX22" fmla="*/ 1788 w 10000"/>
                <a:gd name="connsiteY22" fmla="*/ 8092 h 10000"/>
                <a:gd name="connsiteX23" fmla="*/ 3096 w 10000"/>
                <a:gd name="connsiteY23" fmla="*/ 4423 h 10000"/>
                <a:gd name="connsiteX24" fmla="*/ 3096 w 10000"/>
                <a:gd name="connsiteY24" fmla="*/ 4344 h 10000"/>
                <a:gd name="connsiteX25" fmla="*/ 3096 w 10000"/>
                <a:gd name="connsiteY25" fmla="*/ 2398 h 10000"/>
                <a:gd name="connsiteX26" fmla="*/ 3096 w 10000"/>
                <a:gd name="connsiteY26" fmla="*/ 2366 h 10000"/>
                <a:gd name="connsiteX27" fmla="*/ 3073 w 10000"/>
                <a:gd name="connsiteY27" fmla="*/ 2350 h 10000"/>
                <a:gd name="connsiteX0" fmla="*/ 3073 w 10000"/>
                <a:gd name="connsiteY0" fmla="*/ 2350 h 10000"/>
                <a:gd name="connsiteX1" fmla="*/ 2121 w 10000"/>
                <a:gd name="connsiteY1" fmla="*/ 3450 h 10000"/>
                <a:gd name="connsiteX2" fmla="*/ 1645 w 10000"/>
                <a:gd name="connsiteY2" fmla="*/ 4009 h 10000"/>
                <a:gd name="connsiteX3" fmla="*/ 218 w 10000"/>
                <a:gd name="connsiteY3" fmla="*/ 4121 h 10000"/>
                <a:gd name="connsiteX4" fmla="*/ 75 w 10000"/>
                <a:gd name="connsiteY4" fmla="*/ 3514 h 10000"/>
                <a:gd name="connsiteX5" fmla="*/ 718 w 10000"/>
                <a:gd name="connsiteY5" fmla="*/ 2749 h 10000"/>
                <a:gd name="connsiteX6" fmla="*/ 2217 w 10000"/>
                <a:gd name="connsiteY6" fmla="*/ 1042 h 10000"/>
                <a:gd name="connsiteX7" fmla="*/ 4596 w 10000"/>
                <a:gd name="connsiteY7" fmla="*/ 21 h 10000"/>
                <a:gd name="connsiteX8" fmla="*/ 7403 w 10000"/>
                <a:gd name="connsiteY8" fmla="*/ 692 h 10000"/>
                <a:gd name="connsiteX9" fmla="*/ 7831 w 10000"/>
                <a:gd name="connsiteY9" fmla="*/ 1090 h 10000"/>
                <a:gd name="connsiteX10" fmla="*/ 9854 w 10000"/>
                <a:gd name="connsiteY10" fmla="*/ 3402 h 10000"/>
                <a:gd name="connsiteX11" fmla="*/ 9877 w 10000"/>
                <a:gd name="connsiteY11" fmla="*/ 4025 h 10000"/>
                <a:gd name="connsiteX12" fmla="*/ 8403 w 10000"/>
                <a:gd name="connsiteY12" fmla="*/ 4040 h 10000"/>
                <a:gd name="connsiteX13" fmla="*/ 7641 w 10000"/>
                <a:gd name="connsiteY13" fmla="*/ 3180 h 10000"/>
                <a:gd name="connsiteX14" fmla="*/ 6904 w 10000"/>
                <a:gd name="connsiteY14" fmla="*/ 2334 h 10000"/>
                <a:gd name="connsiteX15" fmla="*/ 6904 w 10000"/>
                <a:gd name="connsiteY15" fmla="*/ 2414 h 10000"/>
                <a:gd name="connsiteX16" fmla="*/ 6904 w 10000"/>
                <a:gd name="connsiteY16" fmla="*/ 4328 h 10000"/>
                <a:gd name="connsiteX17" fmla="*/ 4905 w 10000"/>
                <a:gd name="connsiteY17" fmla="*/ 5380 h 10000"/>
                <a:gd name="connsiteX18" fmla="*/ 3478 w 10000"/>
                <a:gd name="connsiteY18" fmla="*/ 9400 h 10000"/>
                <a:gd name="connsiteX19" fmla="*/ 2217 w 10000"/>
                <a:gd name="connsiteY19" fmla="*/ 9990 h 10000"/>
                <a:gd name="connsiteX20" fmla="*/ 1384 w 10000"/>
                <a:gd name="connsiteY20" fmla="*/ 9209 h 10000"/>
                <a:gd name="connsiteX21" fmla="*/ 1788 w 10000"/>
                <a:gd name="connsiteY21" fmla="*/ 8092 h 10000"/>
                <a:gd name="connsiteX22" fmla="*/ 3096 w 10000"/>
                <a:gd name="connsiteY22" fmla="*/ 4423 h 10000"/>
                <a:gd name="connsiteX23" fmla="*/ 3096 w 10000"/>
                <a:gd name="connsiteY23" fmla="*/ 4344 h 10000"/>
                <a:gd name="connsiteX24" fmla="*/ 3096 w 10000"/>
                <a:gd name="connsiteY24" fmla="*/ 2398 h 10000"/>
                <a:gd name="connsiteX25" fmla="*/ 3096 w 10000"/>
                <a:gd name="connsiteY25" fmla="*/ 2366 h 10000"/>
                <a:gd name="connsiteX26" fmla="*/ 3073 w 10000"/>
                <a:gd name="connsiteY26" fmla="*/ 2350 h 10000"/>
                <a:gd name="connsiteX0" fmla="*/ 3073 w 10000"/>
                <a:gd name="connsiteY0" fmla="*/ 2350 h 10000"/>
                <a:gd name="connsiteX1" fmla="*/ 2121 w 10000"/>
                <a:gd name="connsiteY1" fmla="*/ 3450 h 10000"/>
                <a:gd name="connsiteX2" fmla="*/ 1645 w 10000"/>
                <a:gd name="connsiteY2" fmla="*/ 4009 h 10000"/>
                <a:gd name="connsiteX3" fmla="*/ 218 w 10000"/>
                <a:gd name="connsiteY3" fmla="*/ 4121 h 10000"/>
                <a:gd name="connsiteX4" fmla="*/ 75 w 10000"/>
                <a:gd name="connsiteY4" fmla="*/ 3514 h 10000"/>
                <a:gd name="connsiteX5" fmla="*/ 718 w 10000"/>
                <a:gd name="connsiteY5" fmla="*/ 2749 h 10000"/>
                <a:gd name="connsiteX6" fmla="*/ 2217 w 10000"/>
                <a:gd name="connsiteY6" fmla="*/ 1042 h 10000"/>
                <a:gd name="connsiteX7" fmla="*/ 4596 w 10000"/>
                <a:gd name="connsiteY7" fmla="*/ 21 h 10000"/>
                <a:gd name="connsiteX8" fmla="*/ 7403 w 10000"/>
                <a:gd name="connsiteY8" fmla="*/ 692 h 10000"/>
                <a:gd name="connsiteX9" fmla="*/ 7831 w 10000"/>
                <a:gd name="connsiteY9" fmla="*/ 1090 h 10000"/>
                <a:gd name="connsiteX10" fmla="*/ 9854 w 10000"/>
                <a:gd name="connsiteY10" fmla="*/ 3402 h 10000"/>
                <a:gd name="connsiteX11" fmla="*/ 9877 w 10000"/>
                <a:gd name="connsiteY11" fmla="*/ 4025 h 10000"/>
                <a:gd name="connsiteX12" fmla="*/ 8403 w 10000"/>
                <a:gd name="connsiteY12" fmla="*/ 4040 h 10000"/>
                <a:gd name="connsiteX13" fmla="*/ 7641 w 10000"/>
                <a:gd name="connsiteY13" fmla="*/ 3180 h 10000"/>
                <a:gd name="connsiteX14" fmla="*/ 6904 w 10000"/>
                <a:gd name="connsiteY14" fmla="*/ 2334 h 10000"/>
                <a:gd name="connsiteX15" fmla="*/ 6904 w 10000"/>
                <a:gd name="connsiteY15" fmla="*/ 2414 h 10000"/>
                <a:gd name="connsiteX16" fmla="*/ 6904 w 10000"/>
                <a:gd name="connsiteY16" fmla="*/ 4328 h 10000"/>
                <a:gd name="connsiteX17" fmla="*/ 3478 w 10000"/>
                <a:gd name="connsiteY17" fmla="*/ 9400 h 10000"/>
                <a:gd name="connsiteX18" fmla="*/ 2217 w 10000"/>
                <a:gd name="connsiteY18" fmla="*/ 9990 h 10000"/>
                <a:gd name="connsiteX19" fmla="*/ 1384 w 10000"/>
                <a:gd name="connsiteY19" fmla="*/ 9209 h 10000"/>
                <a:gd name="connsiteX20" fmla="*/ 1788 w 10000"/>
                <a:gd name="connsiteY20" fmla="*/ 8092 h 10000"/>
                <a:gd name="connsiteX21" fmla="*/ 3096 w 10000"/>
                <a:gd name="connsiteY21" fmla="*/ 4423 h 10000"/>
                <a:gd name="connsiteX22" fmla="*/ 3096 w 10000"/>
                <a:gd name="connsiteY22" fmla="*/ 4344 h 10000"/>
                <a:gd name="connsiteX23" fmla="*/ 3096 w 10000"/>
                <a:gd name="connsiteY23" fmla="*/ 2398 h 10000"/>
                <a:gd name="connsiteX24" fmla="*/ 3096 w 10000"/>
                <a:gd name="connsiteY24" fmla="*/ 2366 h 10000"/>
                <a:gd name="connsiteX25" fmla="*/ 3073 w 10000"/>
                <a:gd name="connsiteY25" fmla="*/ 2350 h 10000"/>
                <a:gd name="connsiteX0" fmla="*/ 3073 w 10000"/>
                <a:gd name="connsiteY0" fmla="*/ 2350 h 9990"/>
                <a:gd name="connsiteX1" fmla="*/ 2121 w 10000"/>
                <a:gd name="connsiteY1" fmla="*/ 3450 h 9990"/>
                <a:gd name="connsiteX2" fmla="*/ 1645 w 10000"/>
                <a:gd name="connsiteY2" fmla="*/ 4009 h 9990"/>
                <a:gd name="connsiteX3" fmla="*/ 218 w 10000"/>
                <a:gd name="connsiteY3" fmla="*/ 4121 h 9990"/>
                <a:gd name="connsiteX4" fmla="*/ 75 w 10000"/>
                <a:gd name="connsiteY4" fmla="*/ 3514 h 9990"/>
                <a:gd name="connsiteX5" fmla="*/ 718 w 10000"/>
                <a:gd name="connsiteY5" fmla="*/ 2749 h 9990"/>
                <a:gd name="connsiteX6" fmla="*/ 2217 w 10000"/>
                <a:gd name="connsiteY6" fmla="*/ 1042 h 9990"/>
                <a:gd name="connsiteX7" fmla="*/ 4596 w 10000"/>
                <a:gd name="connsiteY7" fmla="*/ 21 h 9990"/>
                <a:gd name="connsiteX8" fmla="*/ 7403 w 10000"/>
                <a:gd name="connsiteY8" fmla="*/ 692 h 9990"/>
                <a:gd name="connsiteX9" fmla="*/ 7831 w 10000"/>
                <a:gd name="connsiteY9" fmla="*/ 1090 h 9990"/>
                <a:gd name="connsiteX10" fmla="*/ 9854 w 10000"/>
                <a:gd name="connsiteY10" fmla="*/ 3402 h 9990"/>
                <a:gd name="connsiteX11" fmla="*/ 9877 w 10000"/>
                <a:gd name="connsiteY11" fmla="*/ 4025 h 9990"/>
                <a:gd name="connsiteX12" fmla="*/ 8403 w 10000"/>
                <a:gd name="connsiteY12" fmla="*/ 4040 h 9990"/>
                <a:gd name="connsiteX13" fmla="*/ 7641 w 10000"/>
                <a:gd name="connsiteY13" fmla="*/ 3180 h 9990"/>
                <a:gd name="connsiteX14" fmla="*/ 6904 w 10000"/>
                <a:gd name="connsiteY14" fmla="*/ 2334 h 9990"/>
                <a:gd name="connsiteX15" fmla="*/ 6904 w 10000"/>
                <a:gd name="connsiteY15" fmla="*/ 2414 h 9990"/>
                <a:gd name="connsiteX16" fmla="*/ 6904 w 10000"/>
                <a:gd name="connsiteY16" fmla="*/ 4328 h 9990"/>
                <a:gd name="connsiteX17" fmla="*/ 2217 w 10000"/>
                <a:gd name="connsiteY17" fmla="*/ 9990 h 9990"/>
                <a:gd name="connsiteX18" fmla="*/ 1384 w 10000"/>
                <a:gd name="connsiteY18" fmla="*/ 9209 h 9990"/>
                <a:gd name="connsiteX19" fmla="*/ 1788 w 10000"/>
                <a:gd name="connsiteY19" fmla="*/ 8092 h 9990"/>
                <a:gd name="connsiteX20" fmla="*/ 3096 w 10000"/>
                <a:gd name="connsiteY20" fmla="*/ 4423 h 9990"/>
                <a:gd name="connsiteX21" fmla="*/ 3096 w 10000"/>
                <a:gd name="connsiteY21" fmla="*/ 4344 h 9990"/>
                <a:gd name="connsiteX22" fmla="*/ 3096 w 10000"/>
                <a:gd name="connsiteY22" fmla="*/ 2398 h 9990"/>
                <a:gd name="connsiteX23" fmla="*/ 3096 w 10000"/>
                <a:gd name="connsiteY23" fmla="*/ 2366 h 9990"/>
                <a:gd name="connsiteX24" fmla="*/ 3073 w 10000"/>
                <a:gd name="connsiteY24" fmla="*/ 2350 h 9990"/>
                <a:gd name="connsiteX0" fmla="*/ 3073 w 10000"/>
                <a:gd name="connsiteY0" fmla="*/ 2352 h 9218"/>
                <a:gd name="connsiteX1" fmla="*/ 2121 w 10000"/>
                <a:gd name="connsiteY1" fmla="*/ 3453 h 9218"/>
                <a:gd name="connsiteX2" fmla="*/ 1645 w 10000"/>
                <a:gd name="connsiteY2" fmla="*/ 4013 h 9218"/>
                <a:gd name="connsiteX3" fmla="*/ 218 w 10000"/>
                <a:gd name="connsiteY3" fmla="*/ 4125 h 9218"/>
                <a:gd name="connsiteX4" fmla="*/ 75 w 10000"/>
                <a:gd name="connsiteY4" fmla="*/ 3518 h 9218"/>
                <a:gd name="connsiteX5" fmla="*/ 718 w 10000"/>
                <a:gd name="connsiteY5" fmla="*/ 2752 h 9218"/>
                <a:gd name="connsiteX6" fmla="*/ 2217 w 10000"/>
                <a:gd name="connsiteY6" fmla="*/ 1043 h 9218"/>
                <a:gd name="connsiteX7" fmla="*/ 4596 w 10000"/>
                <a:gd name="connsiteY7" fmla="*/ 21 h 9218"/>
                <a:gd name="connsiteX8" fmla="*/ 7403 w 10000"/>
                <a:gd name="connsiteY8" fmla="*/ 693 h 9218"/>
                <a:gd name="connsiteX9" fmla="*/ 7831 w 10000"/>
                <a:gd name="connsiteY9" fmla="*/ 1091 h 9218"/>
                <a:gd name="connsiteX10" fmla="*/ 9854 w 10000"/>
                <a:gd name="connsiteY10" fmla="*/ 3405 h 9218"/>
                <a:gd name="connsiteX11" fmla="*/ 9877 w 10000"/>
                <a:gd name="connsiteY11" fmla="*/ 4029 h 9218"/>
                <a:gd name="connsiteX12" fmla="*/ 8403 w 10000"/>
                <a:gd name="connsiteY12" fmla="*/ 4044 h 9218"/>
                <a:gd name="connsiteX13" fmla="*/ 7641 w 10000"/>
                <a:gd name="connsiteY13" fmla="*/ 3183 h 9218"/>
                <a:gd name="connsiteX14" fmla="*/ 6904 w 10000"/>
                <a:gd name="connsiteY14" fmla="*/ 2336 h 9218"/>
                <a:gd name="connsiteX15" fmla="*/ 6904 w 10000"/>
                <a:gd name="connsiteY15" fmla="*/ 2416 h 9218"/>
                <a:gd name="connsiteX16" fmla="*/ 6904 w 10000"/>
                <a:gd name="connsiteY16" fmla="*/ 4332 h 9218"/>
                <a:gd name="connsiteX17" fmla="*/ 1384 w 10000"/>
                <a:gd name="connsiteY17" fmla="*/ 9218 h 9218"/>
                <a:gd name="connsiteX18" fmla="*/ 1788 w 10000"/>
                <a:gd name="connsiteY18" fmla="*/ 8100 h 9218"/>
                <a:gd name="connsiteX19" fmla="*/ 3096 w 10000"/>
                <a:gd name="connsiteY19" fmla="*/ 4427 h 9218"/>
                <a:gd name="connsiteX20" fmla="*/ 3096 w 10000"/>
                <a:gd name="connsiteY20" fmla="*/ 4348 h 9218"/>
                <a:gd name="connsiteX21" fmla="*/ 3096 w 10000"/>
                <a:gd name="connsiteY21" fmla="*/ 2400 h 9218"/>
                <a:gd name="connsiteX22" fmla="*/ 3096 w 10000"/>
                <a:gd name="connsiteY22" fmla="*/ 2368 h 9218"/>
                <a:gd name="connsiteX23" fmla="*/ 3073 w 10000"/>
                <a:gd name="connsiteY23" fmla="*/ 2352 h 9218"/>
                <a:gd name="connsiteX0" fmla="*/ 3073 w 10000"/>
                <a:gd name="connsiteY0" fmla="*/ 2552 h 8787"/>
                <a:gd name="connsiteX1" fmla="*/ 2121 w 10000"/>
                <a:gd name="connsiteY1" fmla="*/ 3746 h 8787"/>
                <a:gd name="connsiteX2" fmla="*/ 1645 w 10000"/>
                <a:gd name="connsiteY2" fmla="*/ 4353 h 8787"/>
                <a:gd name="connsiteX3" fmla="*/ 218 w 10000"/>
                <a:gd name="connsiteY3" fmla="*/ 4475 h 8787"/>
                <a:gd name="connsiteX4" fmla="*/ 75 w 10000"/>
                <a:gd name="connsiteY4" fmla="*/ 3816 h 8787"/>
                <a:gd name="connsiteX5" fmla="*/ 718 w 10000"/>
                <a:gd name="connsiteY5" fmla="*/ 2985 h 8787"/>
                <a:gd name="connsiteX6" fmla="*/ 2217 w 10000"/>
                <a:gd name="connsiteY6" fmla="*/ 1131 h 8787"/>
                <a:gd name="connsiteX7" fmla="*/ 4596 w 10000"/>
                <a:gd name="connsiteY7" fmla="*/ 23 h 8787"/>
                <a:gd name="connsiteX8" fmla="*/ 7403 w 10000"/>
                <a:gd name="connsiteY8" fmla="*/ 752 h 8787"/>
                <a:gd name="connsiteX9" fmla="*/ 7831 w 10000"/>
                <a:gd name="connsiteY9" fmla="*/ 1184 h 8787"/>
                <a:gd name="connsiteX10" fmla="*/ 9854 w 10000"/>
                <a:gd name="connsiteY10" fmla="*/ 3694 h 8787"/>
                <a:gd name="connsiteX11" fmla="*/ 9877 w 10000"/>
                <a:gd name="connsiteY11" fmla="*/ 4371 h 8787"/>
                <a:gd name="connsiteX12" fmla="*/ 8403 w 10000"/>
                <a:gd name="connsiteY12" fmla="*/ 4387 h 8787"/>
                <a:gd name="connsiteX13" fmla="*/ 7641 w 10000"/>
                <a:gd name="connsiteY13" fmla="*/ 3453 h 8787"/>
                <a:gd name="connsiteX14" fmla="*/ 6904 w 10000"/>
                <a:gd name="connsiteY14" fmla="*/ 2534 h 8787"/>
                <a:gd name="connsiteX15" fmla="*/ 6904 w 10000"/>
                <a:gd name="connsiteY15" fmla="*/ 2621 h 8787"/>
                <a:gd name="connsiteX16" fmla="*/ 6904 w 10000"/>
                <a:gd name="connsiteY16" fmla="*/ 4700 h 8787"/>
                <a:gd name="connsiteX17" fmla="*/ 1788 w 10000"/>
                <a:gd name="connsiteY17" fmla="*/ 8787 h 8787"/>
                <a:gd name="connsiteX18" fmla="*/ 3096 w 10000"/>
                <a:gd name="connsiteY18" fmla="*/ 4803 h 8787"/>
                <a:gd name="connsiteX19" fmla="*/ 3096 w 10000"/>
                <a:gd name="connsiteY19" fmla="*/ 4717 h 8787"/>
                <a:gd name="connsiteX20" fmla="*/ 3096 w 10000"/>
                <a:gd name="connsiteY20" fmla="*/ 2604 h 8787"/>
                <a:gd name="connsiteX21" fmla="*/ 3096 w 10000"/>
                <a:gd name="connsiteY21" fmla="*/ 2569 h 8787"/>
                <a:gd name="connsiteX22" fmla="*/ 3073 w 10000"/>
                <a:gd name="connsiteY22" fmla="*/ 2552 h 8787"/>
                <a:gd name="connsiteX0" fmla="*/ 3073 w 10000"/>
                <a:gd name="connsiteY0" fmla="*/ 2904 h 5568"/>
                <a:gd name="connsiteX1" fmla="*/ 2121 w 10000"/>
                <a:gd name="connsiteY1" fmla="*/ 4263 h 5568"/>
                <a:gd name="connsiteX2" fmla="*/ 1645 w 10000"/>
                <a:gd name="connsiteY2" fmla="*/ 4954 h 5568"/>
                <a:gd name="connsiteX3" fmla="*/ 218 w 10000"/>
                <a:gd name="connsiteY3" fmla="*/ 5093 h 5568"/>
                <a:gd name="connsiteX4" fmla="*/ 75 w 10000"/>
                <a:gd name="connsiteY4" fmla="*/ 4343 h 5568"/>
                <a:gd name="connsiteX5" fmla="*/ 718 w 10000"/>
                <a:gd name="connsiteY5" fmla="*/ 3397 h 5568"/>
                <a:gd name="connsiteX6" fmla="*/ 2217 w 10000"/>
                <a:gd name="connsiteY6" fmla="*/ 1287 h 5568"/>
                <a:gd name="connsiteX7" fmla="*/ 4596 w 10000"/>
                <a:gd name="connsiteY7" fmla="*/ 26 h 5568"/>
                <a:gd name="connsiteX8" fmla="*/ 7403 w 10000"/>
                <a:gd name="connsiteY8" fmla="*/ 856 h 5568"/>
                <a:gd name="connsiteX9" fmla="*/ 7831 w 10000"/>
                <a:gd name="connsiteY9" fmla="*/ 1347 h 5568"/>
                <a:gd name="connsiteX10" fmla="*/ 9854 w 10000"/>
                <a:gd name="connsiteY10" fmla="*/ 4204 h 5568"/>
                <a:gd name="connsiteX11" fmla="*/ 9877 w 10000"/>
                <a:gd name="connsiteY11" fmla="*/ 4974 h 5568"/>
                <a:gd name="connsiteX12" fmla="*/ 8403 w 10000"/>
                <a:gd name="connsiteY12" fmla="*/ 4993 h 5568"/>
                <a:gd name="connsiteX13" fmla="*/ 7641 w 10000"/>
                <a:gd name="connsiteY13" fmla="*/ 3930 h 5568"/>
                <a:gd name="connsiteX14" fmla="*/ 6904 w 10000"/>
                <a:gd name="connsiteY14" fmla="*/ 2884 h 5568"/>
                <a:gd name="connsiteX15" fmla="*/ 6904 w 10000"/>
                <a:gd name="connsiteY15" fmla="*/ 2983 h 5568"/>
                <a:gd name="connsiteX16" fmla="*/ 6904 w 10000"/>
                <a:gd name="connsiteY16" fmla="*/ 5349 h 5568"/>
                <a:gd name="connsiteX17" fmla="*/ 3096 w 10000"/>
                <a:gd name="connsiteY17" fmla="*/ 5466 h 5568"/>
                <a:gd name="connsiteX18" fmla="*/ 3096 w 10000"/>
                <a:gd name="connsiteY18" fmla="*/ 5368 h 5568"/>
                <a:gd name="connsiteX19" fmla="*/ 3096 w 10000"/>
                <a:gd name="connsiteY19" fmla="*/ 2963 h 5568"/>
                <a:gd name="connsiteX20" fmla="*/ 3096 w 10000"/>
                <a:gd name="connsiteY20" fmla="*/ 2924 h 5568"/>
                <a:gd name="connsiteX21" fmla="*/ 3073 w 10000"/>
                <a:gd name="connsiteY21" fmla="*/ 2904 h 5568"/>
                <a:gd name="connsiteX0" fmla="*/ 3073 w 10000"/>
                <a:gd name="connsiteY0" fmla="*/ 5215 h 9999"/>
                <a:gd name="connsiteX1" fmla="*/ 2121 w 10000"/>
                <a:gd name="connsiteY1" fmla="*/ 7655 h 9999"/>
                <a:gd name="connsiteX2" fmla="*/ 1645 w 10000"/>
                <a:gd name="connsiteY2" fmla="*/ 8896 h 9999"/>
                <a:gd name="connsiteX3" fmla="*/ 218 w 10000"/>
                <a:gd name="connsiteY3" fmla="*/ 9146 h 9999"/>
                <a:gd name="connsiteX4" fmla="*/ 75 w 10000"/>
                <a:gd name="connsiteY4" fmla="*/ 7799 h 9999"/>
                <a:gd name="connsiteX5" fmla="*/ 718 w 10000"/>
                <a:gd name="connsiteY5" fmla="*/ 6100 h 9999"/>
                <a:gd name="connsiteX6" fmla="*/ 2217 w 10000"/>
                <a:gd name="connsiteY6" fmla="*/ 2310 h 9999"/>
                <a:gd name="connsiteX7" fmla="*/ 4596 w 10000"/>
                <a:gd name="connsiteY7" fmla="*/ 46 h 9999"/>
                <a:gd name="connsiteX8" fmla="*/ 7403 w 10000"/>
                <a:gd name="connsiteY8" fmla="*/ 1536 h 9999"/>
                <a:gd name="connsiteX9" fmla="*/ 7831 w 10000"/>
                <a:gd name="connsiteY9" fmla="*/ 2418 h 9999"/>
                <a:gd name="connsiteX10" fmla="*/ 9854 w 10000"/>
                <a:gd name="connsiteY10" fmla="*/ 7549 h 9999"/>
                <a:gd name="connsiteX11" fmla="*/ 9877 w 10000"/>
                <a:gd name="connsiteY11" fmla="*/ 8932 h 9999"/>
                <a:gd name="connsiteX12" fmla="*/ 8403 w 10000"/>
                <a:gd name="connsiteY12" fmla="*/ 8966 h 9999"/>
                <a:gd name="connsiteX13" fmla="*/ 7641 w 10000"/>
                <a:gd name="connsiteY13" fmla="*/ 7057 h 9999"/>
                <a:gd name="connsiteX14" fmla="*/ 6904 w 10000"/>
                <a:gd name="connsiteY14" fmla="*/ 5179 h 9999"/>
                <a:gd name="connsiteX15" fmla="*/ 6904 w 10000"/>
                <a:gd name="connsiteY15" fmla="*/ 5356 h 9999"/>
                <a:gd name="connsiteX16" fmla="*/ 6904 w 10000"/>
                <a:gd name="connsiteY16" fmla="*/ 9606 h 9999"/>
                <a:gd name="connsiteX17" fmla="*/ 3096 w 10000"/>
                <a:gd name="connsiteY17" fmla="*/ 9816 h 9999"/>
                <a:gd name="connsiteX18" fmla="*/ 3096 w 10000"/>
                <a:gd name="connsiteY18" fmla="*/ 5320 h 9999"/>
                <a:gd name="connsiteX19" fmla="*/ 3096 w 10000"/>
                <a:gd name="connsiteY19" fmla="*/ 5250 h 9999"/>
                <a:gd name="connsiteX20" fmla="*/ 3073 w 10000"/>
                <a:gd name="connsiteY20" fmla="*/ 5215 h 9999"/>
                <a:gd name="connsiteX0" fmla="*/ 3073 w 10000"/>
                <a:gd name="connsiteY0" fmla="*/ 5216 h 9607"/>
                <a:gd name="connsiteX1" fmla="*/ 2121 w 10000"/>
                <a:gd name="connsiteY1" fmla="*/ 7656 h 9607"/>
                <a:gd name="connsiteX2" fmla="*/ 1645 w 10000"/>
                <a:gd name="connsiteY2" fmla="*/ 8897 h 9607"/>
                <a:gd name="connsiteX3" fmla="*/ 218 w 10000"/>
                <a:gd name="connsiteY3" fmla="*/ 9147 h 9607"/>
                <a:gd name="connsiteX4" fmla="*/ 75 w 10000"/>
                <a:gd name="connsiteY4" fmla="*/ 7800 h 9607"/>
                <a:gd name="connsiteX5" fmla="*/ 718 w 10000"/>
                <a:gd name="connsiteY5" fmla="*/ 6101 h 9607"/>
                <a:gd name="connsiteX6" fmla="*/ 2217 w 10000"/>
                <a:gd name="connsiteY6" fmla="*/ 2310 h 9607"/>
                <a:gd name="connsiteX7" fmla="*/ 4596 w 10000"/>
                <a:gd name="connsiteY7" fmla="*/ 46 h 9607"/>
                <a:gd name="connsiteX8" fmla="*/ 7403 w 10000"/>
                <a:gd name="connsiteY8" fmla="*/ 1536 h 9607"/>
                <a:gd name="connsiteX9" fmla="*/ 7831 w 10000"/>
                <a:gd name="connsiteY9" fmla="*/ 2418 h 9607"/>
                <a:gd name="connsiteX10" fmla="*/ 9854 w 10000"/>
                <a:gd name="connsiteY10" fmla="*/ 7550 h 9607"/>
                <a:gd name="connsiteX11" fmla="*/ 9877 w 10000"/>
                <a:gd name="connsiteY11" fmla="*/ 8933 h 9607"/>
                <a:gd name="connsiteX12" fmla="*/ 8403 w 10000"/>
                <a:gd name="connsiteY12" fmla="*/ 8967 h 9607"/>
                <a:gd name="connsiteX13" fmla="*/ 7641 w 10000"/>
                <a:gd name="connsiteY13" fmla="*/ 7058 h 9607"/>
                <a:gd name="connsiteX14" fmla="*/ 6904 w 10000"/>
                <a:gd name="connsiteY14" fmla="*/ 5180 h 9607"/>
                <a:gd name="connsiteX15" fmla="*/ 6904 w 10000"/>
                <a:gd name="connsiteY15" fmla="*/ 5357 h 9607"/>
                <a:gd name="connsiteX16" fmla="*/ 6904 w 10000"/>
                <a:gd name="connsiteY16" fmla="*/ 9607 h 9607"/>
                <a:gd name="connsiteX17" fmla="*/ 3096 w 10000"/>
                <a:gd name="connsiteY17" fmla="*/ 5321 h 9607"/>
                <a:gd name="connsiteX18" fmla="*/ 3096 w 10000"/>
                <a:gd name="connsiteY18" fmla="*/ 5251 h 9607"/>
                <a:gd name="connsiteX19" fmla="*/ 3073 w 10000"/>
                <a:gd name="connsiteY19" fmla="*/ 5216 h 9607"/>
                <a:gd name="connsiteX0" fmla="*/ 3096 w 10000"/>
                <a:gd name="connsiteY0" fmla="*/ 5466 h 10000"/>
                <a:gd name="connsiteX1" fmla="*/ 2121 w 10000"/>
                <a:gd name="connsiteY1" fmla="*/ 7969 h 10000"/>
                <a:gd name="connsiteX2" fmla="*/ 1645 w 10000"/>
                <a:gd name="connsiteY2" fmla="*/ 9261 h 10000"/>
                <a:gd name="connsiteX3" fmla="*/ 218 w 10000"/>
                <a:gd name="connsiteY3" fmla="*/ 9521 h 10000"/>
                <a:gd name="connsiteX4" fmla="*/ 75 w 10000"/>
                <a:gd name="connsiteY4" fmla="*/ 8119 h 10000"/>
                <a:gd name="connsiteX5" fmla="*/ 718 w 10000"/>
                <a:gd name="connsiteY5" fmla="*/ 6351 h 10000"/>
                <a:gd name="connsiteX6" fmla="*/ 2217 w 10000"/>
                <a:gd name="connsiteY6" fmla="*/ 2404 h 10000"/>
                <a:gd name="connsiteX7" fmla="*/ 4596 w 10000"/>
                <a:gd name="connsiteY7" fmla="*/ 48 h 10000"/>
                <a:gd name="connsiteX8" fmla="*/ 7403 w 10000"/>
                <a:gd name="connsiteY8" fmla="*/ 1599 h 10000"/>
                <a:gd name="connsiteX9" fmla="*/ 7831 w 10000"/>
                <a:gd name="connsiteY9" fmla="*/ 2517 h 10000"/>
                <a:gd name="connsiteX10" fmla="*/ 9854 w 10000"/>
                <a:gd name="connsiteY10" fmla="*/ 7859 h 10000"/>
                <a:gd name="connsiteX11" fmla="*/ 9877 w 10000"/>
                <a:gd name="connsiteY11" fmla="*/ 9298 h 10000"/>
                <a:gd name="connsiteX12" fmla="*/ 8403 w 10000"/>
                <a:gd name="connsiteY12" fmla="*/ 9334 h 10000"/>
                <a:gd name="connsiteX13" fmla="*/ 7641 w 10000"/>
                <a:gd name="connsiteY13" fmla="*/ 7347 h 10000"/>
                <a:gd name="connsiteX14" fmla="*/ 6904 w 10000"/>
                <a:gd name="connsiteY14" fmla="*/ 5392 h 10000"/>
                <a:gd name="connsiteX15" fmla="*/ 6904 w 10000"/>
                <a:gd name="connsiteY15" fmla="*/ 5576 h 10000"/>
                <a:gd name="connsiteX16" fmla="*/ 6904 w 10000"/>
                <a:gd name="connsiteY16" fmla="*/ 10000 h 10000"/>
                <a:gd name="connsiteX17" fmla="*/ 3096 w 10000"/>
                <a:gd name="connsiteY17" fmla="*/ 5539 h 10000"/>
                <a:gd name="connsiteX18" fmla="*/ 3096 w 10000"/>
                <a:gd name="connsiteY18" fmla="*/ 5466 h 10000"/>
                <a:gd name="connsiteX0" fmla="*/ 3096 w 10000"/>
                <a:gd name="connsiteY0" fmla="*/ 5539 h 10000"/>
                <a:gd name="connsiteX1" fmla="*/ 2121 w 10000"/>
                <a:gd name="connsiteY1" fmla="*/ 7969 h 10000"/>
                <a:gd name="connsiteX2" fmla="*/ 1645 w 10000"/>
                <a:gd name="connsiteY2" fmla="*/ 9261 h 10000"/>
                <a:gd name="connsiteX3" fmla="*/ 218 w 10000"/>
                <a:gd name="connsiteY3" fmla="*/ 9521 h 10000"/>
                <a:gd name="connsiteX4" fmla="*/ 75 w 10000"/>
                <a:gd name="connsiteY4" fmla="*/ 8119 h 10000"/>
                <a:gd name="connsiteX5" fmla="*/ 718 w 10000"/>
                <a:gd name="connsiteY5" fmla="*/ 6351 h 10000"/>
                <a:gd name="connsiteX6" fmla="*/ 2217 w 10000"/>
                <a:gd name="connsiteY6" fmla="*/ 2404 h 10000"/>
                <a:gd name="connsiteX7" fmla="*/ 4596 w 10000"/>
                <a:gd name="connsiteY7" fmla="*/ 48 h 10000"/>
                <a:gd name="connsiteX8" fmla="*/ 7403 w 10000"/>
                <a:gd name="connsiteY8" fmla="*/ 1599 h 10000"/>
                <a:gd name="connsiteX9" fmla="*/ 7831 w 10000"/>
                <a:gd name="connsiteY9" fmla="*/ 2517 h 10000"/>
                <a:gd name="connsiteX10" fmla="*/ 9854 w 10000"/>
                <a:gd name="connsiteY10" fmla="*/ 7859 h 10000"/>
                <a:gd name="connsiteX11" fmla="*/ 9877 w 10000"/>
                <a:gd name="connsiteY11" fmla="*/ 9298 h 10000"/>
                <a:gd name="connsiteX12" fmla="*/ 8403 w 10000"/>
                <a:gd name="connsiteY12" fmla="*/ 9334 h 10000"/>
                <a:gd name="connsiteX13" fmla="*/ 7641 w 10000"/>
                <a:gd name="connsiteY13" fmla="*/ 7347 h 10000"/>
                <a:gd name="connsiteX14" fmla="*/ 6904 w 10000"/>
                <a:gd name="connsiteY14" fmla="*/ 5392 h 10000"/>
                <a:gd name="connsiteX15" fmla="*/ 6904 w 10000"/>
                <a:gd name="connsiteY15" fmla="*/ 5576 h 10000"/>
                <a:gd name="connsiteX16" fmla="*/ 6904 w 10000"/>
                <a:gd name="connsiteY16" fmla="*/ 10000 h 10000"/>
                <a:gd name="connsiteX17" fmla="*/ 3096 w 10000"/>
                <a:gd name="connsiteY17" fmla="*/ 5539 h 10000"/>
                <a:gd name="connsiteX0" fmla="*/ 6904 w 10000"/>
                <a:gd name="connsiteY0" fmla="*/ 10000 h 10046"/>
                <a:gd name="connsiteX1" fmla="*/ 2121 w 10000"/>
                <a:gd name="connsiteY1" fmla="*/ 7969 h 10046"/>
                <a:gd name="connsiteX2" fmla="*/ 1645 w 10000"/>
                <a:gd name="connsiteY2" fmla="*/ 9261 h 10046"/>
                <a:gd name="connsiteX3" fmla="*/ 218 w 10000"/>
                <a:gd name="connsiteY3" fmla="*/ 9521 h 10046"/>
                <a:gd name="connsiteX4" fmla="*/ 75 w 10000"/>
                <a:gd name="connsiteY4" fmla="*/ 8119 h 10046"/>
                <a:gd name="connsiteX5" fmla="*/ 718 w 10000"/>
                <a:gd name="connsiteY5" fmla="*/ 6351 h 10046"/>
                <a:gd name="connsiteX6" fmla="*/ 2217 w 10000"/>
                <a:gd name="connsiteY6" fmla="*/ 2404 h 10046"/>
                <a:gd name="connsiteX7" fmla="*/ 4596 w 10000"/>
                <a:gd name="connsiteY7" fmla="*/ 48 h 10046"/>
                <a:gd name="connsiteX8" fmla="*/ 7403 w 10000"/>
                <a:gd name="connsiteY8" fmla="*/ 1599 h 10046"/>
                <a:gd name="connsiteX9" fmla="*/ 7831 w 10000"/>
                <a:gd name="connsiteY9" fmla="*/ 2517 h 10046"/>
                <a:gd name="connsiteX10" fmla="*/ 9854 w 10000"/>
                <a:gd name="connsiteY10" fmla="*/ 7859 h 10046"/>
                <a:gd name="connsiteX11" fmla="*/ 9877 w 10000"/>
                <a:gd name="connsiteY11" fmla="*/ 9298 h 10046"/>
                <a:gd name="connsiteX12" fmla="*/ 8403 w 10000"/>
                <a:gd name="connsiteY12" fmla="*/ 9334 h 10046"/>
                <a:gd name="connsiteX13" fmla="*/ 7641 w 10000"/>
                <a:gd name="connsiteY13" fmla="*/ 7347 h 10046"/>
                <a:gd name="connsiteX14" fmla="*/ 6904 w 10000"/>
                <a:gd name="connsiteY14" fmla="*/ 5392 h 10046"/>
                <a:gd name="connsiteX15" fmla="*/ 6904 w 10000"/>
                <a:gd name="connsiteY15" fmla="*/ 5576 h 10046"/>
                <a:gd name="connsiteX16" fmla="*/ 6904 w 10000"/>
                <a:gd name="connsiteY16" fmla="*/ 10000 h 10046"/>
                <a:gd name="connsiteX0" fmla="*/ 6904 w 10000"/>
                <a:gd name="connsiteY0" fmla="*/ 10000 h 10166"/>
                <a:gd name="connsiteX1" fmla="*/ 1645 w 10000"/>
                <a:gd name="connsiteY1" fmla="*/ 9261 h 10166"/>
                <a:gd name="connsiteX2" fmla="*/ 218 w 10000"/>
                <a:gd name="connsiteY2" fmla="*/ 9521 h 10166"/>
                <a:gd name="connsiteX3" fmla="*/ 75 w 10000"/>
                <a:gd name="connsiteY3" fmla="*/ 8119 h 10166"/>
                <a:gd name="connsiteX4" fmla="*/ 718 w 10000"/>
                <a:gd name="connsiteY4" fmla="*/ 6351 h 10166"/>
                <a:gd name="connsiteX5" fmla="*/ 2217 w 10000"/>
                <a:gd name="connsiteY5" fmla="*/ 2404 h 10166"/>
                <a:gd name="connsiteX6" fmla="*/ 4596 w 10000"/>
                <a:gd name="connsiteY6" fmla="*/ 48 h 10166"/>
                <a:gd name="connsiteX7" fmla="*/ 7403 w 10000"/>
                <a:gd name="connsiteY7" fmla="*/ 1599 h 10166"/>
                <a:gd name="connsiteX8" fmla="*/ 7831 w 10000"/>
                <a:gd name="connsiteY8" fmla="*/ 2517 h 10166"/>
                <a:gd name="connsiteX9" fmla="*/ 9854 w 10000"/>
                <a:gd name="connsiteY9" fmla="*/ 7859 h 10166"/>
                <a:gd name="connsiteX10" fmla="*/ 9877 w 10000"/>
                <a:gd name="connsiteY10" fmla="*/ 9298 h 10166"/>
                <a:gd name="connsiteX11" fmla="*/ 8403 w 10000"/>
                <a:gd name="connsiteY11" fmla="*/ 9334 h 10166"/>
                <a:gd name="connsiteX12" fmla="*/ 7641 w 10000"/>
                <a:gd name="connsiteY12" fmla="*/ 7347 h 10166"/>
                <a:gd name="connsiteX13" fmla="*/ 6904 w 10000"/>
                <a:gd name="connsiteY13" fmla="*/ 5392 h 10166"/>
                <a:gd name="connsiteX14" fmla="*/ 6904 w 10000"/>
                <a:gd name="connsiteY14" fmla="*/ 5576 h 10166"/>
                <a:gd name="connsiteX15" fmla="*/ 6904 w 10000"/>
                <a:gd name="connsiteY15" fmla="*/ 10000 h 10166"/>
                <a:gd name="connsiteX0" fmla="*/ 6904 w 10000"/>
                <a:gd name="connsiteY0" fmla="*/ 5576 h 9979"/>
                <a:gd name="connsiteX1" fmla="*/ 1645 w 10000"/>
                <a:gd name="connsiteY1" fmla="*/ 9261 h 9979"/>
                <a:gd name="connsiteX2" fmla="*/ 218 w 10000"/>
                <a:gd name="connsiteY2" fmla="*/ 9521 h 9979"/>
                <a:gd name="connsiteX3" fmla="*/ 75 w 10000"/>
                <a:gd name="connsiteY3" fmla="*/ 8119 h 9979"/>
                <a:gd name="connsiteX4" fmla="*/ 718 w 10000"/>
                <a:gd name="connsiteY4" fmla="*/ 6351 h 9979"/>
                <a:gd name="connsiteX5" fmla="*/ 2217 w 10000"/>
                <a:gd name="connsiteY5" fmla="*/ 2404 h 9979"/>
                <a:gd name="connsiteX6" fmla="*/ 4596 w 10000"/>
                <a:gd name="connsiteY6" fmla="*/ 48 h 9979"/>
                <a:gd name="connsiteX7" fmla="*/ 7403 w 10000"/>
                <a:gd name="connsiteY7" fmla="*/ 1599 h 9979"/>
                <a:gd name="connsiteX8" fmla="*/ 7831 w 10000"/>
                <a:gd name="connsiteY8" fmla="*/ 2517 h 9979"/>
                <a:gd name="connsiteX9" fmla="*/ 9854 w 10000"/>
                <a:gd name="connsiteY9" fmla="*/ 7859 h 9979"/>
                <a:gd name="connsiteX10" fmla="*/ 9877 w 10000"/>
                <a:gd name="connsiteY10" fmla="*/ 9298 h 9979"/>
                <a:gd name="connsiteX11" fmla="*/ 8403 w 10000"/>
                <a:gd name="connsiteY11" fmla="*/ 9334 h 9979"/>
                <a:gd name="connsiteX12" fmla="*/ 7641 w 10000"/>
                <a:gd name="connsiteY12" fmla="*/ 7347 h 9979"/>
                <a:gd name="connsiteX13" fmla="*/ 6904 w 10000"/>
                <a:gd name="connsiteY13" fmla="*/ 5392 h 9979"/>
                <a:gd name="connsiteX14" fmla="*/ 6904 w 10000"/>
                <a:gd name="connsiteY14" fmla="*/ 5576 h 9979"/>
                <a:gd name="connsiteX0" fmla="*/ 6904 w 10000"/>
                <a:gd name="connsiteY0" fmla="*/ 5587 h 9976"/>
                <a:gd name="connsiteX1" fmla="*/ 218 w 10000"/>
                <a:gd name="connsiteY1" fmla="*/ 9540 h 9976"/>
                <a:gd name="connsiteX2" fmla="*/ 75 w 10000"/>
                <a:gd name="connsiteY2" fmla="*/ 8135 h 9976"/>
                <a:gd name="connsiteX3" fmla="*/ 718 w 10000"/>
                <a:gd name="connsiteY3" fmla="*/ 6363 h 9976"/>
                <a:gd name="connsiteX4" fmla="*/ 2217 w 10000"/>
                <a:gd name="connsiteY4" fmla="*/ 2408 h 9976"/>
                <a:gd name="connsiteX5" fmla="*/ 4596 w 10000"/>
                <a:gd name="connsiteY5" fmla="*/ 47 h 9976"/>
                <a:gd name="connsiteX6" fmla="*/ 7403 w 10000"/>
                <a:gd name="connsiteY6" fmla="*/ 1601 h 9976"/>
                <a:gd name="connsiteX7" fmla="*/ 7831 w 10000"/>
                <a:gd name="connsiteY7" fmla="*/ 2521 h 9976"/>
                <a:gd name="connsiteX8" fmla="*/ 9854 w 10000"/>
                <a:gd name="connsiteY8" fmla="*/ 7875 h 9976"/>
                <a:gd name="connsiteX9" fmla="*/ 9877 w 10000"/>
                <a:gd name="connsiteY9" fmla="*/ 9317 h 9976"/>
                <a:gd name="connsiteX10" fmla="*/ 8403 w 10000"/>
                <a:gd name="connsiteY10" fmla="*/ 9353 h 9976"/>
                <a:gd name="connsiteX11" fmla="*/ 7641 w 10000"/>
                <a:gd name="connsiteY11" fmla="*/ 7361 h 9976"/>
                <a:gd name="connsiteX12" fmla="*/ 6904 w 10000"/>
                <a:gd name="connsiteY12" fmla="*/ 5402 h 9976"/>
                <a:gd name="connsiteX13" fmla="*/ 6904 w 10000"/>
                <a:gd name="connsiteY13" fmla="*/ 5587 h 9976"/>
                <a:gd name="connsiteX0" fmla="*/ 6829 w 9925"/>
                <a:gd name="connsiteY0" fmla="*/ 5600 h 10000"/>
                <a:gd name="connsiteX1" fmla="*/ 0 w 9925"/>
                <a:gd name="connsiteY1" fmla="*/ 8155 h 10000"/>
                <a:gd name="connsiteX2" fmla="*/ 643 w 9925"/>
                <a:gd name="connsiteY2" fmla="*/ 6378 h 10000"/>
                <a:gd name="connsiteX3" fmla="*/ 2142 w 9925"/>
                <a:gd name="connsiteY3" fmla="*/ 2414 h 10000"/>
                <a:gd name="connsiteX4" fmla="*/ 4521 w 9925"/>
                <a:gd name="connsiteY4" fmla="*/ 47 h 10000"/>
                <a:gd name="connsiteX5" fmla="*/ 7328 w 9925"/>
                <a:gd name="connsiteY5" fmla="*/ 1605 h 10000"/>
                <a:gd name="connsiteX6" fmla="*/ 7756 w 9925"/>
                <a:gd name="connsiteY6" fmla="*/ 2527 h 10000"/>
                <a:gd name="connsiteX7" fmla="*/ 9779 w 9925"/>
                <a:gd name="connsiteY7" fmla="*/ 7894 h 10000"/>
                <a:gd name="connsiteX8" fmla="*/ 9802 w 9925"/>
                <a:gd name="connsiteY8" fmla="*/ 9339 h 10000"/>
                <a:gd name="connsiteX9" fmla="*/ 8328 w 9925"/>
                <a:gd name="connsiteY9" fmla="*/ 9376 h 10000"/>
                <a:gd name="connsiteX10" fmla="*/ 7566 w 9925"/>
                <a:gd name="connsiteY10" fmla="*/ 7379 h 10000"/>
                <a:gd name="connsiteX11" fmla="*/ 6829 w 9925"/>
                <a:gd name="connsiteY11" fmla="*/ 5415 h 10000"/>
                <a:gd name="connsiteX12" fmla="*/ 6829 w 9925"/>
                <a:gd name="connsiteY12" fmla="*/ 5600 h 10000"/>
                <a:gd name="connsiteX0" fmla="*/ 6233 w 9352"/>
                <a:gd name="connsiteY0" fmla="*/ 5600 h 10000"/>
                <a:gd name="connsiteX1" fmla="*/ 0 w 9352"/>
                <a:gd name="connsiteY1" fmla="*/ 6378 h 10000"/>
                <a:gd name="connsiteX2" fmla="*/ 1510 w 9352"/>
                <a:gd name="connsiteY2" fmla="*/ 2414 h 10000"/>
                <a:gd name="connsiteX3" fmla="*/ 3907 w 9352"/>
                <a:gd name="connsiteY3" fmla="*/ 47 h 10000"/>
                <a:gd name="connsiteX4" fmla="*/ 6735 w 9352"/>
                <a:gd name="connsiteY4" fmla="*/ 1605 h 10000"/>
                <a:gd name="connsiteX5" fmla="*/ 7167 w 9352"/>
                <a:gd name="connsiteY5" fmla="*/ 2527 h 10000"/>
                <a:gd name="connsiteX6" fmla="*/ 9205 w 9352"/>
                <a:gd name="connsiteY6" fmla="*/ 7894 h 10000"/>
                <a:gd name="connsiteX7" fmla="*/ 9228 w 9352"/>
                <a:gd name="connsiteY7" fmla="*/ 9339 h 10000"/>
                <a:gd name="connsiteX8" fmla="*/ 7743 w 9352"/>
                <a:gd name="connsiteY8" fmla="*/ 9376 h 10000"/>
                <a:gd name="connsiteX9" fmla="*/ 6975 w 9352"/>
                <a:gd name="connsiteY9" fmla="*/ 7379 h 10000"/>
                <a:gd name="connsiteX10" fmla="*/ 6233 w 9352"/>
                <a:gd name="connsiteY10" fmla="*/ 5415 h 10000"/>
                <a:gd name="connsiteX11" fmla="*/ 6233 w 9352"/>
                <a:gd name="connsiteY11" fmla="*/ 5600 h 10000"/>
                <a:gd name="connsiteX0" fmla="*/ 6665 w 10000"/>
                <a:gd name="connsiteY0" fmla="*/ 5415 h 10000"/>
                <a:gd name="connsiteX1" fmla="*/ 0 w 10000"/>
                <a:gd name="connsiteY1" fmla="*/ 6378 h 10000"/>
                <a:gd name="connsiteX2" fmla="*/ 1615 w 10000"/>
                <a:gd name="connsiteY2" fmla="*/ 2414 h 10000"/>
                <a:gd name="connsiteX3" fmla="*/ 4178 w 10000"/>
                <a:gd name="connsiteY3" fmla="*/ 47 h 10000"/>
                <a:gd name="connsiteX4" fmla="*/ 7202 w 10000"/>
                <a:gd name="connsiteY4" fmla="*/ 1605 h 10000"/>
                <a:gd name="connsiteX5" fmla="*/ 7664 w 10000"/>
                <a:gd name="connsiteY5" fmla="*/ 2527 h 10000"/>
                <a:gd name="connsiteX6" fmla="*/ 9843 w 10000"/>
                <a:gd name="connsiteY6" fmla="*/ 7894 h 10000"/>
                <a:gd name="connsiteX7" fmla="*/ 9867 w 10000"/>
                <a:gd name="connsiteY7" fmla="*/ 9339 h 10000"/>
                <a:gd name="connsiteX8" fmla="*/ 8280 w 10000"/>
                <a:gd name="connsiteY8" fmla="*/ 9376 h 10000"/>
                <a:gd name="connsiteX9" fmla="*/ 7458 w 10000"/>
                <a:gd name="connsiteY9" fmla="*/ 7379 h 10000"/>
                <a:gd name="connsiteX10" fmla="*/ 6665 w 10000"/>
                <a:gd name="connsiteY10" fmla="*/ 5415 h 10000"/>
                <a:gd name="connsiteX0" fmla="*/ 7458 w 10000"/>
                <a:gd name="connsiteY0" fmla="*/ 7379 h 10000"/>
                <a:gd name="connsiteX1" fmla="*/ 0 w 10000"/>
                <a:gd name="connsiteY1" fmla="*/ 6378 h 10000"/>
                <a:gd name="connsiteX2" fmla="*/ 1615 w 10000"/>
                <a:gd name="connsiteY2" fmla="*/ 2414 h 10000"/>
                <a:gd name="connsiteX3" fmla="*/ 4178 w 10000"/>
                <a:gd name="connsiteY3" fmla="*/ 47 h 10000"/>
                <a:gd name="connsiteX4" fmla="*/ 7202 w 10000"/>
                <a:gd name="connsiteY4" fmla="*/ 1605 h 10000"/>
                <a:gd name="connsiteX5" fmla="*/ 7664 w 10000"/>
                <a:gd name="connsiteY5" fmla="*/ 2527 h 10000"/>
                <a:gd name="connsiteX6" fmla="*/ 9843 w 10000"/>
                <a:gd name="connsiteY6" fmla="*/ 7894 h 10000"/>
                <a:gd name="connsiteX7" fmla="*/ 9867 w 10000"/>
                <a:gd name="connsiteY7" fmla="*/ 9339 h 10000"/>
                <a:gd name="connsiteX8" fmla="*/ 8280 w 10000"/>
                <a:gd name="connsiteY8" fmla="*/ 9376 h 10000"/>
                <a:gd name="connsiteX9" fmla="*/ 7458 w 10000"/>
                <a:gd name="connsiteY9" fmla="*/ 7379 h 10000"/>
                <a:gd name="connsiteX0" fmla="*/ 7458 w 10000"/>
                <a:gd name="connsiteY0" fmla="*/ 7379 h 9339"/>
                <a:gd name="connsiteX1" fmla="*/ 0 w 10000"/>
                <a:gd name="connsiteY1" fmla="*/ 6378 h 9339"/>
                <a:gd name="connsiteX2" fmla="*/ 1615 w 10000"/>
                <a:gd name="connsiteY2" fmla="*/ 2414 h 9339"/>
                <a:gd name="connsiteX3" fmla="*/ 4178 w 10000"/>
                <a:gd name="connsiteY3" fmla="*/ 47 h 9339"/>
                <a:gd name="connsiteX4" fmla="*/ 7202 w 10000"/>
                <a:gd name="connsiteY4" fmla="*/ 1605 h 9339"/>
                <a:gd name="connsiteX5" fmla="*/ 7664 w 10000"/>
                <a:gd name="connsiteY5" fmla="*/ 2527 h 9339"/>
                <a:gd name="connsiteX6" fmla="*/ 9843 w 10000"/>
                <a:gd name="connsiteY6" fmla="*/ 7894 h 9339"/>
                <a:gd name="connsiteX7" fmla="*/ 9867 w 10000"/>
                <a:gd name="connsiteY7" fmla="*/ 9339 h 9339"/>
                <a:gd name="connsiteX8" fmla="*/ 7458 w 10000"/>
                <a:gd name="connsiteY8" fmla="*/ 7379 h 9339"/>
                <a:gd name="connsiteX0" fmla="*/ 7458 w 9843"/>
                <a:gd name="connsiteY0" fmla="*/ 7901 h 8771"/>
                <a:gd name="connsiteX1" fmla="*/ 0 w 9843"/>
                <a:gd name="connsiteY1" fmla="*/ 6829 h 8771"/>
                <a:gd name="connsiteX2" fmla="*/ 1615 w 9843"/>
                <a:gd name="connsiteY2" fmla="*/ 2585 h 8771"/>
                <a:gd name="connsiteX3" fmla="*/ 4178 w 9843"/>
                <a:gd name="connsiteY3" fmla="*/ 50 h 8771"/>
                <a:gd name="connsiteX4" fmla="*/ 7202 w 9843"/>
                <a:gd name="connsiteY4" fmla="*/ 1719 h 8771"/>
                <a:gd name="connsiteX5" fmla="*/ 7664 w 9843"/>
                <a:gd name="connsiteY5" fmla="*/ 2706 h 8771"/>
                <a:gd name="connsiteX6" fmla="*/ 9843 w 9843"/>
                <a:gd name="connsiteY6" fmla="*/ 8453 h 8771"/>
                <a:gd name="connsiteX7" fmla="*/ 7458 w 9843"/>
                <a:gd name="connsiteY7" fmla="*/ 7901 h 8771"/>
                <a:gd name="connsiteX0" fmla="*/ 7577 w 8922"/>
                <a:gd name="connsiteY0" fmla="*/ 9008 h 9038"/>
                <a:gd name="connsiteX1" fmla="*/ 0 w 8922"/>
                <a:gd name="connsiteY1" fmla="*/ 7786 h 9038"/>
                <a:gd name="connsiteX2" fmla="*/ 1641 w 8922"/>
                <a:gd name="connsiteY2" fmla="*/ 2947 h 9038"/>
                <a:gd name="connsiteX3" fmla="*/ 4245 w 8922"/>
                <a:gd name="connsiteY3" fmla="*/ 57 h 9038"/>
                <a:gd name="connsiteX4" fmla="*/ 7317 w 8922"/>
                <a:gd name="connsiteY4" fmla="*/ 1960 h 9038"/>
                <a:gd name="connsiteX5" fmla="*/ 7786 w 8922"/>
                <a:gd name="connsiteY5" fmla="*/ 3085 h 9038"/>
                <a:gd name="connsiteX6" fmla="*/ 8910 w 8922"/>
                <a:gd name="connsiteY6" fmla="*/ 6234 h 9038"/>
                <a:gd name="connsiteX7" fmla="*/ 7577 w 8922"/>
                <a:gd name="connsiteY7" fmla="*/ 9008 h 9038"/>
                <a:gd name="connsiteX0" fmla="*/ 9987 w 9987"/>
                <a:gd name="connsiteY0" fmla="*/ 6898 h 8758"/>
                <a:gd name="connsiteX1" fmla="*/ 0 w 9987"/>
                <a:gd name="connsiteY1" fmla="*/ 8615 h 8758"/>
                <a:gd name="connsiteX2" fmla="*/ 1839 w 9987"/>
                <a:gd name="connsiteY2" fmla="*/ 3261 h 8758"/>
                <a:gd name="connsiteX3" fmla="*/ 4758 w 9987"/>
                <a:gd name="connsiteY3" fmla="*/ 63 h 8758"/>
                <a:gd name="connsiteX4" fmla="*/ 8201 w 9987"/>
                <a:gd name="connsiteY4" fmla="*/ 2169 h 8758"/>
                <a:gd name="connsiteX5" fmla="*/ 8727 w 9987"/>
                <a:gd name="connsiteY5" fmla="*/ 3413 h 8758"/>
                <a:gd name="connsiteX6" fmla="*/ 9987 w 9987"/>
                <a:gd name="connsiteY6" fmla="*/ 6898 h 8758"/>
                <a:gd name="connsiteX0" fmla="*/ 9225 w 9225"/>
                <a:gd name="connsiteY0" fmla="*/ 7876 h 8338"/>
                <a:gd name="connsiteX1" fmla="*/ 0 w 9225"/>
                <a:gd name="connsiteY1" fmla="*/ 7369 h 8338"/>
                <a:gd name="connsiteX2" fmla="*/ 1066 w 9225"/>
                <a:gd name="connsiteY2" fmla="*/ 3723 h 8338"/>
                <a:gd name="connsiteX3" fmla="*/ 3989 w 9225"/>
                <a:gd name="connsiteY3" fmla="*/ 72 h 8338"/>
                <a:gd name="connsiteX4" fmla="*/ 7437 w 9225"/>
                <a:gd name="connsiteY4" fmla="*/ 2477 h 8338"/>
                <a:gd name="connsiteX5" fmla="*/ 7963 w 9225"/>
                <a:gd name="connsiteY5" fmla="*/ 3897 h 8338"/>
                <a:gd name="connsiteX6" fmla="*/ 9225 w 9225"/>
                <a:gd name="connsiteY6" fmla="*/ 7876 h 8338"/>
                <a:gd name="connsiteX0" fmla="*/ 8844 w 8844"/>
                <a:gd name="connsiteY0" fmla="*/ 9446 h 9446"/>
                <a:gd name="connsiteX1" fmla="*/ 0 w 8844"/>
                <a:gd name="connsiteY1" fmla="*/ 4465 h 9446"/>
                <a:gd name="connsiteX2" fmla="*/ 3168 w 8844"/>
                <a:gd name="connsiteY2" fmla="*/ 86 h 9446"/>
                <a:gd name="connsiteX3" fmla="*/ 6906 w 8844"/>
                <a:gd name="connsiteY3" fmla="*/ 2971 h 9446"/>
                <a:gd name="connsiteX4" fmla="*/ 7476 w 8844"/>
                <a:gd name="connsiteY4" fmla="*/ 4674 h 9446"/>
                <a:gd name="connsiteX5" fmla="*/ 8844 w 8844"/>
                <a:gd name="connsiteY5" fmla="*/ 9446 h 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44" h="9446">
                  <a:moveTo>
                    <a:pt x="8844" y="9446"/>
                  </a:moveTo>
                  <a:cubicBezTo>
                    <a:pt x="7598" y="9411"/>
                    <a:pt x="946" y="6025"/>
                    <a:pt x="0" y="4465"/>
                  </a:cubicBezTo>
                  <a:cubicBezTo>
                    <a:pt x="726" y="1935"/>
                    <a:pt x="1774" y="433"/>
                    <a:pt x="3168" y="86"/>
                  </a:cubicBezTo>
                  <a:cubicBezTo>
                    <a:pt x="4623" y="-318"/>
                    <a:pt x="5859" y="704"/>
                    <a:pt x="6906" y="2971"/>
                  </a:cubicBezTo>
                  <a:cubicBezTo>
                    <a:pt x="7127" y="3514"/>
                    <a:pt x="7317" y="4059"/>
                    <a:pt x="7476" y="4674"/>
                  </a:cubicBezTo>
                  <a:lnTo>
                    <a:pt x="8844" y="94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441" name="Freeform 6">
              <a:extLst>
                <a:ext uri="{FF2B5EF4-FFF2-40B4-BE49-F238E27FC236}">
                  <a16:creationId xmlns:a16="http://schemas.microsoft.com/office/drawing/2014/main" id="{833E12A3-0043-63B7-0D91-F2B4A8DEC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422" y="2714955"/>
              <a:ext cx="602317" cy="967131"/>
            </a:xfrm>
            <a:custGeom>
              <a:avLst/>
              <a:gdLst>
                <a:gd name="T0" fmla="*/ 132 w 426"/>
                <a:gd name="T1" fmla="*/ 152 h 637"/>
                <a:gd name="T2" fmla="*/ 92 w 426"/>
                <a:gd name="T3" fmla="*/ 221 h 637"/>
                <a:gd name="T4" fmla="*/ 72 w 426"/>
                <a:gd name="T5" fmla="*/ 256 h 637"/>
                <a:gd name="T6" fmla="*/ 12 w 426"/>
                <a:gd name="T7" fmla="*/ 263 h 637"/>
                <a:gd name="T8" fmla="*/ 6 w 426"/>
                <a:gd name="T9" fmla="*/ 225 h 637"/>
                <a:gd name="T10" fmla="*/ 33 w 426"/>
                <a:gd name="T11" fmla="*/ 177 h 637"/>
                <a:gd name="T12" fmla="*/ 96 w 426"/>
                <a:gd name="T13" fmla="*/ 70 h 637"/>
                <a:gd name="T14" fmla="*/ 196 w 426"/>
                <a:gd name="T15" fmla="*/ 6 h 637"/>
                <a:gd name="T16" fmla="*/ 314 w 426"/>
                <a:gd name="T17" fmla="*/ 48 h 637"/>
                <a:gd name="T18" fmla="*/ 332 w 426"/>
                <a:gd name="T19" fmla="*/ 73 h 637"/>
                <a:gd name="T20" fmla="*/ 417 w 426"/>
                <a:gd name="T21" fmla="*/ 218 h 637"/>
                <a:gd name="T22" fmla="*/ 418 w 426"/>
                <a:gd name="T23" fmla="*/ 257 h 637"/>
                <a:gd name="T24" fmla="*/ 356 w 426"/>
                <a:gd name="T25" fmla="*/ 258 h 637"/>
                <a:gd name="T26" fmla="*/ 324 w 426"/>
                <a:gd name="T27" fmla="*/ 204 h 637"/>
                <a:gd name="T28" fmla="*/ 293 w 426"/>
                <a:gd name="T29" fmla="*/ 151 h 637"/>
                <a:gd name="T30" fmla="*/ 293 w 426"/>
                <a:gd name="T31" fmla="*/ 156 h 637"/>
                <a:gd name="T32" fmla="*/ 293 w 426"/>
                <a:gd name="T33" fmla="*/ 276 h 637"/>
                <a:gd name="T34" fmla="*/ 300 w 426"/>
                <a:gd name="T35" fmla="*/ 308 h 637"/>
                <a:gd name="T36" fmla="*/ 364 w 426"/>
                <a:gd name="T37" fmla="*/ 576 h 637"/>
                <a:gd name="T38" fmla="*/ 335 w 426"/>
                <a:gd name="T39" fmla="*/ 629 h 637"/>
                <a:gd name="T40" fmla="*/ 280 w 426"/>
                <a:gd name="T41" fmla="*/ 602 h 637"/>
                <a:gd name="T42" fmla="*/ 264 w 426"/>
                <a:gd name="T43" fmla="*/ 538 h 637"/>
                <a:gd name="T44" fmla="*/ 215 w 426"/>
                <a:gd name="T45" fmla="*/ 333 h 637"/>
                <a:gd name="T46" fmla="*/ 213 w 426"/>
                <a:gd name="T47" fmla="*/ 328 h 637"/>
                <a:gd name="T48" fmla="*/ 209 w 426"/>
                <a:gd name="T49" fmla="*/ 342 h 637"/>
                <a:gd name="T50" fmla="*/ 149 w 426"/>
                <a:gd name="T51" fmla="*/ 594 h 637"/>
                <a:gd name="T52" fmla="*/ 96 w 426"/>
                <a:gd name="T53" fmla="*/ 631 h 637"/>
                <a:gd name="T54" fmla="*/ 61 w 426"/>
                <a:gd name="T55" fmla="*/ 582 h 637"/>
                <a:gd name="T56" fmla="*/ 78 w 426"/>
                <a:gd name="T57" fmla="*/ 512 h 637"/>
                <a:gd name="T58" fmla="*/ 133 w 426"/>
                <a:gd name="T59" fmla="*/ 282 h 637"/>
                <a:gd name="T60" fmla="*/ 133 w 426"/>
                <a:gd name="T61" fmla="*/ 277 h 637"/>
                <a:gd name="T62" fmla="*/ 133 w 426"/>
                <a:gd name="T63" fmla="*/ 155 h 637"/>
                <a:gd name="T64" fmla="*/ 133 w 426"/>
                <a:gd name="T65" fmla="*/ 153 h 637"/>
                <a:gd name="T66" fmla="*/ 132 w 426"/>
                <a:gd name="T67" fmla="*/ 152 h 637"/>
                <a:gd name="connsiteX0" fmla="*/ 3032 w 9866"/>
                <a:gd name="connsiteY0" fmla="*/ 1634 h 9164"/>
                <a:gd name="connsiteX1" fmla="*/ 2093 w 9866"/>
                <a:gd name="connsiteY1" fmla="*/ 2717 h 9164"/>
                <a:gd name="connsiteX2" fmla="*/ 1623 w 9866"/>
                <a:gd name="connsiteY2" fmla="*/ 3267 h 9164"/>
                <a:gd name="connsiteX3" fmla="*/ 215 w 9866"/>
                <a:gd name="connsiteY3" fmla="*/ 3377 h 9164"/>
                <a:gd name="connsiteX4" fmla="*/ 74 w 9866"/>
                <a:gd name="connsiteY4" fmla="*/ 2780 h 9164"/>
                <a:gd name="connsiteX5" fmla="*/ 708 w 9866"/>
                <a:gd name="connsiteY5" fmla="*/ 2027 h 9164"/>
                <a:gd name="connsiteX6" fmla="*/ 2187 w 9866"/>
                <a:gd name="connsiteY6" fmla="*/ 347 h 9164"/>
                <a:gd name="connsiteX7" fmla="*/ 7304 w 9866"/>
                <a:gd name="connsiteY7" fmla="*/ 2 h 9164"/>
                <a:gd name="connsiteX8" fmla="*/ 7726 w 9866"/>
                <a:gd name="connsiteY8" fmla="*/ 394 h 9164"/>
                <a:gd name="connsiteX9" fmla="*/ 9722 w 9866"/>
                <a:gd name="connsiteY9" fmla="*/ 2670 h 9164"/>
                <a:gd name="connsiteX10" fmla="*/ 9745 w 9866"/>
                <a:gd name="connsiteY10" fmla="*/ 3283 h 9164"/>
                <a:gd name="connsiteX11" fmla="*/ 8290 w 9866"/>
                <a:gd name="connsiteY11" fmla="*/ 3298 h 9164"/>
                <a:gd name="connsiteX12" fmla="*/ 7539 w 9866"/>
                <a:gd name="connsiteY12" fmla="*/ 2451 h 9164"/>
                <a:gd name="connsiteX13" fmla="*/ 6811 w 9866"/>
                <a:gd name="connsiteY13" fmla="*/ 1618 h 9164"/>
                <a:gd name="connsiteX14" fmla="*/ 6811 w 9866"/>
                <a:gd name="connsiteY14" fmla="*/ 1697 h 9164"/>
                <a:gd name="connsiteX15" fmla="*/ 6811 w 9866"/>
                <a:gd name="connsiteY15" fmla="*/ 3581 h 9164"/>
                <a:gd name="connsiteX16" fmla="*/ 6975 w 9866"/>
                <a:gd name="connsiteY16" fmla="*/ 4083 h 9164"/>
                <a:gd name="connsiteX17" fmla="*/ 8478 w 9866"/>
                <a:gd name="connsiteY17" fmla="*/ 8290 h 9164"/>
                <a:gd name="connsiteX18" fmla="*/ 7797 w 9866"/>
                <a:gd name="connsiteY18" fmla="*/ 9122 h 9164"/>
                <a:gd name="connsiteX19" fmla="*/ 6506 w 9866"/>
                <a:gd name="connsiteY19" fmla="*/ 8699 h 9164"/>
                <a:gd name="connsiteX20" fmla="*/ 6130 w 9866"/>
                <a:gd name="connsiteY20" fmla="*/ 7694 h 9164"/>
                <a:gd name="connsiteX21" fmla="*/ 4980 w 9866"/>
                <a:gd name="connsiteY21" fmla="*/ 4476 h 9164"/>
                <a:gd name="connsiteX22" fmla="*/ 4933 w 9866"/>
                <a:gd name="connsiteY22" fmla="*/ 4397 h 9164"/>
                <a:gd name="connsiteX23" fmla="*/ 4839 w 9866"/>
                <a:gd name="connsiteY23" fmla="*/ 4617 h 9164"/>
                <a:gd name="connsiteX24" fmla="*/ 3431 w 9866"/>
                <a:gd name="connsiteY24" fmla="*/ 8573 h 9164"/>
                <a:gd name="connsiteX25" fmla="*/ 2187 w 9866"/>
                <a:gd name="connsiteY25" fmla="*/ 9154 h 9164"/>
                <a:gd name="connsiteX26" fmla="*/ 1365 w 9866"/>
                <a:gd name="connsiteY26" fmla="*/ 8385 h 9164"/>
                <a:gd name="connsiteX27" fmla="*/ 1764 w 9866"/>
                <a:gd name="connsiteY27" fmla="*/ 7286 h 9164"/>
                <a:gd name="connsiteX28" fmla="*/ 3055 w 9866"/>
                <a:gd name="connsiteY28" fmla="*/ 3675 h 9164"/>
                <a:gd name="connsiteX29" fmla="*/ 3055 w 9866"/>
                <a:gd name="connsiteY29" fmla="*/ 3597 h 9164"/>
                <a:gd name="connsiteX30" fmla="*/ 3055 w 9866"/>
                <a:gd name="connsiteY30" fmla="*/ 1681 h 9164"/>
                <a:gd name="connsiteX31" fmla="*/ 3055 w 9866"/>
                <a:gd name="connsiteY31" fmla="*/ 1650 h 9164"/>
                <a:gd name="connsiteX32" fmla="*/ 3032 w 9866"/>
                <a:gd name="connsiteY32" fmla="*/ 1634 h 9164"/>
                <a:gd name="connsiteX0" fmla="*/ 3073 w 10000"/>
                <a:gd name="connsiteY0" fmla="*/ 1781 h 9998"/>
                <a:gd name="connsiteX1" fmla="*/ 2121 w 10000"/>
                <a:gd name="connsiteY1" fmla="*/ 2963 h 9998"/>
                <a:gd name="connsiteX2" fmla="*/ 1645 w 10000"/>
                <a:gd name="connsiteY2" fmla="*/ 3563 h 9998"/>
                <a:gd name="connsiteX3" fmla="*/ 218 w 10000"/>
                <a:gd name="connsiteY3" fmla="*/ 3683 h 9998"/>
                <a:gd name="connsiteX4" fmla="*/ 75 w 10000"/>
                <a:gd name="connsiteY4" fmla="*/ 3032 h 9998"/>
                <a:gd name="connsiteX5" fmla="*/ 718 w 10000"/>
                <a:gd name="connsiteY5" fmla="*/ 2210 h 9998"/>
                <a:gd name="connsiteX6" fmla="*/ 7403 w 10000"/>
                <a:gd name="connsiteY6" fmla="*/ 0 h 9998"/>
                <a:gd name="connsiteX7" fmla="*/ 7831 w 10000"/>
                <a:gd name="connsiteY7" fmla="*/ 428 h 9998"/>
                <a:gd name="connsiteX8" fmla="*/ 9854 w 10000"/>
                <a:gd name="connsiteY8" fmla="*/ 2912 h 9998"/>
                <a:gd name="connsiteX9" fmla="*/ 9877 w 10000"/>
                <a:gd name="connsiteY9" fmla="*/ 3580 h 9998"/>
                <a:gd name="connsiteX10" fmla="*/ 8403 w 10000"/>
                <a:gd name="connsiteY10" fmla="*/ 3597 h 9998"/>
                <a:gd name="connsiteX11" fmla="*/ 7641 w 10000"/>
                <a:gd name="connsiteY11" fmla="*/ 2673 h 9998"/>
                <a:gd name="connsiteX12" fmla="*/ 6904 w 10000"/>
                <a:gd name="connsiteY12" fmla="*/ 1764 h 9998"/>
                <a:gd name="connsiteX13" fmla="*/ 6904 w 10000"/>
                <a:gd name="connsiteY13" fmla="*/ 1850 h 9998"/>
                <a:gd name="connsiteX14" fmla="*/ 6904 w 10000"/>
                <a:gd name="connsiteY14" fmla="*/ 3906 h 9998"/>
                <a:gd name="connsiteX15" fmla="*/ 7070 w 10000"/>
                <a:gd name="connsiteY15" fmla="*/ 4453 h 9998"/>
                <a:gd name="connsiteX16" fmla="*/ 8593 w 10000"/>
                <a:gd name="connsiteY16" fmla="*/ 9044 h 9998"/>
                <a:gd name="connsiteX17" fmla="*/ 7903 w 10000"/>
                <a:gd name="connsiteY17" fmla="*/ 9952 h 9998"/>
                <a:gd name="connsiteX18" fmla="*/ 6594 w 10000"/>
                <a:gd name="connsiteY18" fmla="*/ 9491 h 9998"/>
                <a:gd name="connsiteX19" fmla="*/ 6213 w 10000"/>
                <a:gd name="connsiteY19" fmla="*/ 8394 h 9998"/>
                <a:gd name="connsiteX20" fmla="*/ 5048 w 10000"/>
                <a:gd name="connsiteY20" fmla="*/ 4882 h 9998"/>
                <a:gd name="connsiteX21" fmla="*/ 5000 w 10000"/>
                <a:gd name="connsiteY21" fmla="*/ 4796 h 9998"/>
                <a:gd name="connsiteX22" fmla="*/ 4905 w 10000"/>
                <a:gd name="connsiteY22" fmla="*/ 5036 h 9998"/>
                <a:gd name="connsiteX23" fmla="*/ 3478 w 10000"/>
                <a:gd name="connsiteY23" fmla="*/ 9353 h 9998"/>
                <a:gd name="connsiteX24" fmla="*/ 2217 w 10000"/>
                <a:gd name="connsiteY24" fmla="*/ 9987 h 9998"/>
                <a:gd name="connsiteX25" fmla="*/ 1384 w 10000"/>
                <a:gd name="connsiteY25" fmla="*/ 9148 h 9998"/>
                <a:gd name="connsiteX26" fmla="*/ 1788 w 10000"/>
                <a:gd name="connsiteY26" fmla="*/ 7949 h 9998"/>
                <a:gd name="connsiteX27" fmla="*/ 3096 w 10000"/>
                <a:gd name="connsiteY27" fmla="*/ 4008 h 9998"/>
                <a:gd name="connsiteX28" fmla="*/ 3096 w 10000"/>
                <a:gd name="connsiteY28" fmla="*/ 3923 h 9998"/>
                <a:gd name="connsiteX29" fmla="*/ 3096 w 10000"/>
                <a:gd name="connsiteY29" fmla="*/ 1832 h 9998"/>
                <a:gd name="connsiteX30" fmla="*/ 3096 w 10000"/>
                <a:gd name="connsiteY30" fmla="*/ 1799 h 9998"/>
                <a:gd name="connsiteX31" fmla="*/ 3073 w 10000"/>
                <a:gd name="connsiteY31" fmla="*/ 1781 h 9998"/>
                <a:gd name="connsiteX0" fmla="*/ 3073 w 10000"/>
                <a:gd name="connsiteY0" fmla="*/ 1781 h 10000"/>
                <a:gd name="connsiteX1" fmla="*/ 2121 w 10000"/>
                <a:gd name="connsiteY1" fmla="*/ 2964 h 10000"/>
                <a:gd name="connsiteX2" fmla="*/ 1645 w 10000"/>
                <a:gd name="connsiteY2" fmla="*/ 3564 h 10000"/>
                <a:gd name="connsiteX3" fmla="*/ 218 w 10000"/>
                <a:gd name="connsiteY3" fmla="*/ 3684 h 10000"/>
                <a:gd name="connsiteX4" fmla="*/ 75 w 10000"/>
                <a:gd name="connsiteY4" fmla="*/ 3033 h 10000"/>
                <a:gd name="connsiteX5" fmla="*/ 7403 w 10000"/>
                <a:gd name="connsiteY5" fmla="*/ 0 h 10000"/>
                <a:gd name="connsiteX6" fmla="*/ 7831 w 10000"/>
                <a:gd name="connsiteY6" fmla="*/ 428 h 10000"/>
                <a:gd name="connsiteX7" fmla="*/ 9854 w 10000"/>
                <a:gd name="connsiteY7" fmla="*/ 2913 h 10000"/>
                <a:gd name="connsiteX8" fmla="*/ 9877 w 10000"/>
                <a:gd name="connsiteY8" fmla="*/ 3581 h 10000"/>
                <a:gd name="connsiteX9" fmla="*/ 8403 w 10000"/>
                <a:gd name="connsiteY9" fmla="*/ 3598 h 10000"/>
                <a:gd name="connsiteX10" fmla="*/ 7641 w 10000"/>
                <a:gd name="connsiteY10" fmla="*/ 2674 h 10000"/>
                <a:gd name="connsiteX11" fmla="*/ 6904 w 10000"/>
                <a:gd name="connsiteY11" fmla="*/ 1764 h 10000"/>
                <a:gd name="connsiteX12" fmla="*/ 6904 w 10000"/>
                <a:gd name="connsiteY12" fmla="*/ 1850 h 10000"/>
                <a:gd name="connsiteX13" fmla="*/ 6904 w 10000"/>
                <a:gd name="connsiteY13" fmla="*/ 3907 h 10000"/>
                <a:gd name="connsiteX14" fmla="*/ 7070 w 10000"/>
                <a:gd name="connsiteY14" fmla="*/ 4454 h 10000"/>
                <a:gd name="connsiteX15" fmla="*/ 8593 w 10000"/>
                <a:gd name="connsiteY15" fmla="*/ 9046 h 10000"/>
                <a:gd name="connsiteX16" fmla="*/ 7903 w 10000"/>
                <a:gd name="connsiteY16" fmla="*/ 9954 h 10000"/>
                <a:gd name="connsiteX17" fmla="*/ 6594 w 10000"/>
                <a:gd name="connsiteY17" fmla="*/ 9493 h 10000"/>
                <a:gd name="connsiteX18" fmla="*/ 6213 w 10000"/>
                <a:gd name="connsiteY18" fmla="*/ 8396 h 10000"/>
                <a:gd name="connsiteX19" fmla="*/ 5048 w 10000"/>
                <a:gd name="connsiteY19" fmla="*/ 4883 h 10000"/>
                <a:gd name="connsiteX20" fmla="*/ 5000 w 10000"/>
                <a:gd name="connsiteY20" fmla="*/ 4797 h 10000"/>
                <a:gd name="connsiteX21" fmla="*/ 4905 w 10000"/>
                <a:gd name="connsiteY21" fmla="*/ 5037 h 10000"/>
                <a:gd name="connsiteX22" fmla="*/ 3478 w 10000"/>
                <a:gd name="connsiteY22" fmla="*/ 9355 h 10000"/>
                <a:gd name="connsiteX23" fmla="*/ 2217 w 10000"/>
                <a:gd name="connsiteY23" fmla="*/ 9989 h 10000"/>
                <a:gd name="connsiteX24" fmla="*/ 1384 w 10000"/>
                <a:gd name="connsiteY24" fmla="*/ 9150 h 10000"/>
                <a:gd name="connsiteX25" fmla="*/ 1788 w 10000"/>
                <a:gd name="connsiteY25" fmla="*/ 7951 h 10000"/>
                <a:gd name="connsiteX26" fmla="*/ 3096 w 10000"/>
                <a:gd name="connsiteY26" fmla="*/ 4009 h 10000"/>
                <a:gd name="connsiteX27" fmla="*/ 3096 w 10000"/>
                <a:gd name="connsiteY27" fmla="*/ 3924 h 10000"/>
                <a:gd name="connsiteX28" fmla="*/ 3096 w 10000"/>
                <a:gd name="connsiteY28" fmla="*/ 1832 h 10000"/>
                <a:gd name="connsiteX29" fmla="*/ 3096 w 10000"/>
                <a:gd name="connsiteY29" fmla="*/ 1799 h 10000"/>
                <a:gd name="connsiteX30" fmla="*/ 3073 w 10000"/>
                <a:gd name="connsiteY30" fmla="*/ 1781 h 10000"/>
                <a:gd name="connsiteX0" fmla="*/ 2855 w 9782"/>
                <a:gd name="connsiteY0" fmla="*/ 1781 h 10000"/>
                <a:gd name="connsiteX1" fmla="*/ 1903 w 9782"/>
                <a:gd name="connsiteY1" fmla="*/ 2964 h 10000"/>
                <a:gd name="connsiteX2" fmla="*/ 1427 w 9782"/>
                <a:gd name="connsiteY2" fmla="*/ 3564 h 10000"/>
                <a:gd name="connsiteX3" fmla="*/ 0 w 9782"/>
                <a:gd name="connsiteY3" fmla="*/ 3684 h 10000"/>
                <a:gd name="connsiteX4" fmla="*/ 7185 w 9782"/>
                <a:gd name="connsiteY4" fmla="*/ 0 h 10000"/>
                <a:gd name="connsiteX5" fmla="*/ 7613 w 9782"/>
                <a:gd name="connsiteY5" fmla="*/ 428 h 10000"/>
                <a:gd name="connsiteX6" fmla="*/ 9636 w 9782"/>
                <a:gd name="connsiteY6" fmla="*/ 2913 h 10000"/>
                <a:gd name="connsiteX7" fmla="*/ 9659 w 9782"/>
                <a:gd name="connsiteY7" fmla="*/ 3581 h 10000"/>
                <a:gd name="connsiteX8" fmla="*/ 8185 w 9782"/>
                <a:gd name="connsiteY8" fmla="*/ 3598 h 10000"/>
                <a:gd name="connsiteX9" fmla="*/ 7423 w 9782"/>
                <a:gd name="connsiteY9" fmla="*/ 2674 h 10000"/>
                <a:gd name="connsiteX10" fmla="*/ 6686 w 9782"/>
                <a:gd name="connsiteY10" fmla="*/ 1764 h 10000"/>
                <a:gd name="connsiteX11" fmla="*/ 6686 w 9782"/>
                <a:gd name="connsiteY11" fmla="*/ 1850 h 10000"/>
                <a:gd name="connsiteX12" fmla="*/ 6686 w 9782"/>
                <a:gd name="connsiteY12" fmla="*/ 3907 h 10000"/>
                <a:gd name="connsiteX13" fmla="*/ 6852 w 9782"/>
                <a:gd name="connsiteY13" fmla="*/ 4454 h 10000"/>
                <a:gd name="connsiteX14" fmla="*/ 8375 w 9782"/>
                <a:gd name="connsiteY14" fmla="*/ 9046 h 10000"/>
                <a:gd name="connsiteX15" fmla="*/ 7685 w 9782"/>
                <a:gd name="connsiteY15" fmla="*/ 9954 h 10000"/>
                <a:gd name="connsiteX16" fmla="*/ 6376 w 9782"/>
                <a:gd name="connsiteY16" fmla="*/ 9493 h 10000"/>
                <a:gd name="connsiteX17" fmla="*/ 5995 w 9782"/>
                <a:gd name="connsiteY17" fmla="*/ 8396 h 10000"/>
                <a:gd name="connsiteX18" fmla="*/ 4830 w 9782"/>
                <a:gd name="connsiteY18" fmla="*/ 4883 h 10000"/>
                <a:gd name="connsiteX19" fmla="*/ 4782 w 9782"/>
                <a:gd name="connsiteY19" fmla="*/ 4797 h 10000"/>
                <a:gd name="connsiteX20" fmla="*/ 4687 w 9782"/>
                <a:gd name="connsiteY20" fmla="*/ 5037 h 10000"/>
                <a:gd name="connsiteX21" fmla="*/ 3260 w 9782"/>
                <a:gd name="connsiteY21" fmla="*/ 9355 h 10000"/>
                <a:gd name="connsiteX22" fmla="*/ 1999 w 9782"/>
                <a:gd name="connsiteY22" fmla="*/ 9989 h 10000"/>
                <a:gd name="connsiteX23" fmla="*/ 1166 w 9782"/>
                <a:gd name="connsiteY23" fmla="*/ 9150 h 10000"/>
                <a:gd name="connsiteX24" fmla="*/ 1570 w 9782"/>
                <a:gd name="connsiteY24" fmla="*/ 7951 h 10000"/>
                <a:gd name="connsiteX25" fmla="*/ 2878 w 9782"/>
                <a:gd name="connsiteY25" fmla="*/ 4009 h 10000"/>
                <a:gd name="connsiteX26" fmla="*/ 2878 w 9782"/>
                <a:gd name="connsiteY26" fmla="*/ 3924 h 10000"/>
                <a:gd name="connsiteX27" fmla="*/ 2878 w 9782"/>
                <a:gd name="connsiteY27" fmla="*/ 1832 h 10000"/>
                <a:gd name="connsiteX28" fmla="*/ 2878 w 9782"/>
                <a:gd name="connsiteY28" fmla="*/ 1799 h 10000"/>
                <a:gd name="connsiteX29" fmla="*/ 2855 w 9782"/>
                <a:gd name="connsiteY29" fmla="*/ 1781 h 10000"/>
                <a:gd name="connsiteX0" fmla="*/ 1743 w 8824"/>
                <a:gd name="connsiteY0" fmla="*/ 1781 h 10000"/>
                <a:gd name="connsiteX1" fmla="*/ 769 w 8824"/>
                <a:gd name="connsiteY1" fmla="*/ 2964 h 10000"/>
                <a:gd name="connsiteX2" fmla="*/ 283 w 8824"/>
                <a:gd name="connsiteY2" fmla="*/ 3564 h 10000"/>
                <a:gd name="connsiteX3" fmla="*/ 6169 w 8824"/>
                <a:gd name="connsiteY3" fmla="*/ 0 h 10000"/>
                <a:gd name="connsiteX4" fmla="*/ 6607 w 8824"/>
                <a:gd name="connsiteY4" fmla="*/ 428 h 10000"/>
                <a:gd name="connsiteX5" fmla="*/ 8675 w 8824"/>
                <a:gd name="connsiteY5" fmla="*/ 2913 h 10000"/>
                <a:gd name="connsiteX6" fmla="*/ 8698 w 8824"/>
                <a:gd name="connsiteY6" fmla="*/ 3581 h 10000"/>
                <a:gd name="connsiteX7" fmla="*/ 7191 w 8824"/>
                <a:gd name="connsiteY7" fmla="*/ 3598 h 10000"/>
                <a:gd name="connsiteX8" fmla="*/ 6412 w 8824"/>
                <a:gd name="connsiteY8" fmla="*/ 2674 h 10000"/>
                <a:gd name="connsiteX9" fmla="*/ 5659 w 8824"/>
                <a:gd name="connsiteY9" fmla="*/ 1764 h 10000"/>
                <a:gd name="connsiteX10" fmla="*/ 5659 w 8824"/>
                <a:gd name="connsiteY10" fmla="*/ 1850 h 10000"/>
                <a:gd name="connsiteX11" fmla="*/ 5659 w 8824"/>
                <a:gd name="connsiteY11" fmla="*/ 3907 h 10000"/>
                <a:gd name="connsiteX12" fmla="*/ 5829 w 8824"/>
                <a:gd name="connsiteY12" fmla="*/ 4454 h 10000"/>
                <a:gd name="connsiteX13" fmla="*/ 7386 w 8824"/>
                <a:gd name="connsiteY13" fmla="*/ 9046 h 10000"/>
                <a:gd name="connsiteX14" fmla="*/ 6680 w 8824"/>
                <a:gd name="connsiteY14" fmla="*/ 9954 h 10000"/>
                <a:gd name="connsiteX15" fmla="*/ 5342 w 8824"/>
                <a:gd name="connsiteY15" fmla="*/ 9493 h 10000"/>
                <a:gd name="connsiteX16" fmla="*/ 4953 w 8824"/>
                <a:gd name="connsiteY16" fmla="*/ 8396 h 10000"/>
                <a:gd name="connsiteX17" fmla="*/ 3762 w 8824"/>
                <a:gd name="connsiteY17" fmla="*/ 4883 h 10000"/>
                <a:gd name="connsiteX18" fmla="*/ 3713 w 8824"/>
                <a:gd name="connsiteY18" fmla="*/ 4797 h 10000"/>
                <a:gd name="connsiteX19" fmla="*/ 3615 w 8824"/>
                <a:gd name="connsiteY19" fmla="*/ 5037 h 10000"/>
                <a:gd name="connsiteX20" fmla="*/ 2157 w 8824"/>
                <a:gd name="connsiteY20" fmla="*/ 9355 h 10000"/>
                <a:gd name="connsiteX21" fmla="*/ 868 w 8824"/>
                <a:gd name="connsiteY21" fmla="*/ 9989 h 10000"/>
                <a:gd name="connsiteX22" fmla="*/ 16 w 8824"/>
                <a:gd name="connsiteY22" fmla="*/ 9150 h 10000"/>
                <a:gd name="connsiteX23" fmla="*/ 429 w 8824"/>
                <a:gd name="connsiteY23" fmla="*/ 7951 h 10000"/>
                <a:gd name="connsiteX24" fmla="*/ 1766 w 8824"/>
                <a:gd name="connsiteY24" fmla="*/ 4009 h 10000"/>
                <a:gd name="connsiteX25" fmla="*/ 1766 w 8824"/>
                <a:gd name="connsiteY25" fmla="*/ 3924 h 10000"/>
                <a:gd name="connsiteX26" fmla="*/ 1766 w 8824"/>
                <a:gd name="connsiteY26" fmla="*/ 1832 h 10000"/>
                <a:gd name="connsiteX27" fmla="*/ 1766 w 8824"/>
                <a:gd name="connsiteY27" fmla="*/ 1799 h 10000"/>
                <a:gd name="connsiteX28" fmla="*/ 1743 w 8824"/>
                <a:gd name="connsiteY28" fmla="*/ 1781 h 10000"/>
                <a:gd name="connsiteX0" fmla="*/ 1975 w 10000"/>
                <a:gd name="connsiteY0" fmla="*/ 1781 h 10000"/>
                <a:gd name="connsiteX1" fmla="*/ 871 w 10000"/>
                <a:gd name="connsiteY1" fmla="*/ 2964 h 10000"/>
                <a:gd name="connsiteX2" fmla="*/ 6991 w 10000"/>
                <a:gd name="connsiteY2" fmla="*/ 0 h 10000"/>
                <a:gd name="connsiteX3" fmla="*/ 7488 w 10000"/>
                <a:gd name="connsiteY3" fmla="*/ 428 h 10000"/>
                <a:gd name="connsiteX4" fmla="*/ 9831 w 10000"/>
                <a:gd name="connsiteY4" fmla="*/ 2913 h 10000"/>
                <a:gd name="connsiteX5" fmla="*/ 9857 w 10000"/>
                <a:gd name="connsiteY5" fmla="*/ 3581 h 10000"/>
                <a:gd name="connsiteX6" fmla="*/ 8149 w 10000"/>
                <a:gd name="connsiteY6" fmla="*/ 3598 h 10000"/>
                <a:gd name="connsiteX7" fmla="*/ 7267 w 10000"/>
                <a:gd name="connsiteY7" fmla="*/ 2674 h 10000"/>
                <a:gd name="connsiteX8" fmla="*/ 6413 w 10000"/>
                <a:gd name="connsiteY8" fmla="*/ 1764 h 10000"/>
                <a:gd name="connsiteX9" fmla="*/ 6413 w 10000"/>
                <a:gd name="connsiteY9" fmla="*/ 1850 h 10000"/>
                <a:gd name="connsiteX10" fmla="*/ 6413 w 10000"/>
                <a:gd name="connsiteY10" fmla="*/ 3907 h 10000"/>
                <a:gd name="connsiteX11" fmla="*/ 6606 w 10000"/>
                <a:gd name="connsiteY11" fmla="*/ 4454 h 10000"/>
                <a:gd name="connsiteX12" fmla="*/ 8370 w 10000"/>
                <a:gd name="connsiteY12" fmla="*/ 9046 h 10000"/>
                <a:gd name="connsiteX13" fmla="*/ 7570 w 10000"/>
                <a:gd name="connsiteY13" fmla="*/ 9954 h 10000"/>
                <a:gd name="connsiteX14" fmla="*/ 6054 w 10000"/>
                <a:gd name="connsiteY14" fmla="*/ 9493 h 10000"/>
                <a:gd name="connsiteX15" fmla="*/ 5613 w 10000"/>
                <a:gd name="connsiteY15" fmla="*/ 8396 h 10000"/>
                <a:gd name="connsiteX16" fmla="*/ 4263 w 10000"/>
                <a:gd name="connsiteY16" fmla="*/ 4883 h 10000"/>
                <a:gd name="connsiteX17" fmla="*/ 4208 w 10000"/>
                <a:gd name="connsiteY17" fmla="*/ 4797 h 10000"/>
                <a:gd name="connsiteX18" fmla="*/ 4097 w 10000"/>
                <a:gd name="connsiteY18" fmla="*/ 5037 h 10000"/>
                <a:gd name="connsiteX19" fmla="*/ 2444 w 10000"/>
                <a:gd name="connsiteY19" fmla="*/ 9355 h 10000"/>
                <a:gd name="connsiteX20" fmla="*/ 984 w 10000"/>
                <a:gd name="connsiteY20" fmla="*/ 9989 h 10000"/>
                <a:gd name="connsiteX21" fmla="*/ 18 w 10000"/>
                <a:gd name="connsiteY21" fmla="*/ 9150 h 10000"/>
                <a:gd name="connsiteX22" fmla="*/ 486 w 10000"/>
                <a:gd name="connsiteY22" fmla="*/ 7951 h 10000"/>
                <a:gd name="connsiteX23" fmla="*/ 2001 w 10000"/>
                <a:gd name="connsiteY23" fmla="*/ 4009 h 10000"/>
                <a:gd name="connsiteX24" fmla="*/ 2001 w 10000"/>
                <a:gd name="connsiteY24" fmla="*/ 3924 h 10000"/>
                <a:gd name="connsiteX25" fmla="*/ 2001 w 10000"/>
                <a:gd name="connsiteY25" fmla="*/ 1832 h 10000"/>
                <a:gd name="connsiteX26" fmla="*/ 2001 w 10000"/>
                <a:gd name="connsiteY26" fmla="*/ 1799 h 10000"/>
                <a:gd name="connsiteX27" fmla="*/ 1975 w 10000"/>
                <a:gd name="connsiteY27" fmla="*/ 1781 h 10000"/>
                <a:gd name="connsiteX0" fmla="*/ 1975 w 10000"/>
                <a:gd name="connsiteY0" fmla="*/ 1781 h 10000"/>
                <a:gd name="connsiteX1" fmla="*/ 6991 w 10000"/>
                <a:gd name="connsiteY1" fmla="*/ 0 h 10000"/>
                <a:gd name="connsiteX2" fmla="*/ 7488 w 10000"/>
                <a:gd name="connsiteY2" fmla="*/ 428 h 10000"/>
                <a:gd name="connsiteX3" fmla="*/ 9831 w 10000"/>
                <a:gd name="connsiteY3" fmla="*/ 2913 h 10000"/>
                <a:gd name="connsiteX4" fmla="*/ 9857 w 10000"/>
                <a:gd name="connsiteY4" fmla="*/ 3581 h 10000"/>
                <a:gd name="connsiteX5" fmla="*/ 8149 w 10000"/>
                <a:gd name="connsiteY5" fmla="*/ 3598 h 10000"/>
                <a:gd name="connsiteX6" fmla="*/ 7267 w 10000"/>
                <a:gd name="connsiteY6" fmla="*/ 2674 h 10000"/>
                <a:gd name="connsiteX7" fmla="*/ 6413 w 10000"/>
                <a:gd name="connsiteY7" fmla="*/ 1764 h 10000"/>
                <a:gd name="connsiteX8" fmla="*/ 6413 w 10000"/>
                <a:gd name="connsiteY8" fmla="*/ 1850 h 10000"/>
                <a:gd name="connsiteX9" fmla="*/ 6413 w 10000"/>
                <a:gd name="connsiteY9" fmla="*/ 3907 h 10000"/>
                <a:gd name="connsiteX10" fmla="*/ 6606 w 10000"/>
                <a:gd name="connsiteY10" fmla="*/ 4454 h 10000"/>
                <a:gd name="connsiteX11" fmla="*/ 8370 w 10000"/>
                <a:gd name="connsiteY11" fmla="*/ 9046 h 10000"/>
                <a:gd name="connsiteX12" fmla="*/ 7570 w 10000"/>
                <a:gd name="connsiteY12" fmla="*/ 9954 h 10000"/>
                <a:gd name="connsiteX13" fmla="*/ 6054 w 10000"/>
                <a:gd name="connsiteY13" fmla="*/ 9493 h 10000"/>
                <a:gd name="connsiteX14" fmla="*/ 5613 w 10000"/>
                <a:gd name="connsiteY14" fmla="*/ 8396 h 10000"/>
                <a:gd name="connsiteX15" fmla="*/ 4263 w 10000"/>
                <a:gd name="connsiteY15" fmla="*/ 4883 h 10000"/>
                <a:gd name="connsiteX16" fmla="*/ 4208 w 10000"/>
                <a:gd name="connsiteY16" fmla="*/ 4797 h 10000"/>
                <a:gd name="connsiteX17" fmla="*/ 4097 w 10000"/>
                <a:gd name="connsiteY17" fmla="*/ 5037 h 10000"/>
                <a:gd name="connsiteX18" fmla="*/ 2444 w 10000"/>
                <a:gd name="connsiteY18" fmla="*/ 9355 h 10000"/>
                <a:gd name="connsiteX19" fmla="*/ 984 w 10000"/>
                <a:gd name="connsiteY19" fmla="*/ 9989 h 10000"/>
                <a:gd name="connsiteX20" fmla="*/ 18 w 10000"/>
                <a:gd name="connsiteY20" fmla="*/ 9150 h 10000"/>
                <a:gd name="connsiteX21" fmla="*/ 486 w 10000"/>
                <a:gd name="connsiteY21" fmla="*/ 7951 h 10000"/>
                <a:gd name="connsiteX22" fmla="*/ 2001 w 10000"/>
                <a:gd name="connsiteY22" fmla="*/ 4009 h 10000"/>
                <a:gd name="connsiteX23" fmla="*/ 2001 w 10000"/>
                <a:gd name="connsiteY23" fmla="*/ 3924 h 10000"/>
                <a:gd name="connsiteX24" fmla="*/ 2001 w 10000"/>
                <a:gd name="connsiteY24" fmla="*/ 1832 h 10000"/>
                <a:gd name="connsiteX25" fmla="*/ 2001 w 10000"/>
                <a:gd name="connsiteY25" fmla="*/ 1799 h 10000"/>
                <a:gd name="connsiteX26" fmla="*/ 1975 w 10000"/>
                <a:gd name="connsiteY26" fmla="*/ 1781 h 10000"/>
                <a:gd name="connsiteX0" fmla="*/ 1975 w 10000"/>
                <a:gd name="connsiteY0" fmla="*/ 1372 h 9591"/>
                <a:gd name="connsiteX1" fmla="*/ 7488 w 10000"/>
                <a:gd name="connsiteY1" fmla="*/ 19 h 9591"/>
                <a:gd name="connsiteX2" fmla="*/ 9831 w 10000"/>
                <a:gd name="connsiteY2" fmla="*/ 2504 h 9591"/>
                <a:gd name="connsiteX3" fmla="*/ 9857 w 10000"/>
                <a:gd name="connsiteY3" fmla="*/ 3172 h 9591"/>
                <a:gd name="connsiteX4" fmla="*/ 8149 w 10000"/>
                <a:gd name="connsiteY4" fmla="*/ 3189 h 9591"/>
                <a:gd name="connsiteX5" fmla="*/ 7267 w 10000"/>
                <a:gd name="connsiteY5" fmla="*/ 2265 h 9591"/>
                <a:gd name="connsiteX6" fmla="*/ 6413 w 10000"/>
                <a:gd name="connsiteY6" fmla="*/ 1355 h 9591"/>
                <a:gd name="connsiteX7" fmla="*/ 6413 w 10000"/>
                <a:gd name="connsiteY7" fmla="*/ 1441 h 9591"/>
                <a:gd name="connsiteX8" fmla="*/ 6413 w 10000"/>
                <a:gd name="connsiteY8" fmla="*/ 3498 h 9591"/>
                <a:gd name="connsiteX9" fmla="*/ 6606 w 10000"/>
                <a:gd name="connsiteY9" fmla="*/ 4045 h 9591"/>
                <a:gd name="connsiteX10" fmla="*/ 8370 w 10000"/>
                <a:gd name="connsiteY10" fmla="*/ 8637 h 9591"/>
                <a:gd name="connsiteX11" fmla="*/ 7570 w 10000"/>
                <a:gd name="connsiteY11" fmla="*/ 9545 h 9591"/>
                <a:gd name="connsiteX12" fmla="*/ 6054 w 10000"/>
                <a:gd name="connsiteY12" fmla="*/ 9084 h 9591"/>
                <a:gd name="connsiteX13" fmla="*/ 5613 w 10000"/>
                <a:gd name="connsiteY13" fmla="*/ 7987 h 9591"/>
                <a:gd name="connsiteX14" fmla="*/ 4263 w 10000"/>
                <a:gd name="connsiteY14" fmla="*/ 4474 h 9591"/>
                <a:gd name="connsiteX15" fmla="*/ 4208 w 10000"/>
                <a:gd name="connsiteY15" fmla="*/ 4388 h 9591"/>
                <a:gd name="connsiteX16" fmla="*/ 4097 w 10000"/>
                <a:gd name="connsiteY16" fmla="*/ 4628 h 9591"/>
                <a:gd name="connsiteX17" fmla="*/ 2444 w 10000"/>
                <a:gd name="connsiteY17" fmla="*/ 8946 h 9591"/>
                <a:gd name="connsiteX18" fmla="*/ 984 w 10000"/>
                <a:gd name="connsiteY18" fmla="*/ 9580 h 9591"/>
                <a:gd name="connsiteX19" fmla="*/ 18 w 10000"/>
                <a:gd name="connsiteY19" fmla="*/ 8741 h 9591"/>
                <a:gd name="connsiteX20" fmla="*/ 486 w 10000"/>
                <a:gd name="connsiteY20" fmla="*/ 7542 h 9591"/>
                <a:gd name="connsiteX21" fmla="*/ 2001 w 10000"/>
                <a:gd name="connsiteY21" fmla="*/ 3600 h 9591"/>
                <a:gd name="connsiteX22" fmla="*/ 2001 w 10000"/>
                <a:gd name="connsiteY22" fmla="*/ 3515 h 9591"/>
                <a:gd name="connsiteX23" fmla="*/ 2001 w 10000"/>
                <a:gd name="connsiteY23" fmla="*/ 1423 h 9591"/>
                <a:gd name="connsiteX24" fmla="*/ 2001 w 10000"/>
                <a:gd name="connsiteY24" fmla="*/ 1390 h 9591"/>
                <a:gd name="connsiteX25" fmla="*/ 1975 w 10000"/>
                <a:gd name="connsiteY25" fmla="*/ 1372 h 9591"/>
                <a:gd name="connsiteX0" fmla="*/ 1975 w 10000"/>
                <a:gd name="connsiteY0" fmla="*/ 1431 h 10000"/>
                <a:gd name="connsiteX1" fmla="*/ 7488 w 10000"/>
                <a:gd name="connsiteY1" fmla="*/ 20 h 10000"/>
                <a:gd name="connsiteX2" fmla="*/ 9831 w 10000"/>
                <a:gd name="connsiteY2" fmla="*/ 2611 h 10000"/>
                <a:gd name="connsiteX3" fmla="*/ 9857 w 10000"/>
                <a:gd name="connsiteY3" fmla="*/ 3307 h 10000"/>
                <a:gd name="connsiteX4" fmla="*/ 8149 w 10000"/>
                <a:gd name="connsiteY4" fmla="*/ 3325 h 10000"/>
                <a:gd name="connsiteX5" fmla="*/ 7267 w 10000"/>
                <a:gd name="connsiteY5" fmla="*/ 2362 h 10000"/>
                <a:gd name="connsiteX6" fmla="*/ 6413 w 10000"/>
                <a:gd name="connsiteY6" fmla="*/ 1413 h 10000"/>
                <a:gd name="connsiteX7" fmla="*/ 6413 w 10000"/>
                <a:gd name="connsiteY7" fmla="*/ 3647 h 10000"/>
                <a:gd name="connsiteX8" fmla="*/ 6606 w 10000"/>
                <a:gd name="connsiteY8" fmla="*/ 4217 h 10000"/>
                <a:gd name="connsiteX9" fmla="*/ 8370 w 10000"/>
                <a:gd name="connsiteY9" fmla="*/ 9005 h 10000"/>
                <a:gd name="connsiteX10" fmla="*/ 7570 w 10000"/>
                <a:gd name="connsiteY10" fmla="*/ 9952 h 10000"/>
                <a:gd name="connsiteX11" fmla="*/ 6054 w 10000"/>
                <a:gd name="connsiteY11" fmla="*/ 9471 h 10000"/>
                <a:gd name="connsiteX12" fmla="*/ 5613 w 10000"/>
                <a:gd name="connsiteY12" fmla="*/ 8328 h 10000"/>
                <a:gd name="connsiteX13" fmla="*/ 4263 w 10000"/>
                <a:gd name="connsiteY13" fmla="*/ 4665 h 10000"/>
                <a:gd name="connsiteX14" fmla="*/ 4208 w 10000"/>
                <a:gd name="connsiteY14" fmla="*/ 4575 h 10000"/>
                <a:gd name="connsiteX15" fmla="*/ 4097 w 10000"/>
                <a:gd name="connsiteY15" fmla="*/ 4825 h 10000"/>
                <a:gd name="connsiteX16" fmla="*/ 2444 w 10000"/>
                <a:gd name="connsiteY16" fmla="*/ 9327 h 10000"/>
                <a:gd name="connsiteX17" fmla="*/ 984 w 10000"/>
                <a:gd name="connsiteY17" fmla="*/ 9989 h 10000"/>
                <a:gd name="connsiteX18" fmla="*/ 18 w 10000"/>
                <a:gd name="connsiteY18" fmla="*/ 9114 h 10000"/>
                <a:gd name="connsiteX19" fmla="*/ 486 w 10000"/>
                <a:gd name="connsiteY19" fmla="*/ 7864 h 10000"/>
                <a:gd name="connsiteX20" fmla="*/ 2001 w 10000"/>
                <a:gd name="connsiteY20" fmla="*/ 3754 h 10000"/>
                <a:gd name="connsiteX21" fmla="*/ 2001 w 10000"/>
                <a:gd name="connsiteY21" fmla="*/ 3665 h 10000"/>
                <a:gd name="connsiteX22" fmla="*/ 2001 w 10000"/>
                <a:gd name="connsiteY22" fmla="*/ 1484 h 10000"/>
                <a:gd name="connsiteX23" fmla="*/ 2001 w 10000"/>
                <a:gd name="connsiteY23" fmla="*/ 1449 h 10000"/>
                <a:gd name="connsiteX24" fmla="*/ 1975 w 10000"/>
                <a:gd name="connsiteY24" fmla="*/ 1431 h 10000"/>
                <a:gd name="connsiteX0" fmla="*/ 1975 w 10000"/>
                <a:gd name="connsiteY0" fmla="*/ 18 h 8587"/>
                <a:gd name="connsiteX1" fmla="*/ 9831 w 10000"/>
                <a:gd name="connsiteY1" fmla="*/ 1198 h 8587"/>
                <a:gd name="connsiteX2" fmla="*/ 9857 w 10000"/>
                <a:gd name="connsiteY2" fmla="*/ 1894 h 8587"/>
                <a:gd name="connsiteX3" fmla="*/ 8149 w 10000"/>
                <a:gd name="connsiteY3" fmla="*/ 1912 h 8587"/>
                <a:gd name="connsiteX4" fmla="*/ 7267 w 10000"/>
                <a:gd name="connsiteY4" fmla="*/ 949 h 8587"/>
                <a:gd name="connsiteX5" fmla="*/ 6413 w 10000"/>
                <a:gd name="connsiteY5" fmla="*/ 0 h 8587"/>
                <a:gd name="connsiteX6" fmla="*/ 6413 w 10000"/>
                <a:gd name="connsiteY6" fmla="*/ 2234 h 8587"/>
                <a:gd name="connsiteX7" fmla="*/ 6606 w 10000"/>
                <a:gd name="connsiteY7" fmla="*/ 2804 h 8587"/>
                <a:gd name="connsiteX8" fmla="*/ 8370 w 10000"/>
                <a:gd name="connsiteY8" fmla="*/ 7592 h 8587"/>
                <a:gd name="connsiteX9" fmla="*/ 7570 w 10000"/>
                <a:gd name="connsiteY9" fmla="*/ 8539 h 8587"/>
                <a:gd name="connsiteX10" fmla="*/ 6054 w 10000"/>
                <a:gd name="connsiteY10" fmla="*/ 8058 h 8587"/>
                <a:gd name="connsiteX11" fmla="*/ 5613 w 10000"/>
                <a:gd name="connsiteY11" fmla="*/ 6915 h 8587"/>
                <a:gd name="connsiteX12" fmla="*/ 4263 w 10000"/>
                <a:gd name="connsiteY12" fmla="*/ 3252 h 8587"/>
                <a:gd name="connsiteX13" fmla="*/ 4208 w 10000"/>
                <a:gd name="connsiteY13" fmla="*/ 3162 h 8587"/>
                <a:gd name="connsiteX14" fmla="*/ 4097 w 10000"/>
                <a:gd name="connsiteY14" fmla="*/ 3412 h 8587"/>
                <a:gd name="connsiteX15" fmla="*/ 2444 w 10000"/>
                <a:gd name="connsiteY15" fmla="*/ 7914 h 8587"/>
                <a:gd name="connsiteX16" fmla="*/ 984 w 10000"/>
                <a:gd name="connsiteY16" fmla="*/ 8576 h 8587"/>
                <a:gd name="connsiteX17" fmla="*/ 18 w 10000"/>
                <a:gd name="connsiteY17" fmla="*/ 7701 h 8587"/>
                <a:gd name="connsiteX18" fmla="*/ 486 w 10000"/>
                <a:gd name="connsiteY18" fmla="*/ 6451 h 8587"/>
                <a:gd name="connsiteX19" fmla="*/ 2001 w 10000"/>
                <a:gd name="connsiteY19" fmla="*/ 2341 h 8587"/>
                <a:gd name="connsiteX20" fmla="*/ 2001 w 10000"/>
                <a:gd name="connsiteY20" fmla="*/ 2252 h 8587"/>
                <a:gd name="connsiteX21" fmla="*/ 2001 w 10000"/>
                <a:gd name="connsiteY21" fmla="*/ 71 h 8587"/>
                <a:gd name="connsiteX22" fmla="*/ 2001 w 10000"/>
                <a:gd name="connsiteY22" fmla="*/ 36 h 8587"/>
                <a:gd name="connsiteX23" fmla="*/ 1975 w 10000"/>
                <a:gd name="connsiteY23" fmla="*/ 18 h 8587"/>
                <a:gd name="connsiteX0" fmla="*/ 1975 w 9857"/>
                <a:gd name="connsiteY0" fmla="*/ 21 h 10000"/>
                <a:gd name="connsiteX1" fmla="*/ 9857 w 9857"/>
                <a:gd name="connsiteY1" fmla="*/ 2206 h 10000"/>
                <a:gd name="connsiteX2" fmla="*/ 8149 w 9857"/>
                <a:gd name="connsiteY2" fmla="*/ 2227 h 10000"/>
                <a:gd name="connsiteX3" fmla="*/ 7267 w 9857"/>
                <a:gd name="connsiteY3" fmla="*/ 1105 h 10000"/>
                <a:gd name="connsiteX4" fmla="*/ 6413 w 9857"/>
                <a:gd name="connsiteY4" fmla="*/ 0 h 10000"/>
                <a:gd name="connsiteX5" fmla="*/ 6413 w 9857"/>
                <a:gd name="connsiteY5" fmla="*/ 2602 h 10000"/>
                <a:gd name="connsiteX6" fmla="*/ 6606 w 9857"/>
                <a:gd name="connsiteY6" fmla="*/ 3265 h 10000"/>
                <a:gd name="connsiteX7" fmla="*/ 8370 w 9857"/>
                <a:gd name="connsiteY7" fmla="*/ 8841 h 10000"/>
                <a:gd name="connsiteX8" fmla="*/ 7570 w 9857"/>
                <a:gd name="connsiteY8" fmla="*/ 9944 h 10000"/>
                <a:gd name="connsiteX9" fmla="*/ 6054 w 9857"/>
                <a:gd name="connsiteY9" fmla="*/ 9384 h 10000"/>
                <a:gd name="connsiteX10" fmla="*/ 5613 w 9857"/>
                <a:gd name="connsiteY10" fmla="*/ 8053 h 10000"/>
                <a:gd name="connsiteX11" fmla="*/ 4263 w 9857"/>
                <a:gd name="connsiteY11" fmla="*/ 3787 h 10000"/>
                <a:gd name="connsiteX12" fmla="*/ 4208 w 9857"/>
                <a:gd name="connsiteY12" fmla="*/ 3682 h 10000"/>
                <a:gd name="connsiteX13" fmla="*/ 4097 w 9857"/>
                <a:gd name="connsiteY13" fmla="*/ 3973 h 10000"/>
                <a:gd name="connsiteX14" fmla="*/ 2444 w 9857"/>
                <a:gd name="connsiteY14" fmla="*/ 9216 h 10000"/>
                <a:gd name="connsiteX15" fmla="*/ 984 w 9857"/>
                <a:gd name="connsiteY15" fmla="*/ 9987 h 10000"/>
                <a:gd name="connsiteX16" fmla="*/ 18 w 9857"/>
                <a:gd name="connsiteY16" fmla="*/ 8968 h 10000"/>
                <a:gd name="connsiteX17" fmla="*/ 486 w 9857"/>
                <a:gd name="connsiteY17" fmla="*/ 7513 h 10000"/>
                <a:gd name="connsiteX18" fmla="*/ 2001 w 9857"/>
                <a:gd name="connsiteY18" fmla="*/ 2726 h 10000"/>
                <a:gd name="connsiteX19" fmla="*/ 2001 w 9857"/>
                <a:gd name="connsiteY19" fmla="*/ 2623 h 10000"/>
                <a:gd name="connsiteX20" fmla="*/ 2001 w 9857"/>
                <a:gd name="connsiteY20" fmla="*/ 83 h 10000"/>
                <a:gd name="connsiteX21" fmla="*/ 2001 w 9857"/>
                <a:gd name="connsiteY21" fmla="*/ 42 h 10000"/>
                <a:gd name="connsiteX22" fmla="*/ 1975 w 9857"/>
                <a:gd name="connsiteY22" fmla="*/ 21 h 10000"/>
                <a:gd name="connsiteX0" fmla="*/ 2004 w 8533"/>
                <a:gd name="connsiteY0" fmla="*/ 21 h 10000"/>
                <a:gd name="connsiteX1" fmla="*/ 8267 w 8533"/>
                <a:gd name="connsiteY1" fmla="*/ 2227 h 10000"/>
                <a:gd name="connsiteX2" fmla="*/ 7372 w 8533"/>
                <a:gd name="connsiteY2" fmla="*/ 1105 h 10000"/>
                <a:gd name="connsiteX3" fmla="*/ 6506 w 8533"/>
                <a:gd name="connsiteY3" fmla="*/ 0 h 10000"/>
                <a:gd name="connsiteX4" fmla="*/ 6506 w 8533"/>
                <a:gd name="connsiteY4" fmla="*/ 2602 h 10000"/>
                <a:gd name="connsiteX5" fmla="*/ 6702 w 8533"/>
                <a:gd name="connsiteY5" fmla="*/ 3265 h 10000"/>
                <a:gd name="connsiteX6" fmla="*/ 8491 w 8533"/>
                <a:gd name="connsiteY6" fmla="*/ 8841 h 10000"/>
                <a:gd name="connsiteX7" fmla="*/ 7680 w 8533"/>
                <a:gd name="connsiteY7" fmla="*/ 9944 h 10000"/>
                <a:gd name="connsiteX8" fmla="*/ 6142 w 8533"/>
                <a:gd name="connsiteY8" fmla="*/ 9384 h 10000"/>
                <a:gd name="connsiteX9" fmla="*/ 5694 w 8533"/>
                <a:gd name="connsiteY9" fmla="*/ 8053 h 10000"/>
                <a:gd name="connsiteX10" fmla="*/ 4325 w 8533"/>
                <a:gd name="connsiteY10" fmla="*/ 3787 h 10000"/>
                <a:gd name="connsiteX11" fmla="*/ 4269 w 8533"/>
                <a:gd name="connsiteY11" fmla="*/ 3682 h 10000"/>
                <a:gd name="connsiteX12" fmla="*/ 4156 w 8533"/>
                <a:gd name="connsiteY12" fmla="*/ 3973 h 10000"/>
                <a:gd name="connsiteX13" fmla="*/ 2479 w 8533"/>
                <a:gd name="connsiteY13" fmla="*/ 9216 h 10000"/>
                <a:gd name="connsiteX14" fmla="*/ 998 w 8533"/>
                <a:gd name="connsiteY14" fmla="*/ 9987 h 10000"/>
                <a:gd name="connsiteX15" fmla="*/ 18 w 8533"/>
                <a:gd name="connsiteY15" fmla="*/ 8968 h 10000"/>
                <a:gd name="connsiteX16" fmla="*/ 493 w 8533"/>
                <a:gd name="connsiteY16" fmla="*/ 7513 h 10000"/>
                <a:gd name="connsiteX17" fmla="*/ 2030 w 8533"/>
                <a:gd name="connsiteY17" fmla="*/ 2726 h 10000"/>
                <a:gd name="connsiteX18" fmla="*/ 2030 w 8533"/>
                <a:gd name="connsiteY18" fmla="*/ 2623 h 10000"/>
                <a:gd name="connsiteX19" fmla="*/ 2030 w 8533"/>
                <a:gd name="connsiteY19" fmla="*/ 83 h 10000"/>
                <a:gd name="connsiteX20" fmla="*/ 2030 w 8533"/>
                <a:gd name="connsiteY20" fmla="*/ 42 h 10000"/>
                <a:gd name="connsiteX21" fmla="*/ 2004 w 8533"/>
                <a:gd name="connsiteY21" fmla="*/ 21 h 10000"/>
                <a:gd name="connsiteX0" fmla="*/ 2349 w 10001"/>
                <a:gd name="connsiteY0" fmla="*/ 21 h 10000"/>
                <a:gd name="connsiteX1" fmla="*/ 8639 w 10001"/>
                <a:gd name="connsiteY1" fmla="*/ 1105 h 10000"/>
                <a:gd name="connsiteX2" fmla="*/ 7625 w 10001"/>
                <a:gd name="connsiteY2" fmla="*/ 0 h 10000"/>
                <a:gd name="connsiteX3" fmla="*/ 7625 w 10001"/>
                <a:gd name="connsiteY3" fmla="*/ 2602 h 10000"/>
                <a:gd name="connsiteX4" fmla="*/ 7854 w 10001"/>
                <a:gd name="connsiteY4" fmla="*/ 3265 h 10000"/>
                <a:gd name="connsiteX5" fmla="*/ 9951 w 10001"/>
                <a:gd name="connsiteY5" fmla="*/ 8841 h 10000"/>
                <a:gd name="connsiteX6" fmla="*/ 9000 w 10001"/>
                <a:gd name="connsiteY6" fmla="*/ 9944 h 10000"/>
                <a:gd name="connsiteX7" fmla="*/ 7198 w 10001"/>
                <a:gd name="connsiteY7" fmla="*/ 9384 h 10000"/>
                <a:gd name="connsiteX8" fmla="*/ 6673 w 10001"/>
                <a:gd name="connsiteY8" fmla="*/ 8053 h 10000"/>
                <a:gd name="connsiteX9" fmla="*/ 5069 w 10001"/>
                <a:gd name="connsiteY9" fmla="*/ 3787 h 10000"/>
                <a:gd name="connsiteX10" fmla="*/ 5003 w 10001"/>
                <a:gd name="connsiteY10" fmla="*/ 3682 h 10000"/>
                <a:gd name="connsiteX11" fmla="*/ 4871 w 10001"/>
                <a:gd name="connsiteY11" fmla="*/ 3973 h 10000"/>
                <a:gd name="connsiteX12" fmla="*/ 2905 w 10001"/>
                <a:gd name="connsiteY12" fmla="*/ 9216 h 10000"/>
                <a:gd name="connsiteX13" fmla="*/ 1170 w 10001"/>
                <a:gd name="connsiteY13" fmla="*/ 9987 h 10000"/>
                <a:gd name="connsiteX14" fmla="*/ 21 w 10001"/>
                <a:gd name="connsiteY14" fmla="*/ 8968 h 10000"/>
                <a:gd name="connsiteX15" fmla="*/ 578 w 10001"/>
                <a:gd name="connsiteY15" fmla="*/ 7513 h 10000"/>
                <a:gd name="connsiteX16" fmla="*/ 2379 w 10001"/>
                <a:gd name="connsiteY16" fmla="*/ 2726 h 10000"/>
                <a:gd name="connsiteX17" fmla="*/ 2379 w 10001"/>
                <a:gd name="connsiteY17" fmla="*/ 2623 h 10000"/>
                <a:gd name="connsiteX18" fmla="*/ 2379 w 10001"/>
                <a:gd name="connsiteY18" fmla="*/ 83 h 10000"/>
                <a:gd name="connsiteX19" fmla="*/ 2379 w 10001"/>
                <a:gd name="connsiteY19" fmla="*/ 42 h 10000"/>
                <a:gd name="connsiteX20" fmla="*/ 2349 w 10001"/>
                <a:gd name="connsiteY20" fmla="*/ 21 h 10000"/>
                <a:gd name="connsiteX0" fmla="*/ 2349 w 10001"/>
                <a:gd name="connsiteY0" fmla="*/ 208 h 10187"/>
                <a:gd name="connsiteX1" fmla="*/ 7625 w 10001"/>
                <a:gd name="connsiteY1" fmla="*/ 187 h 10187"/>
                <a:gd name="connsiteX2" fmla="*/ 7625 w 10001"/>
                <a:gd name="connsiteY2" fmla="*/ 2789 h 10187"/>
                <a:gd name="connsiteX3" fmla="*/ 7854 w 10001"/>
                <a:gd name="connsiteY3" fmla="*/ 3452 h 10187"/>
                <a:gd name="connsiteX4" fmla="*/ 9951 w 10001"/>
                <a:gd name="connsiteY4" fmla="*/ 9028 h 10187"/>
                <a:gd name="connsiteX5" fmla="*/ 9000 w 10001"/>
                <a:gd name="connsiteY5" fmla="*/ 10131 h 10187"/>
                <a:gd name="connsiteX6" fmla="*/ 7198 w 10001"/>
                <a:gd name="connsiteY6" fmla="*/ 9571 h 10187"/>
                <a:gd name="connsiteX7" fmla="*/ 6673 w 10001"/>
                <a:gd name="connsiteY7" fmla="*/ 8240 h 10187"/>
                <a:gd name="connsiteX8" fmla="*/ 5069 w 10001"/>
                <a:gd name="connsiteY8" fmla="*/ 3974 h 10187"/>
                <a:gd name="connsiteX9" fmla="*/ 5003 w 10001"/>
                <a:gd name="connsiteY9" fmla="*/ 3869 h 10187"/>
                <a:gd name="connsiteX10" fmla="*/ 4871 w 10001"/>
                <a:gd name="connsiteY10" fmla="*/ 4160 h 10187"/>
                <a:gd name="connsiteX11" fmla="*/ 2905 w 10001"/>
                <a:gd name="connsiteY11" fmla="*/ 9403 h 10187"/>
                <a:gd name="connsiteX12" fmla="*/ 1170 w 10001"/>
                <a:gd name="connsiteY12" fmla="*/ 10174 h 10187"/>
                <a:gd name="connsiteX13" fmla="*/ 21 w 10001"/>
                <a:gd name="connsiteY13" fmla="*/ 9155 h 10187"/>
                <a:gd name="connsiteX14" fmla="*/ 578 w 10001"/>
                <a:gd name="connsiteY14" fmla="*/ 7700 h 10187"/>
                <a:gd name="connsiteX15" fmla="*/ 2379 w 10001"/>
                <a:gd name="connsiteY15" fmla="*/ 2913 h 10187"/>
                <a:gd name="connsiteX16" fmla="*/ 2379 w 10001"/>
                <a:gd name="connsiteY16" fmla="*/ 2810 h 10187"/>
                <a:gd name="connsiteX17" fmla="*/ 2379 w 10001"/>
                <a:gd name="connsiteY17" fmla="*/ 270 h 10187"/>
                <a:gd name="connsiteX18" fmla="*/ 2379 w 10001"/>
                <a:gd name="connsiteY18" fmla="*/ 229 h 10187"/>
                <a:gd name="connsiteX19" fmla="*/ 2349 w 10001"/>
                <a:gd name="connsiteY19" fmla="*/ 208 h 1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01" h="10187">
                  <a:moveTo>
                    <a:pt x="2349" y="208"/>
                  </a:moveTo>
                  <a:cubicBezTo>
                    <a:pt x="3223" y="201"/>
                    <a:pt x="6746" y="-243"/>
                    <a:pt x="7625" y="187"/>
                  </a:cubicBezTo>
                  <a:lnTo>
                    <a:pt x="7625" y="2789"/>
                  </a:lnTo>
                  <a:cubicBezTo>
                    <a:pt x="7625" y="3016"/>
                    <a:pt x="7756" y="3224"/>
                    <a:pt x="7854" y="3452"/>
                  </a:cubicBezTo>
                  <a:cubicBezTo>
                    <a:pt x="8541" y="5305"/>
                    <a:pt x="9263" y="7158"/>
                    <a:pt x="9951" y="9028"/>
                  </a:cubicBezTo>
                  <a:cubicBezTo>
                    <a:pt x="10148" y="9529"/>
                    <a:pt x="9754" y="9966"/>
                    <a:pt x="9000" y="10131"/>
                  </a:cubicBezTo>
                  <a:cubicBezTo>
                    <a:pt x="8311" y="10299"/>
                    <a:pt x="7394" y="10027"/>
                    <a:pt x="7198" y="9571"/>
                  </a:cubicBezTo>
                  <a:cubicBezTo>
                    <a:pt x="7000" y="9133"/>
                    <a:pt x="6837" y="8677"/>
                    <a:pt x="6673" y="8240"/>
                  </a:cubicBezTo>
                  <a:cubicBezTo>
                    <a:pt x="6149" y="6823"/>
                    <a:pt x="5592" y="5409"/>
                    <a:pt x="5069" y="3974"/>
                  </a:cubicBezTo>
                  <a:cubicBezTo>
                    <a:pt x="5069" y="3953"/>
                    <a:pt x="5033" y="3912"/>
                    <a:pt x="5003" y="3869"/>
                  </a:cubicBezTo>
                  <a:cubicBezTo>
                    <a:pt x="4936" y="3974"/>
                    <a:pt x="4904" y="4077"/>
                    <a:pt x="4871" y="4160"/>
                  </a:cubicBezTo>
                  <a:lnTo>
                    <a:pt x="2905" y="9403"/>
                  </a:lnTo>
                  <a:cubicBezTo>
                    <a:pt x="2708" y="9944"/>
                    <a:pt x="2020" y="10257"/>
                    <a:pt x="1170" y="10174"/>
                  </a:cubicBezTo>
                  <a:cubicBezTo>
                    <a:pt x="414" y="10090"/>
                    <a:pt x="-110" y="9612"/>
                    <a:pt x="21" y="9155"/>
                  </a:cubicBezTo>
                  <a:cubicBezTo>
                    <a:pt x="184" y="8677"/>
                    <a:pt x="382" y="8177"/>
                    <a:pt x="578" y="7700"/>
                  </a:cubicBezTo>
                  <a:cubicBezTo>
                    <a:pt x="1170" y="6095"/>
                    <a:pt x="1757" y="4516"/>
                    <a:pt x="2379" y="2913"/>
                  </a:cubicBezTo>
                  <a:lnTo>
                    <a:pt x="2379" y="2810"/>
                  </a:lnTo>
                  <a:lnTo>
                    <a:pt x="2379" y="270"/>
                  </a:lnTo>
                  <a:lnTo>
                    <a:pt x="2379" y="229"/>
                  </a:lnTo>
                  <a:cubicBezTo>
                    <a:pt x="2368" y="222"/>
                    <a:pt x="2359" y="215"/>
                    <a:pt x="2349" y="2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F32DCBA0-12B5-8C73-E7B4-21B1C9C2018F}"/>
              </a:ext>
            </a:extLst>
          </p:cNvPr>
          <p:cNvGrpSpPr/>
          <p:nvPr/>
        </p:nvGrpSpPr>
        <p:grpSpPr>
          <a:xfrm>
            <a:off x="2713185" y="1701800"/>
            <a:ext cx="947058" cy="1610690"/>
            <a:chOff x="3842815" y="2071396"/>
            <a:chExt cx="947058" cy="1610690"/>
          </a:xfrm>
          <a:solidFill>
            <a:schemeClr val="accent1"/>
          </a:solidFill>
        </p:grpSpPr>
        <p:sp>
          <p:nvSpPr>
            <p:cNvPr id="369" name="Freeform 9">
              <a:extLst>
                <a:ext uri="{FF2B5EF4-FFF2-40B4-BE49-F238E27FC236}">
                  <a16:creationId xmlns:a16="http://schemas.microsoft.com/office/drawing/2014/main" id="{0D4F4660-6325-A56D-38A5-E5ED92A66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815" y="2088257"/>
              <a:ext cx="947058" cy="992053"/>
            </a:xfrm>
            <a:custGeom>
              <a:avLst/>
              <a:gdLst>
                <a:gd name="T0" fmla="*/ 321 w 602"/>
                <a:gd name="T1" fmla="*/ 613 h 1005"/>
                <a:gd name="T2" fmla="*/ 303 w 602"/>
                <a:gd name="T3" fmla="*/ 613 h 1005"/>
                <a:gd name="T4" fmla="*/ 300 w 602"/>
                <a:gd name="T5" fmla="*/ 669 h 1005"/>
                <a:gd name="T6" fmla="*/ 287 w 602"/>
                <a:gd name="T7" fmla="*/ 920 h 1005"/>
                <a:gd name="T8" fmla="*/ 284 w 602"/>
                <a:gd name="T9" fmla="*/ 957 h 1005"/>
                <a:gd name="T10" fmla="*/ 226 w 602"/>
                <a:gd name="T11" fmla="*/ 1003 h 1005"/>
                <a:gd name="T12" fmla="*/ 176 w 602"/>
                <a:gd name="T13" fmla="*/ 950 h 1005"/>
                <a:gd name="T14" fmla="*/ 181 w 602"/>
                <a:gd name="T15" fmla="*/ 828 h 1005"/>
                <a:gd name="T16" fmla="*/ 188 w 602"/>
                <a:gd name="T17" fmla="*/ 672 h 1005"/>
                <a:gd name="T18" fmla="*/ 199 w 602"/>
                <a:gd name="T19" fmla="*/ 446 h 1005"/>
                <a:gd name="T20" fmla="*/ 203 w 602"/>
                <a:gd name="T21" fmla="*/ 353 h 1005"/>
                <a:gd name="T22" fmla="*/ 196 w 602"/>
                <a:gd name="T23" fmla="*/ 344 h 1005"/>
                <a:gd name="T24" fmla="*/ 88 w 602"/>
                <a:gd name="T25" fmla="*/ 284 h 1005"/>
                <a:gd name="T26" fmla="*/ 23 w 602"/>
                <a:gd name="T27" fmla="*/ 166 h 1005"/>
                <a:gd name="T28" fmla="*/ 4 w 602"/>
                <a:gd name="T29" fmla="*/ 65 h 1005"/>
                <a:gd name="T30" fmla="*/ 26 w 602"/>
                <a:gd name="T31" fmla="*/ 12 h 1005"/>
                <a:gd name="T32" fmla="*/ 83 w 602"/>
                <a:gd name="T33" fmla="*/ 12 h 1005"/>
                <a:gd name="T34" fmla="*/ 105 w 602"/>
                <a:gd name="T35" fmla="*/ 47 h 1005"/>
                <a:gd name="T36" fmla="*/ 119 w 602"/>
                <a:gd name="T37" fmla="*/ 128 h 1005"/>
                <a:gd name="T38" fmla="*/ 219 w 602"/>
                <a:gd name="T39" fmla="*/ 242 h 1005"/>
                <a:gd name="T40" fmla="*/ 277 w 602"/>
                <a:gd name="T41" fmla="*/ 251 h 1005"/>
                <a:gd name="T42" fmla="*/ 372 w 602"/>
                <a:gd name="T43" fmla="*/ 252 h 1005"/>
                <a:gd name="T44" fmla="*/ 477 w 602"/>
                <a:gd name="T45" fmla="*/ 315 h 1005"/>
                <a:gd name="T46" fmla="*/ 589 w 602"/>
                <a:gd name="T47" fmla="*/ 501 h 1005"/>
                <a:gd name="T48" fmla="*/ 585 w 602"/>
                <a:gd name="T49" fmla="*/ 565 h 1005"/>
                <a:gd name="T50" fmla="*/ 505 w 602"/>
                <a:gd name="T51" fmla="*/ 559 h 1005"/>
                <a:gd name="T52" fmla="*/ 433 w 602"/>
                <a:gd name="T53" fmla="*/ 439 h 1005"/>
                <a:gd name="T54" fmla="*/ 426 w 602"/>
                <a:gd name="T55" fmla="*/ 428 h 1005"/>
                <a:gd name="T56" fmla="*/ 429 w 602"/>
                <a:gd name="T57" fmla="*/ 503 h 1005"/>
                <a:gd name="T58" fmla="*/ 435 w 602"/>
                <a:gd name="T59" fmla="*/ 624 h 1005"/>
                <a:gd name="T60" fmla="*/ 442 w 602"/>
                <a:gd name="T61" fmla="*/ 782 h 1005"/>
                <a:gd name="T62" fmla="*/ 449 w 602"/>
                <a:gd name="T63" fmla="*/ 942 h 1005"/>
                <a:gd name="T64" fmla="*/ 389 w 602"/>
                <a:gd name="T65" fmla="*/ 1001 h 1005"/>
                <a:gd name="T66" fmla="*/ 341 w 602"/>
                <a:gd name="T67" fmla="*/ 956 h 1005"/>
                <a:gd name="T68" fmla="*/ 336 w 602"/>
                <a:gd name="T69" fmla="*/ 878 h 1005"/>
                <a:gd name="T70" fmla="*/ 322 w 602"/>
                <a:gd name="T71" fmla="*/ 615 h 1005"/>
                <a:gd name="T72" fmla="*/ 321 w 602"/>
                <a:gd name="T73" fmla="*/ 613 h 1005"/>
                <a:gd name="connsiteX0" fmla="*/ 5283 w 9883"/>
                <a:gd name="connsiteY0" fmla="*/ 6067 h 9948"/>
                <a:gd name="connsiteX1" fmla="*/ 4984 w 9883"/>
                <a:gd name="connsiteY1" fmla="*/ 6067 h 9948"/>
                <a:gd name="connsiteX2" fmla="*/ 4934 w 9883"/>
                <a:gd name="connsiteY2" fmla="*/ 6624 h 9948"/>
                <a:gd name="connsiteX3" fmla="*/ 4718 w 9883"/>
                <a:gd name="connsiteY3" fmla="*/ 9121 h 9948"/>
                <a:gd name="connsiteX4" fmla="*/ 4669 w 9883"/>
                <a:gd name="connsiteY4" fmla="*/ 9489 h 9948"/>
                <a:gd name="connsiteX5" fmla="*/ 3705 w 9883"/>
                <a:gd name="connsiteY5" fmla="*/ 9947 h 9948"/>
                <a:gd name="connsiteX6" fmla="*/ 2875 w 9883"/>
                <a:gd name="connsiteY6" fmla="*/ 9420 h 9948"/>
                <a:gd name="connsiteX7" fmla="*/ 2958 w 9883"/>
                <a:gd name="connsiteY7" fmla="*/ 8206 h 9948"/>
                <a:gd name="connsiteX8" fmla="*/ 3074 w 9883"/>
                <a:gd name="connsiteY8" fmla="*/ 6654 h 9948"/>
                <a:gd name="connsiteX9" fmla="*/ 3257 w 9883"/>
                <a:gd name="connsiteY9" fmla="*/ 4405 h 9948"/>
                <a:gd name="connsiteX10" fmla="*/ 3323 w 9883"/>
                <a:gd name="connsiteY10" fmla="*/ 3479 h 9948"/>
                <a:gd name="connsiteX11" fmla="*/ 3207 w 9883"/>
                <a:gd name="connsiteY11" fmla="*/ 3390 h 9948"/>
                <a:gd name="connsiteX12" fmla="*/ 1413 w 9883"/>
                <a:gd name="connsiteY12" fmla="*/ 2793 h 9948"/>
                <a:gd name="connsiteX13" fmla="*/ 333 w 9883"/>
                <a:gd name="connsiteY13" fmla="*/ 1619 h 9948"/>
                <a:gd name="connsiteX14" fmla="*/ 17 w 9883"/>
                <a:gd name="connsiteY14" fmla="*/ 614 h 9948"/>
                <a:gd name="connsiteX15" fmla="*/ 383 w 9883"/>
                <a:gd name="connsiteY15" fmla="*/ 86 h 9948"/>
                <a:gd name="connsiteX16" fmla="*/ 1330 w 9883"/>
                <a:gd name="connsiteY16" fmla="*/ 86 h 9948"/>
                <a:gd name="connsiteX17" fmla="*/ 1695 w 9883"/>
                <a:gd name="connsiteY17" fmla="*/ 435 h 9948"/>
                <a:gd name="connsiteX18" fmla="*/ 1928 w 9883"/>
                <a:gd name="connsiteY18" fmla="*/ 1241 h 9948"/>
                <a:gd name="connsiteX19" fmla="*/ 3589 w 9883"/>
                <a:gd name="connsiteY19" fmla="*/ 2375 h 9948"/>
                <a:gd name="connsiteX20" fmla="*/ 4552 w 9883"/>
                <a:gd name="connsiteY20" fmla="*/ 2465 h 9948"/>
                <a:gd name="connsiteX21" fmla="*/ 6130 w 9883"/>
                <a:gd name="connsiteY21" fmla="*/ 2474 h 9948"/>
                <a:gd name="connsiteX22" fmla="*/ 7875 w 9883"/>
                <a:gd name="connsiteY22" fmla="*/ 3101 h 9948"/>
                <a:gd name="connsiteX23" fmla="*/ 9735 w 9883"/>
                <a:gd name="connsiteY23" fmla="*/ 4952 h 9948"/>
                <a:gd name="connsiteX24" fmla="*/ 9669 w 9883"/>
                <a:gd name="connsiteY24" fmla="*/ 5589 h 9948"/>
                <a:gd name="connsiteX25" fmla="*/ 8340 w 9883"/>
                <a:gd name="connsiteY25" fmla="*/ 5529 h 9948"/>
                <a:gd name="connsiteX26" fmla="*/ 7144 w 9883"/>
                <a:gd name="connsiteY26" fmla="*/ 4335 h 9948"/>
                <a:gd name="connsiteX27" fmla="*/ 7027 w 9883"/>
                <a:gd name="connsiteY27" fmla="*/ 4226 h 9948"/>
                <a:gd name="connsiteX28" fmla="*/ 7077 w 9883"/>
                <a:gd name="connsiteY28" fmla="*/ 4972 h 9948"/>
                <a:gd name="connsiteX29" fmla="*/ 7177 w 9883"/>
                <a:gd name="connsiteY29" fmla="*/ 6176 h 9948"/>
                <a:gd name="connsiteX30" fmla="*/ 7293 w 9883"/>
                <a:gd name="connsiteY30" fmla="*/ 7748 h 9948"/>
                <a:gd name="connsiteX31" fmla="*/ 7409 w 9883"/>
                <a:gd name="connsiteY31" fmla="*/ 9340 h 9948"/>
                <a:gd name="connsiteX32" fmla="*/ 5615 w 9883"/>
                <a:gd name="connsiteY32" fmla="*/ 9479 h 9948"/>
                <a:gd name="connsiteX33" fmla="*/ 5532 w 9883"/>
                <a:gd name="connsiteY33" fmla="*/ 8703 h 9948"/>
                <a:gd name="connsiteX34" fmla="*/ 5300 w 9883"/>
                <a:gd name="connsiteY34" fmla="*/ 6086 h 9948"/>
                <a:gd name="connsiteX35" fmla="*/ 5283 w 9883"/>
                <a:gd name="connsiteY35" fmla="*/ 6067 h 9948"/>
                <a:gd name="connsiteX0" fmla="*/ 5346 w 10000"/>
                <a:gd name="connsiteY0" fmla="*/ 6099 h 10000"/>
                <a:gd name="connsiteX1" fmla="*/ 5043 w 10000"/>
                <a:gd name="connsiteY1" fmla="*/ 6099 h 10000"/>
                <a:gd name="connsiteX2" fmla="*/ 4992 w 10000"/>
                <a:gd name="connsiteY2" fmla="*/ 6659 h 10000"/>
                <a:gd name="connsiteX3" fmla="*/ 4774 w 10000"/>
                <a:gd name="connsiteY3" fmla="*/ 9169 h 10000"/>
                <a:gd name="connsiteX4" fmla="*/ 4724 w 10000"/>
                <a:gd name="connsiteY4" fmla="*/ 9539 h 10000"/>
                <a:gd name="connsiteX5" fmla="*/ 3749 w 10000"/>
                <a:gd name="connsiteY5" fmla="*/ 9999 h 10000"/>
                <a:gd name="connsiteX6" fmla="*/ 2909 w 10000"/>
                <a:gd name="connsiteY6" fmla="*/ 9469 h 10000"/>
                <a:gd name="connsiteX7" fmla="*/ 2993 w 10000"/>
                <a:gd name="connsiteY7" fmla="*/ 8249 h 10000"/>
                <a:gd name="connsiteX8" fmla="*/ 3110 w 10000"/>
                <a:gd name="connsiteY8" fmla="*/ 6689 h 10000"/>
                <a:gd name="connsiteX9" fmla="*/ 3296 w 10000"/>
                <a:gd name="connsiteY9" fmla="*/ 4428 h 10000"/>
                <a:gd name="connsiteX10" fmla="*/ 3362 w 10000"/>
                <a:gd name="connsiteY10" fmla="*/ 3497 h 10000"/>
                <a:gd name="connsiteX11" fmla="*/ 3245 w 10000"/>
                <a:gd name="connsiteY11" fmla="*/ 3408 h 10000"/>
                <a:gd name="connsiteX12" fmla="*/ 1430 w 10000"/>
                <a:gd name="connsiteY12" fmla="*/ 2808 h 10000"/>
                <a:gd name="connsiteX13" fmla="*/ 337 w 10000"/>
                <a:gd name="connsiteY13" fmla="*/ 1627 h 10000"/>
                <a:gd name="connsiteX14" fmla="*/ 17 w 10000"/>
                <a:gd name="connsiteY14" fmla="*/ 617 h 10000"/>
                <a:gd name="connsiteX15" fmla="*/ 388 w 10000"/>
                <a:gd name="connsiteY15" fmla="*/ 86 h 10000"/>
                <a:gd name="connsiteX16" fmla="*/ 1346 w 10000"/>
                <a:gd name="connsiteY16" fmla="*/ 86 h 10000"/>
                <a:gd name="connsiteX17" fmla="*/ 1715 w 10000"/>
                <a:gd name="connsiteY17" fmla="*/ 437 h 10000"/>
                <a:gd name="connsiteX18" fmla="*/ 1951 w 10000"/>
                <a:gd name="connsiteY18" fmla="*/ 1247 h 10000"/>
                <a:gd name="connsiteX19" fmla="*/ 3631 w 10000"/>
                <a:gd name="connsiteY19" fmla="*/ 2387 h 10000"/>
                <a:gd name="connsiteX20" fmla="*/ 4606 w 10000"/>
                <a:gd name="connsiteY20" fmla="*/ 2478 h 10000"/>
                <a:gd name="connsiteX21" fmla="*/ 6203 w 10000"/>
                <a:gd name="connsiteY21" fmla="*/ 2487 h 10000"/>
                <a:gd name="connsiteX22" fmla="*/ 7968 w 10000"/>
                <a:gd name="connsiteY22" fmla="*/ 3117 h 10000"/>
                <a:gd name="connsiteX23" fmla="*/ 9850 w 10000"/>
                <a:gd name="connsiteY23" fmla="*/ 4978 h 10000"/>
                <a:gd name="connsiteX24" fmla="*/ 9783 w 10000"/>
                <a:gd name="connsiteY24" fmla="*/ 5618 h 10000"/>
                <a:gd name="connsiteX25" fmla="*/ 8439 w 10000"/>
                <a:gd name="connsiteY25" fmla="*/ 5558 h 10000"/>
                <a:gd name="connsiteX26" fmla="*/ 7229 w 10000"/>
                <a:gd name="connsiteY26" fmla="*/ 4358 h 10000"/>
                <a:gd name="connsiteX27" fmla="*/ 7110 w 10000"/>
                <a:gd name="connsiteY27" fmla="*/ 4248 h 10000"/>
                <a:gd name="connsiteX28" fmla="*/ 7161 w 10000"/>
                <a:gd name="connsiteY28" fmla="*/ 4998 h 10000"/>
                <a:gd name="connsiteX29" fmla="*/ 7262 w 10000"/>
                <a:gd name="connsiteY29" fmla="*/ 6208 h 10000"/>
                <a:gd name="connsiteX30" fmla="*/ 7379 w 10000"/>
                <a:gd name="connsiteY30" fmla="*/ 7789 h 10000"/>
                <a:gd name="connsiteX31" fmla="*/ 7497 w 10000"/>
                <a:gd name="connsiteY31" fmla="*/ 9389 h 10000"/>
                <a:gd name="connsiteX32" fmla="*/ 5597 w 10000"/>
                <a:gd name="connsiteY32" fmla="*/ 8748 h 10000"/>
                <a:gd name="connsiteX33" fmla="*/ 5363 w 10000"/>
                <a:gd name="connsiteY33" fmla="*/ 6118 h 10000"/>
                <a:gd name="connsiteX34" fmla="*/ 5346 w 10000"/>
                <a:gd name="connsiteY34" fmla="*/ 6099 h 10000"/>
                <a:gd name="connsiteX0" fmla="*/ 5346 w 10000"/>
                <a:gd name="connsiteY0" fmla="*/ 6099 h 10000"/>
                <a:gd name="connsiteX1" fmla="*/ 5043 w 10000"/>
                <a:gd name="connsiteY1" fmla="*/ 6099 h 10000"/>
                <a:gd name="connsiteX2" fmla="*/ 4992 w 10000"/>
                <a:gd name="connsiteY2" fmla="*/ 6659 h 10000"/>
                <a:gd name="connsiteX3" fmla="*/ 4774 w 10000"/>
                <a:gd name="connsiteY3" fmla="*/ 9169 h 10000"/>
                <a:gd name="connsiteX4" fmla="*/ 4724 w 10000"/>
                <a:gd name="connsiteY4" fmla="*/ 9539 h 10000"/>
                <a:gd name="connsiteX5" fmla="*/ 3749 w 10000"/>
                <a:gd name="connsiteY5" fmla="*/ 9999 h 10000"/>
                <a:gd name="connsiteX6" fmla="*/ 2909 w 10000"/>
                <a:gd name="connsiteY6" fmla="*/ 9469 h 10000"/>
                <a:gd name="connsiteX7" fmla="*/ 2993 w 10000"/>
                <a:gd name="connsiteY7" fmla="*/ 8249 h 10000"/>
                <a:gd name="connsiteX8" fmla="*/ 3110 w 10000"/>
                <a:gd name="connsiteY8" fmla="*/ 6689 h 10000"/>
                <a:gd name="connsiteX9" fmla="*/ 3296 w 10000"/>
                <a:gd name="connsiteY9" fmla="*/ 4428 h 10000"/>
                <a:gd name="connsiteX10" fmla="*/ 3362 w 10000"/>
                <a:gd name="connsiteY10" fmla="*/ 3497 h 10000"/>
                <a:gd name="connsiteX11" fmla="*/ 3245 w 10000"/>
                <a:gd name="connsiteY11" fmla="*/ 3408 h 10000"/>
                <a:gd name="connsiteX12" fmla="*/ 1430 w 10000"/>
                <a:gd name="connsiteY12" fmla="*/ 2808 h 10000"/>
                <a:gd name="connsiteX13" fmla="*/ 337 w 10000"/>
                <a:gd name="connsiteY13" fmla="*/ 1627 h 10000"/>
                <a:gd name="connsiteX14" fmla="*/ 17 w 10000"/>
                <a:gd name="connsiteY14" fmla="*/ 617 h 10000"/>
                <a:gd name="connsiteX15" fmla="*/ 388 w 10000"/>
                <a:gd name="connsiteY15" fmla="*/ 86 h 10000"/>
                <a:gd name="connsiteX16" fmla="*/ 1346 w 10000"/>
                <a:gd name="connsiteY16" fmla="*/ 86 h 10000"/>
                <a:gd name="connsiteX17" fmla="*/ 1715 w 10000"/>
                <a:gd name="connsiteY17" fmla="*/ 437 h 10000"/>
                <a:gd name="connsiteX18" fmla="*/ 1951 w 10000"/>
                <a:gd name="connsiteY18" fmla="*/ 1247 h 10000"/>
                <a:gd name="connsiteX19" fmla="*/ 3631 w 10000"/>
                <a:gd name="connsiteY19" fmla="*/ 2387 h 10000"/>
                <a:gd name="connsiteX20" fmla="*/ 4606 w 10000"/>
                <a:gd name="connsiteY20" fmla="*/ 2478 h 10000"/>
                <a:gd name="connsiteX21" fmla="*/ 6203 w 10000"/>
                <a:gd name="connsiteY21" fmla="*/ 2487 h 10000"/>
                <a:gd name="connsiteX22" fmla="*/ 7968 w 10000"/>
                <a:gd name="connsiteY22" fmla="*/ 3117 h 10000"/>
                <a:gd name="connsiteX23" fmla="*/ 9850 w 10000"/>
                <a:gd name="connsiteY23" fmla="*/ 4978 h 10000"/>
                <a:gd name="connsiteX24" fmla="*/ 9783 w 10000"/>
                <a:gd name="connsiteY24" fmla="*/ 5618 h 10000"/>
                <a:gd name="connsiteX25" fmla="*/ 8439 w 10000"/>
                <a:gd name="connsiteY25" fmla="*/ 5558 h 10000"/>
                <a:gd name="connsiteX26" fmla="*/ 7229 w 10000"/>
                <a:gd name="connsiteY26" fmla="*/ 4358 h 10000"/>
                <a:gd name="connsiteX27" fmla="*/ 7110 w 10000"/>
                <a:gd name="connsiteY27" fmla="*/ 4248 h 10000"/>
                <a:gd name="connsiteX28" fmla="*/ 7161 w 10000"/>
                <a:gd name="connsiteY28" fmla="*/ 4998 h 10000"/>
                <a:gd name="connsiteX29" fmla="*/ 7262 w 10000"/>
                <a:gd name="connsiteY29" fmla="*/ 6208 h 10000"/>
                <a:gd name="connsiteX30" fmla="*/ 7379 w 10000"/>
                <a:gd name="connsiteY30" fmla="*/ 7789 h 10000"/>
                <a:gd name="connsiteX31" fmla="*/ 7497 w 10000"/>
                <a:gd name="connsiteY31" fmla="*/ 9389 h 10000"/>
                <a:gd name="connsiteX32" fmla="*/ 5363 w 10000"/>
                <a:gd name="connsiteY32" fmla="*/ 6118 h 10000"/>
                <a:gd name="connsiteX33" fmla="*/ 5346 w 10000"/>
                <a:gd name="connsiteY33" fmla="*/ 6099 h 10000"/>
                <a:gd name="connsiteX0" fmla="*/ 5346 w 10000"/>
                <a:gd name="connsiteY0" fmla="*/ 6099 h 10000"/>
                <a:gd name="connsiteX1" fmla="*/ 5043 w 10000"/>
                <a:gd name="connsiteY1" fmla="*/ 6099 h 10000"/>
                <a:gd name="connsiteX2" fmla="*/ 4992 w 10000"/>
                <a:gd name="connsiteY2" fmla="*/ 6659 h 10000"/>
                <a:gd name="connsiteX3" fmla="*/ 4774 w 10000"/>
                <a:gd name="connsiteY3" fmla="*/ 9169 h 10000"/>
                <a:gd name="connsiteX4" fmla="*/ 4724 w 10000"/>
                <a:gd name="connsiteY4" fmla="*/ 9539 h 10000"/>
                <a:gd name="connsiteX5" fmla="*/ 3749 w 10000"/>
                <a:gd name="connsiteY5" fmla="*/ 9999 h 10000"/>
                <a:gd name="connsiteX6" fmla="*/ 2909 w 10000"/>
                <a:gd name="connsiteY6" fmla="*/ 9469 h 10000"/>
                <a:gd name="connsiteX7" fmla="*/ 2993 w 10000"/>
                <a:gd name="connsiteY7" fmla="*/ 8249 h 10000"/>
                <a:gd name="connsiteX8" fmla="*/ 3110 w 10000"/>
                <a:gd name="connsiteY8" fmla="*/ 6689 h 10000"/>
                <a:gd name="connsiteX9" fmla="*/ 3296 w 10000"/>
                <a:gd name="connsiteY9" fmla="*/ 4428 h 10000"/>
                <a:gd name="connsiteX10" fmla="*/ 3362 w 10000"/>
                <a:gd name="connsiteY10" fmla="*/ 3497 h 10000"/>
                <a:gd name="connsiteX11" fmla="*/ 3245 w 10000"/>
                <a:gd name="connsiteY11" fmla="*/ 3408 h 10000"/>
                <a:gd name="connsiteX12" fmla="*/ 1430 w 10000"/>
                <a:gd name="connsiteY12" fmla="*/ 2808 h 10000"/>
                <a:gd name="connsiteX13" fmla="*/ 337 w 10000"/>
                <a:gd name="connsiteY13" fmla="*/ 1627 h 10000"/>
                <a:gd name="connsiteX14" fmla="*/ 17 w 10000"/>
                <a:gd name="connsiteY14" fmla="*/ 617 h 10000"/>
                <a:gd name="connsiteX15" fmla="*/ 388 w 10000"/>
                <a:gd name="connsiteY15" fmla="*/ 86 h 10000"/>
                <a:gd name="connsiteX16" fmla="*/ 1346 w 10000"/>
                <a:gd name="connsiteY16" fmla="*/ 86 h 10000"/>
                <a:gd name="connsiteX17" fmla="*/ 1715 w 10000"/>
                <a:gd name="connsiteY17" fmla="*/ 437 h 10000"/>
                <a:gd name="connsiteX18" fmla="*/ 1951 w 10000"/>
                <a:gd name="connsiteY18" fmla="*/ 1247 h 10000"/>
                <a:gd name="connsiteX19" fmla="*/ 3631 w 10000"/>
                <a:gd name="connsiteY19" fmla="*/ 2387 h 10000"/>
                <a:gd name="connsiteX20" fmla="*/ 4606 w 10000"/>
                <a:gd name="connsiteY20" fmla="*/ 2478 h 10000"/>
                <a:gd name="connsiteX21" fmla="*/ 6203 w 10000"/>
                <a:gd name="connsiteY21" fmla="*/ 2487 h 10000"/>
                <a:gd name="connsiteX22" fmla="*/ 7968 w 10000"/>
                <a:gd name="connsiteY22" fmla="*/ 3117 h 10000"/>
                <a:gd name="connsiteX23" fmla="*/ 9850 w 10000"/>
                <a:gd name="connsiteY23" fmla="*/ 4978 h 10000"/>
                <a:gd name="connsiteX24" fmla="*/ 9783 w 10000"/>
                <a:gd name="connsiteY24" fmla="*/ 5618 h 10000"/>
                <a:gd name="connsiteX25" fmla="*/ 8439 w 10000"/>
                <a:gd name="connsiteY25" fmla="*/ 5558 h 10000"/>
                <a:gd name="connsiteX26" fmla="*/ 7229 w 10000"/>
                <a:gd name="connsiteY26" fmla="*/ 4358 h 10000"/>
                <a:gd name="connsiteX27" fmla="*/ 7110 w 10000"/>
                <a:gd name="connsiteY27" fmla="*/ 4248 h 10000"/>
                <a:gd name="connsiteX28" fmla="*/ 7161 w 10000"/>
                <a:gd name="connsiteY28" fmla="*/ 4998 h 10000"/>
                <a:gd name="connsiteX29" fmla="*/ 7262 w 10000"/>
                <a:gd name="connsiteY29" fmla="*/ 6208 h 10000"/>
                <a:gd name="connsiteX30" fmla="*/ 7379 w 10000"/>
                <a:gd name="connsiteY30" fmla="*/ 7789 h 10000"/>
                <a:gd name="connsiteX31" fmla="*/ 5363 w 10000"/>
                <a:gd name="connsiteY31" fmla="*/ 6118 h 10000"/>
                <a:gd name="connsiteX32" fmla="*/ 5346 w 10000"/>
                <a:gd name="connsiteY32" fmla="*/ 6099 h 10000"/>
                <a:gd name="connsiteX0" fmla="*/ 7379 w 10000"/>
                <a:gd name="connsiteY0" fmla="*/ 7789 h 10000"/>
                <a:gd name="connsiteX1" fmla="*/ 5363 w 10000"/>
                <a:gd name="connsiteY1" fmla="*/ 6118 h 10000"/>
                <a:gd name="connsiteX2" fmla="*/ 5346 w 10000"/>
                <a:gd name="connsiteY2" fmla="*/ 6099 h 10000"/>
                <a:gd name="connsiteX3" fmla="*/ 5043 w 10000"/>
                <a:gd name="connsiteY3" fmla="*/ 6099 h 10000"/>
                <a:gd name="connsiteX4" fmla="*/ 4992 w 10000"/>
                <a:gd name="connsiteY4" fmla="*/ 6659 h 10000"/>
                <a:gd name="connsiteX5" fmla="*/ 4774 w 10000"/>
                <a:gd name="connsiteY5" fmla="*/ 9169 h 10000"/>
                <a:gd name="connsiteX6" fmla="*/ 4724 w 10000"/>
                <a:gd name="connsiteY6" fmla="*/ 9539 h 10000"/>
                <a:gd name="connsiteX7" fmla="*/ 3749 w 10000"/>
                <a:gd name="connsiteY7" fmla="*/ 9999 h 10000"/>
                <a:gd name="connsiteX8" fmla="*/ 2909 w 10000"/>
                <a:gd name="connsiteY8" fmla="*/ 9469 h 10000"/>
                <a:gd name="connsiteX9" fmla="*/ 2993 w 10000"/>
                <a:gd name="connsiteY9" fmla="*/ 8249 h 10000"/>
                <a:gd name="connsiteX10" fmla="*/ 3110 w 10000"/>
                <a:gd name="connsiteY10" fmla="*/ 6689 h 10000"/>
                <a:gd name="connsiteX11" fmla="*/ 3296 w 10000"/>
                <a:gd name="connsiteY11" fmla="*/ 4428 h 10000"/>
                <a:gd name="connsiteX12" fmla="*/ 3362 w 10000"/>
                <a:gd name="connsiteY12" fmla="*/ 3497 h 10000"/>
                <a:gd name="connsiteX13" fmla="*/ 3245 w 10000"/>
                <a:gd name="connsiteY13" fmla="*/ 3408 h 10000"/>
                <a:gd name="connsiteX14" fmla="*/ 1430 w 10000"/>
                <a:gd name="connsiteY14" fmla="*/ 2808 h 10000"/>
                <a:gd name="connsiteX15" fmla="*/ 337 w 10000"/>
                <a:gd name="connsiteY15" fmla="*/ 1627 h 10000"/>
                <a:gd name="connsiteX16" fmla="*/ 17 w 10000"/>
                <a:gd name="connsiteY16" fmla="*/ 617 h 10000"/>
                <a:gd name="connsiteX17" fmla="*/ 388 w 10000"/>
                <a:gd name="connsiteY17" fmla="*/ 86 h 10000"/>
                <a:gd name="connsiteX18" fmla="*/ 1346 w 10000"/>
                <a:gd name="connsiteY18" fmla="*/ 86 h 10000"/>
                <a:gd name="connsiteX19" fmla="*/ 1715 w 10000"/>
                <a:gd name="connsiteY19" fmla="*/ 437 h 10000"/>
                <a:gd name="connsiteX20" fmla="*/ 1951 w 10000"/>
                <a:gd name="connsiteY20" fmla="*/ 1247 h 10000"/>
                <a:gd name="connsiteX21" fmla="*/ 3631 w 10000"/>
                <a:gd name="connsiteY21" fmla="*/ 2387 h 10000"/>
                <a:gd name="connsiteX22" fmla="*/ 4606 w 10000"/>
                <a:gd name="connsiteY22" fmla="*/ 2478 h 10000"/>
                <a:gd name="connsiteX23" fmla="*/ 6203 w 10000"/>
                <a:gd name="connsiteY23" fmla="*/ 2487 h 10000"/>
                <a:gd name="connsiteX24" fmla="*/ 7968 w 10000"/>
                <a:gd name="connsiteY24" fmla="*/ 3117 h 10000"/>
                <a:gd name="connsiteX25" fmla="*/ 9850 w 10000"/>
                <a:gd name="connsiteY25" fmla="*/ 4978 h 10000"/>
                <a:gd name="connsiteX26" fmla="*/ 9783 w 10000"/>
                <a:gd name="connsiteY26" fmla="*/ 5618 h 10000"/>
                <a:gd name="connsiteX27" fmla="*/ 8439 w 10000"/>
                <a:gd name="connsiteY27" fmla="*/ 5558 h 10000"/>
                <a:gd name="connsiteX28" fmla="*/ 7229 w 10000"/>
                <a:gd name="connsiteY28" fmla="*/ 4358 h 10000"/>
                <a:gd name="connsiteX29" fmla="*/ 7110 w 10000"/>
                <a:gd name="connsiteY29" fmla="*/ 4248 h 10000"/>
                <a:gd name="connsiteX30" fmla="*/ 7161 w 10000"/>
                <a:gd name="connsiteY30" fmla="*/ 4998 h 10000"/>
                <a:gd name="connsiteX31" fmla="*/ 7262 w 10000"/>
                <a:gd name="connsiteY31" fmla="*/ 6208 h 10000"/>
                <a:gd name="connsiteX32" fmla="*/ 8345 w 10000"/>
                <a:gd name="connsiteY32" fmla="*/ 8363 h 10000"/>
                <a:gd name="connsiteX0" fmla="*/ 7379 w 10000"/>
                <a:gd name="connsiteY0" fmla="*/ 7789 h 10000"/>
                <a:gd name="connsiteX1" fmla="*/ 5363 w 10000"/>
                <a:gd name="connsiteY1" fmla="*/ 6118 h 10000"/>
                <a:gd name="connsiteX2" fmla="*/ 5346 w 10000"/>
                <a:gd name="connsiteY2" fmla="*/ 6099 h 10000"/>
                <a:gd name="connsiteX3" fmla="*/ 5043 w 10000"/>
                <a:gd name="connsiteY3" fmla="*/ 6099 h 10000"/>
                <a:gd name="connsiteX4" fmla="*/ 4992 w 10000"/>
                <a:gd name="connsiteY4" fmla="*/ 6659 h 10000"/>
                <a:gd name="connsiteX5" fmla="*/ 4774 w 10000"/>
                <a:gd name="connsiteY5" fmla="*/ 9169 h 10000"/>
                <a:gd name="connsiteX6" fmla="*/ 4724 w 10000"/>
                <a:gd name="connsiteY6" fmla="*/ 9539 h 10000"/>
                <a:gd name="connsiteX7" fmla="*/ 3749 w 10000"/>
                <a:gd name="connsiteY7" fmla="*/ 9999 h 10000"/>
                <a:gd name="connsiteX8" fmla="*/ 2909 w 10000"/>
                <a:gd name="connsiteY8" fmla="*/ 9469 h 10000"/>
                <a:gd name="connsiteX9" fmla="*/ 2993 w 10000"/>
                <a:gd name="connsiteY9" fmla="*/ 8249 h 10000"/>
                <a:gd name="connsiteX10" fmla="*/ 3110 w 10000"/>
                <a:gd name="connsiteY10" fmla="*/ 6689 h 10000"/>
                <a:gd name="connsiteX11" fmla="*/ 3296 w 10000"/>
                <a:gd name="connsiteY11" fmla="*/ 4428 h 10000"/>
                <a:gd name="connsiteX12" fmla="*/ 3362 w 10000"/>
                <a:gd name="connsiteY12" fmla="*/ 3497 h 10000"/>
                <a:gd name="connsiteX13" fmla="*/ 3245 w 10000"/>
                <a:gd name="connsiteY13" fmla="*/ 3408 h 10000"/>
                <a:gd name="connsiteX14" fmla="*/ 1430 w 10000"/>
                <a:gd name="connsiteY14" fmla="*/ 2808 h 10000"/>
                <a:gd name="connsiteX15" fmla="*/ 337 w 10000"/>
                <a:gd name="connsiteY15" fmla="*/ 1627 h 10000"/>
                <a:gd name="connsiteX16" fmla="*/ 17 w 10000"/>
                <a:gd name="connsiteY16" fmla="*/ 617 h 10000"/>
                <a:gd name="connsiteX17" fmla="*/ 388 w 10000"/>
                <a:gd name="connsiteY17" fmla="*/ 86 h 10000"/>
                <a:gd name="connsiteX18" fmla="*/ 1346 w 10000"/>
                <a:gd name="connsiteY18" fmla="*/ 86 h 10000"/>
                <a:gd name="connsiteX19" fmla="*/ 1715 w 10000"/>
                <a:gd name="connsiteY19" fmla="*/ 437 h 10000"/>
                <a:gd name="connsiteX20" fmla="*/ 1951 w 10000"/>
                <a:gd name="connsiteY20" fmla="*/ 1247 h 10000"/>
                <a:gd name="connsiteX21" fmla="*/ 3631 w 10000"/>
                <a:gd name="connsiteY21" fmla="*/ 2387 h 10000"/>
                <a:gd name="connsiteX22" fmla="*/ 4606 w 10000"/>
                <a:gd name="connsiteY22" fmla="*/ 2478 h 10000"/>
                <a:gd name="connsiteX23" fmla="*/ 6203 w 10000"/>
                <a:gd name="connsiteY23" fmla="*/ 2487 h 10000"/>
                <a:gd name="connsiteX24" fmla="*/ 7968 w 10000"/>
                <a:gd name="connsiteY24" fmla="*/ 3117 h 10000"/>
                <a:gd name="connsiteX25" fmla="*/ 9850 w 10000"/>
                <a:gd name="connsiteY25" fmla="*/ 4978 h 10000"/>
                <a:gd name="connsiteX26" fmla="*/ 9783 w 10000"/>
                <a:gd name="connsiteY26" fmla="*/ 5618 h 10000"/>
                <a:gd name="connsiteX27" fmla="*/ 8439 w 10000"/>
                <a:gd name="connsiteY27" fmla="*/ 5558 h 10000"/>
                <a:gd name="connsiteX28" fmla="*/ 7229 w 10000"/>
                <a:gd name="connsiteY28" fmla="*/ 4358 h 10000"/>
                <a:gd name="connsiteX29" fmla="*/ 7110 w 10000"/>
                <a:gd name="connsiteY29" fmla="*/ 4248 h 10000"/>
                <a:gd name="connsiteX30" fmla="*/ 7161 w 10000"/>
                <a:gd name="connsiteY30" fmla="*/ 4998 h 10000"/>
                <a:gd name="connsiteX31" fmla="*/ 7262 w 10000"/>
                <a:gd name="connsiteY31" fmla="*/ 6208 h 10000"/>
                <a:gd name="connsiteX0" fmla="*/ 5363 w 10000"/>
                <a:gd name="connsiteY0" fmla="*/ 6118 h 10000"/>
                <a:gd name="connsiteX1" fmla="*/ 5346 w 10000"/>
                <a:gd name="connsiteY1" fmla="*/ 6099 h 10000"/>
                <a:gd name="connsiteX2" fmla="*/ 5043 w 10000"/>
                <a:gd name="connsiteY2" fmla="*/ 6099 h 10000"/>
                <a:gd name="connsiteX3" fmla="*/ 4992 w 10000"/>
                <a:gd name="connsiteY3" fmla="*/ 6659 h 10000"/>
                <a:gd name="connsiteX4" fmla="*/ 4774 w 10000"/>
                <a:gd name="connsiteY4" fmla="*/ 9169 h 10000"/>
                <a:gd name="connsiteX5" fmla="*/ 4724 w 10000"/>
                <a:gd name="connsiteY5" fmla="*/ 9539 h 10000"/>
                <a:gd name="connsiteX6" fmla="*/ 3749 w 10000"/>
                <a:gd name="connsiteY6" fmla="*/ 9999 h 10000"/>
                <a:gd name="connsiteX7" fmla="*/ 2909 w 10000"/>
                <a:gd name="connsiteY7" fmla="*/ 9469 h 10000"/>
                <a:gd name="connsiteX8" fmla="*/ 2993 w 10000"/>
                <a:gd name="connsiteY8" fmla="*/ 8249 h 10000"/>
                <a:gd name="connsiteX9" fmla="*/ 3110 w 10000"/>
                <a:gd name="connsiteY9" fmla="*/ 6689 h 10000"/>
                <a:gd name="connsiteX10" fmla="*/ 3296 w 10000"/>
                <a:gd name="connsiteY10" fmla="*/ 4428 h 10000"/>
                <a:gd name="connsiteX11" fmla="*/ 3362 w 10000"/>
                <a:gd name="connsiteY11" fmla="*/ 3497 h 10000"/>
                <a:gd name="connsiteX12" fmla="*/ 3245 w 10000"/>
                <a:gd name="connsiteY12" fmla="*/ 3408 h 10000"/>
                <a:gd name="connsiteX13" fmla="*/ 1430 w 10000"/>
                <a:gd name="connsiteY13" fmla="*/ 2808 h 10000"/>
                <a:gd name="connsiteX14" fmla="*/ 337 w 10000"/>
                <a:gd name="connsiteY14" fmla="*/ 1627 h 10000"/>
                <a:gd name="connsiteX15" fmla="*/ 17 w 10000"/>
                <a:gd name="connsiteY15" fmla="*/ 617 h 10000"/>
                <a:gd name="connsiteX16" fmla="*/ 388 w 10000"/>
                <a:gd name="connsiteY16" fmla="*/ 86 h 10000"/>
                <a:gd name="connsiteX17" fmla="*/ 1346 w 10000"/>
                <a:gd name="connsiteY17" fmla="*/ 86 h 10000"/>
                <a:gd name="connsiteX18" fmla="*/ 1715 w 10000"/>
                <a:gd name="connsiteY18" fmla="*/ 437 h 10000"/>
                <a:gd name="connsiteX19" fmla="*/ 1951 w 10000"/>
                <a:gd name="connsiteY19" fmla="*/ 1247 h 10000"/>
                <a:gd name="connsiteX20" fmla="*/ 3631 w 10000"/>
                <a:gd name="connsiteY20" fmla="*/ 2387 h 10000"/>
                <a:gd name="connsiteX21" fmla="*/ 4606 w 10000"/>
                <a:gd name="connsiteY21" fmla="*/ 2478 h 10000"/>
                <a:gd name="connsiteX22" fmla="*/ 6203 w 10000"/>
                <a:gd name="connsiteY22" fmla="*/ 2487 h 10000"/>
                <a:gd name="connsiteX23" fmla="*/ 7968 w 10000"/>
                <a:gd name="connsiteY23" fmla="*/ 3117 h 10000"/>
                <a:gd name="connsiteX24" fmla="*/ 9850 w 10000"/>
                <a:gd name="connsiteY24" fmla="*/ 4978 h 10000"/>
                <a:gd name="connsiteX25" fmla="*/ 9783 w 10000"/>
                <a:gd name="connsiteY25" fmla="*/ 5618 h 10000"/>
                <a:gd name="connsiteX26" fmla="*/ 8439 w 10000"/>
                <a:gd name="connsiteY26" fmla="*/ 5558 h 10000"/>
                <a:gd name="connsiteX27" fmla="*/ 7229 w 10000"/>
                <a:gd name="connsiteY27" fmla="*/ 4358 h 10000"/>
                <a:gd name="connsiteX28" fmla="*/ 7110 w 10000"/>
                <a:gd name="connsiteY28" fmla="*/ 4248 h 10000"/>
                <a:gd name="connsiteX29" fmla="*/ 7161 w 10000"/>
                <a:gd name="connsiteY29" fmla="*/ 4998 h 10000"/>
                <a:gd name="connsiteX30" fmla="*/ 7262 w 10000"/>
                <a:gd name="connsiteY30" fmla="*/ 6208 h 10000"/>
                <a:gd name="connsiteX0" fmla="*/ 5363 w 10000"/>
                <a:gd name="connsiteY0" fmla="*/ 6118 h 10000"/>
                <a:gd name="connsiteX1" fmla="*/ 5043 w 10000"/>
                <a:gd name="connsiteY1" fmla="*/ 6099 h 10000"/>
                <a:gd name="connsiteX2" fmla="*/ 4992 w 10000"/>
                <a:gd name="connsiteY2" fmla="*/ 6659 h 10000"/>
                <a:gd name="connsiteX3" fmla="*/ 4774 w 10000"/>
                <a:gd name="connsiteY3" fmla="*/ 9169 h 10000"/>
                <a:gd name="connsiteX4" fmla="*/ 4724 w 10000"/>
                <a:gd name="connsiteY4" fmla="*/ 9539 h 10000"/>
                <a:gd name="connsiteX5" fmla="*/ 3749 w 10000"/>
                <a:gd name="connsiteY5" fmla="*/ 9999 h 10000"/>
                <a:gd name="connsiteX6" fmla="*/ 2909 w 10000"/>
                <a:gd name="connsiteY6" fmla="*/ 9469 h 10000"/>
                <a:gd name="connsiteX7" fmla="*/ 2993 w 10000"/>
                <a:gd name="connsiteY7" fmla="*/ 8249 h 10000"/>
                <a:gd name="connsiteX8" fmla="*/ 3110 w 10000"/>
                <a:gd name="connsiteY8" fmla="*/ 6689 h 10000"/>
                <a:gd name="connsiteX9" fmla="*/ 3296 w 10000"/>
                <a:gd name="connsiteY9" fmla="*/ 4428 h 10000"/>
                <a:gd name="connsiteX10" fmla="*/ 3362 w 10000"/>
                <a:gd name="connsiteY10" fmla="*/ 3497 h 10000"/>
                <a:gd name="connsiteX11" fmla="*/ 3245 w 10000"/>
                <a:gd name="connsiteY11" fmla="*/ 3408 h 10000"/>
                <a:gd name="connsiteX12" fmla="*/ 1430 w 10000"/>
                <a:gd name="connsiteY12" fmla="*/ 2808 h 10000"/>
                <a:gd name="connsiteX13" fmla="*/ 337 w 10000"/>
                <a:gd name="connsiteY13" fmla="*/ 1627 h 10000"/>
                <a:gd name="connsiteX14" fmla="*/ 17 w 10000"/>
                <a:gd name="connsiteY14" fmla="*/ 617 h 10000"/>
                <a:gd name="connsiteX15" fmla="*/ 388 w 10000"/>
                <a:gd name="connsiteY15" fmla="*/ 86 h 10000"/>
                <a:gd name="connsiteX16" fmla="*/ 1346 w 10000"/>
                <a:gd name="connsiteY16" fmla="*/ 86 h 10000"/>
                <a:gd name="connsiteX17" fmla="*/ 1715 w 10000"/>
                <a:gd name="connsiteY17" fmla="*/ 437 h 10000"/>
                <a:gd name="connsiteX18" fmla="*/ 1951 w 10000"/>
                <a:gd name="connsiteY18" fmla="*/ 1247 h 10000"/>
                <a:gd name="connsiteX19" fmla="*/ 3631 w 10000"/>
                <a:gd name="connsiteY19" fmla="*/ 2387 h 10000"/>
                <a:gd name="connsiteX20" fmla="*/ 4606 w 10000"/>
                <a:gd name="connsiteY20" fmla="*/ 2478 h 10000"/>
                <a:gd name="connsiteX21" fmla="*/ 6203 w 10000"/>
                <a:gd name="connsiteY21" fmla="*/ 2487 h 10000"/>
                <a:gd name="connsiteX22" fmla="*/ 7968 w 10000"/>
                <a:gd name="connsiteY22" fmla="*/ 3117 h 10000"/>
                <a:gd name="connsiteX23" fmla="*/ 9850 w 10000"/>
                <a:gd name="connsiteY23" fmla="*/ 4978 h 10000"/>
                <a:gd name="connsiteX24" fmla="*/ 9783 w 10000"/>
                <a:gd name="connsiteY24" fmla="*/ 5618 h 10000"/>
                <a:gd name="connsiteX25" fmla="*/ 8439 w 10000"/>
                <a:gd name="connsiteY25" fmla="*/ 5558 h 10000"/>
                <a:gd name="connsiteX26" fmla="*/ 7229 w 10000"/>
                <a:gd name="connsiteY26" fmla="*/ 4358 h 10000"/>
                <a:gd name="connsiteX27" fmla="*/ 7110 w 10000"/>
                <a:gd name="connsiteY27" fmla="*/ 4248 h 10000"/>
                <a:gd name="connsiteX28" fmla="*/ 7161 w 10000"/>
                <a:gd name="connsiteY28" fmla="*/ 4998 h 10000"/>
                <a:gd name="connsiteX29" fmla="*/ 7262 w 10000"/>
                <a:gd name="connsiteY29" fmla="*/ 6208 h 10000"/>
                <a:gd name="connsiteX0" fmla="*/ 5363 w 10000"/>
                <a:gd name="connsiteY0" fmla="*/ 6118 h 10000"/>
                <a:gd name="connsiteX1" fmla="*/ 4992 w 10000"/>
                <a:gd name="connsiteY1" fmla="*/ 6659 h 10000"/>
                <a:gd name="connsiteX2" fmla="*/ 4774 w 10000"/>
                <a:gd name="connsiteY2" fmla="*/ 9169 h 10000"/>
                <a:gd name="connsiteX3" fmla="*/ 4724 w 10000"/>
                <a:gd name="connsiteY3" fmla="*/ 9539 h 10000"/>
                <a:gd name="connsiteX4" fmla="*/ 3749 w 10000"/>
                <a:gd name="connsiteY4" fmla="*/ 9999 h 10000"/>
                <a:gd name="connsiteX5" fmla="*/ 2909 w 10000"/>
                <a:gd name="connsiteY5" fmla="*/ 9469 h 10000"/>
                <a:gd name="connsiteX6" fmla="*/ 2993 w 10000"/>
                <a:gd name="connsiteY6" fmla="*/ 8249 h 10000"/>
                <a:gd name="connsiteX7" fmla="*/ 3110 w 10000"/>
                <a:gd name="connsiteY7" fmla="*/ 6689 h 10000"/>
                <a:gd name="connsiteX8" fmla="*/ 3296 w 10000"/>
                <a:gd name="connsiteY8" fmla="*/ 4428 h 10000"/>
                <a:gd name="connsiteX9" fmla="*/ 3362 w 10000"/>
                <a:gd name="connsiteY9" fmla="*/ 3497 h 10000"/>
                <a:gd name="connsiteX10" fmla="*/ 3245 w 10000"/>
                <a:gd name="connsiteY10" fmla="*/ 3408 h 10000"/>
                <a:gd name="connsiteX11" fmla="*/ 1430 w 10000"/>
                <a:gd name="connsiteY11" fmla="*/ 2808 h 10000"/>
                <a:gd name="connsiteX12" fmla="*/ 337 w 10000"/>
                <a:gd name="connsiteY12" fmla="*/ 1627 h 10000"/>
                <a:gd name="connsiteX13" fmla="*/ 17 w 10000"/>
                <a:gd name="connsiteY13" fmla="*/ 617 h 10000"/>
                <a:gd name="connsiteX14" fmla="*/ 388 w 10000"/>
                <a:gd name="connsiteY14" fmla="*/ 86 h 10000"/>
                <a:gd name="connsiteX15" fmla="*/ 1346 w 10000"/>
                <a:gd name="connsiteY15" fmla="*/ 86 h 10000"/>
                <a:gd name="connsiteX16" fmla="*/ 1715 w 10000"/>
                <a:gd name="connsiteY16" fmla="*/ 437 h 10000"/>
                <a:gd name="connsiteX17" fmla="*/ 1951 w 10000"/>
                <a:gd name="connsiteY17" fmla="*/ 1247 h 10000"/>
                <a:gd name="connsiteX18" fmla="*/ 3631 w 10000"/>
                <a:gd name="connsiteY18" fmla="*/ 2387 h 10000"/>
                <a:gd name="connsiteX19" fmla="*/ 4606 w 10000"/>
                <a:gd name="connsiteY19" fmla="*/ 2478 h 10000"/>
                <a:gd name="connsiteX20" fmla="*/ 6203 w 10000"/>
                <a:gd name="connsiteY20" fmla="*/ 2487 h 10000"/>
                <a:gd name="connsiteX21" fmla="*/ 7968 w 10000"/>
                <a:gd name="connsiteY21" fmla="*/ 3117 h 10000"/>
                <a:gd name="connsiteX22" fmla="*/ 9850 w 10000"/>
                <a:gd name="connsiteY22" fmla="*/ 4978 h 10000"/>
                <a:gd name="connsiteX23" fmla="*/ 9783 w 10000"/>
                <a:gd name="connsiteY23" fmla="*/ 5618 h 10000"/>
                <a:gd name="connsiteX24" fmla="*/ 8439 w 10000"/>
                <a:gd name="connsiteY24" fmla="*/ 5558 h 10000"/>
                <a:gd name="connsiteX25" fmla="*/ 7229 w 10000"/>
                <a:gd name="connsiteY25" fmla="*/ 4358 h 10000"/>
                <a:gd name="connsiteX26" fmla="*/ 7110 w 10000"/>
                <a:gd name="connsiteY26" fmla="*/ 4248 h 10000"/>
                <a:gd name="connsiteX27" fmla="*/ 7161 w 10000"/>
                <a:gd name="connsiteY27" fmla="*/ 4998 h 10000"/>
                <a:gd name="connsiteX28" fmla="*/ 7262 w 10000"/>
                <a:gd name="connsiteY28" fmla="*/ 6208 h 10000"/>
                <a:gd name="connsiteX0" fmla="*/ 4992 w 10000"/>
                <a:gd name="connsiteY0" fmla="*/ 6659 h 10000"/>
                <a:gd name="connsiteX1" fmla="*/ 4774 w 10000"/>
                <a:gd name="connsiteY1" fmla="*/ 9169 h 10000"/>
                <a:gd name="connsiteX2" fmla="*/ 4724 w 10000"/>
                <a:gd name="connsiteY2" fmla="*/ 9539 h 10000"/>
                <a:gd name="connsiteX3" fmla="*/ 3749 w 10000"/>
                <a:gd name="connsiteY3" fmla="*/ 9999 h 10000"/>
                <a:gd name="connsiteX4" fmla="*/ 2909 w 10000"/>
                <a:gd name="connsiteY4" fmla="*/ 9469 h 10000"/>
                <a:gd name="connsiteX5" fmla="*/ 2993 w 10000"/>
                <a:gd name="connsiteY5" fmla="*/ 8249 h 10000"/>
                <a:gd name="connsiteX6" fmla="*/ 3110 w 10000"/>
                <a:gd name="connsiteY6" fmla="*/ 6689 h 10000"/>
                <a:gd name="connsiteX7" fmla="*/ 3296 w 10000"/>
                <a:gd name="connsiteY7" fmla="*/ 4428 h 10000"/>
                <a:gd name="connsiteX8" fmla="*/ 3362 w 10000"/>
                <a:gd name="connsiteY8" fmla="*/ 3497 h 10000"/>
                <a:gd name="connsiteX9" fmla="*/ 3245 w 10000"/>
                <a:gd name="connsiteY9" fmla="*/ 3408 h 10000"/>
                <a:gd name="connsiteX10" fmla="*/ 1430 w 10000"/>
                <a:gd name="connsiteY10" fmla="*/ 2808 h 10000"/>
                <a:gd name="connsiteX11" fmla="*/ 337 w 10000"/>
                <a:gd name="connsiteY11" fmla="*/ 1627 h 10000"/>
                <a:gd name="connsiteX12" fmla="*/ 17 w 10000"/>
                <a:gd name="connsiteY12" fmla="*/ 617 h 10000"/>
                <a:gd name="connsiteX13" fmla="*/ 388 w 10000"/>
                <a:gd name="connsiteY13" fmla="*/ 86 h 10000"/>
                <a:gd name="connsiteX14" fmla="*/ 1346 w 10000"/>
                <a:gd name="connsiteY14" fmla="*/ 86 h 10000"/>
                <a:gd name="connsiteX15" fmla="*/ 1715 w 10000"/>
                <a:gd name="connsiteY15" fmla="*/ 437 h 10000"/>
                <a:gd name="connsiteX16" fmla="*/ 1951 w 10000"/>
                <a:gd name="connsiteY16" fmla="*/ 1247 h 10000"/>
                <a:gd name="connsiteX17" fmla="*/ 3631 w 10000"/>
                <a:gd name="connsiteY17" fmla="*/ 2387 h 10000"/>
                <a:gd name="connsiteX18" fmla="*/ 4606 w 10000"/>
                <a:gd name="connsiteY18" fmla="*/ 2478 h 10000"/>
                <a:gd name="connsiteX19" fmla="*/ 6203 w 10000"/>
                <a:gd name="connsiteY19" fmla="*/ 2487 h 10000"/>
                <a:gd name="connsiteX20" fmla="*/ 7968 w 10000"/>
                <a:gd name="connsiteY20" fmla="*/ 3117 h 10000"/>
                <a:gd name="connsiteX21" fmla="*/ 9850 w 10000"/>
                <a:gd name="connsiteY21" fmla="*/ 4978 h 10000"/>
                <a:gd name="connsiteX22" fmla="*/ 9783 w 10000"/>
                <a:gd name="connsiteY22" fmla="*/ 5618 h 10000"/>
                <a:gd name="connsiteX23" fmla="*/ 8439 w 10000"/>
                <a:gd name="connsiteY23" fmla="*/ 5558 h 10000"/>
                <a:gd name="connsiteX24" fmla="*/ 7229 w 10000"/>
                <a:gd name="connsiteY24" fmla="*/ 4358 h 10000"/>
                <a:gd name="connsiteX25" fmla="*/ 7110 w 10000"/>
                <a:gd name="connsiteY25" fmla="*/ 4248 h 10000"/>
                <a:gd name="connsiteX26" fmla="*/ 7161 w 10000"/>
                <a:gd name="connsiteY26" fmla="*/ 4998 h 10000"/>
                <a:gd name="connsiteX27" fmla="*/ 7262 w 10000"/>
                <a:gd name="connsiteY27" fmla="*/ 6208 h 10000"/>
                <a:gd name="connsiteX0" fmla="*/ 4774 w 10000"/>
                <a:gd name="connsiteY0" fmla="*/ 9169 h 10000"/>
                <a:gd name="connsiteX1" fmla="*/ 4724 w 10000"/>
                <a:gd name="connsiteY1" fmla="*/ 9539 h 10000"/>
                <a:gd name="connsiteX2" fmla="*/ 3749 w 10000"/>
                <a:gd name="connsiteY2" fmla="*/ 9999 h 10000"/>
                <a:gd name="connsiteX3" fmla="*/ 2909 w 10000"/>
                <a:gd name="connsiteY3" fmla="*/ 9469 h 10000"/>
                <a:gd name="connsiteX4" fmla="*/ 2993 w 10000"/>
                <a:gd name="connsiteY4" fmla="*/ 8249 h 10000"/>
                <a:gd name="connsiteX5" fmla="*/ 3110 w 10000"/>
                <a:gd name="connsiteY5" fmla="*/ 6689 h 10000"/>
                <a:gd name="connsiteX6" fmla="*/ 3296 w 10000"/>
                <a:gd name="connsiteY6" fmla="*/ 4428 h 10000"/>
                <a:gd name="connsiteX7" fmla="*/ 3362 w 10000"/>
                <a:gd name="connsiteY7" fmla="*/ 3497 h 10000"/>
                <a:gd name="connsiteX8" fmla="*/ 3245 w 10000"/>
                <a:gd name="connsiteY8" fmla="*/ 3408 h 10000"/>
                <a:gd name="connsiteX9" fmla="*/ 1430 w 10000"/>
                <a:gd name="connsiteY9" fmla="*/ 2808 h 10000"/>
                <a:gd name="connsiteX10" fmla="*/ 337 w 10000"/>
                <a:gd name="connsiteY10" fmla="*/ 1627 h 10000"/>
                <a:gd name="connsiteX11" fmla="*/ 17 w 10000"/>
                <a:gd name="connsiteY11" fmla="*/ 617 h 10000"/>
                <a:gd name="connsiteX12" fmla="*/ 388 w 10000"/>
                <a:gd name="connsiteY12" fmla="*/ 86 h 10000"/>
                <a:gd name="connsiteX13" fmla="*/ 1346 w 10000"/>
                <a:gd name="connsiteY13" fmla="*/ 86 h 10000"/>
                <a:gd name="connsiteX14" fmla="*/ 1715 w 10000"/>
                <a:gd name="connsiteY14" fmla="*/ 437 h 10000"/>
                <a:gd name="connsiteX15" fmla="*/ 1951 w 10000"/>
                <a:gd name="connsiteY15" fmla="*/ 1247 h 10000"/>
                <a:gd name="connsiteX16" fmla="*/ 3631 w 10000"/>
                <a:gd name="connsiteY16" fmla="*/ 2387 h 10000"/>
                <a:gd name="connsiteX17" fmla="*/ 4606 w 10000"/>
                <a:gd name="connsiteY17" fmla="*/ 2478 h 10000"/>
                <a:gd name="connsiteX18" fmla="*/ 6203 w 10000"/>
                <a:gd name="connsiteY18" fmla="*/ 2487 h 10000"/>
                <a:gd name="connsiteX19" fmla="*/ 7968 w 10000"/>
                <a:gd name="connsiteY19" fmla="*/ 3117 h 10000"/>
                <a:gd name="connsiteX20" fmla="*/ 9850 w 10000"/>
                <a:gd name="connsiteY20" fmla="*/ 4978 h 10000"/>
                <a:gd name="connsiteX21" fmla="*/ 9783 w 10000"/>
                <a:gd name="connsiteY21" fmla="*/ 5618 h 10000"/>
                <a:gd name="connsiteX22" fmla="*/ 8439 w 10000"/>
                <a:gd name="connsiteY22" fmla="*/ 5558 h 10000"/>
                <a:gd name="connsiteX23" fmla="*/ 7229 w 10000"/>
                <a:gd name="connsiteY23" fmla="*/ 4358 h 10000"/>
                <a:gd name="connsiteX24" fmla="*/ 7110 w 10000"/>
                <a:gd name="connsiteY24" fmla="*/ 4248 h 10000"/>
                <a:gd name="connsiteX25" fmla="*/ 7161 w 10000"/>
                <a:gd name="connsiteY25" fmla="*/ 4998 h 10000"/>
                <a:gd name="connsiteX26" fmla="*/ 7262 w 10000"/>
                <a:gd name="connsiteY26" fmla="*/ 6208 h 10000"/>
                <a:gd name="connsiteX0" fmla="*/ 4724 w 10000"/>
                <a:gd name="connsiteY0" fmla="*/ 9539 h 10000"/>
                <a:gd name="connsiteX1" fmla="*/ 3749 w 10000"/>
                <a:gd name="connsiteY1" fmla="*/ 9999 h 10000"/>
                <a:gd name="connsiteX2" fmla="*/ 2909 w 10000"/>
                <a:gd name="connsiteY2" fmla="*/ 9469 h 10000"/>
                <a:gd name="connsiteX3" fmla="*/ 2993 w 10000"/>
                <a:gd name="connsiteY3" fmla="*/ 8249 h 10000"/>
                <a:gd name="connsiteX4" fmla="*/ 3110 w 10000"/>
                <a:gd name="connsiteY4" fmla="*/ 6689 h 10000"/>
                <a:gd name="connsiteX5" fmla="*/ 3296 w 10000"/>
                <a:gd name="connsiteY5" fmla="*/ 4428 h 10000"/>
                <a:gd name="connsiteX6" fmla="*/ 3362 w 10000"/>
                <a:gd name="connsiteY6" fmla="*/ 3497 h 10000"/>
                <a:gd name="connsiteX7" fmla="*/ 3245 w 10000"/>
                <a:gd name="connsiteY7" fmla="*/ 3408 h 10000"/>
                <a:gd name="connsiteX8" fmla="*/ 1430 w 10000"/>
                <a:gd name="connsiteY8" fmla="*/ 2808 h 10000"/>
                <a:gd name="connsiteX9" fmla="*/ 337 w 10000"/>
                <a:gd name="connsiteY9" fmla="*/ 1627 h 10000"/>
                <a:gd name="connsiteX10" fmla="*/ 17 w 10000"/>
                <a:gd name="connsiteY10" fmla="*/ 617 h 10000"/>
                <a:gd name="connsiteX11" fmla="*/ 388 w 10000"/>
                <a:gd name="connsiteY11" fmla="*/ 86 h 10000"/>
                <a:gd name="connsiteX12" fmla="*/ 1346 w 10000"/>
                <a:gd name="connsiteY12" fmla="*/ 86 h 10000"/>
                <a:gd name="connsiteX13" fmla="*/ 1715 w 10000"/>
                <a:gd name="connsiteY13" fmla="*/ 437 h 10000"/>
                <a:gd name="connsiteX14" fmla="*/ 1951 w 10000"/>
                <a:gd name="connsiteY14" fmla="*/ 1247 h 10000"/>
                <a:gd name="connsiteX15" fmla="*/ 3631 w 10000"/>
                <a:gd name="connsiteY15" fmla="*/ 2387 h 10000"/>
                <a:gd name="connsiteX16" fmla="*/ 4606 w 10000"/>
                <a:gd name="connsiteY16" fmla="*/ 2478 h 10000"/>
                <a:gd name="connsiteX17" fmla="*/ 6203 w 10000"/>
                <a:gd name="connsiteY17" fmla="*/ 2487 h 10000"/>
                <a:gd name="connsiteX18" fmla="*/ 7968 w 10000"/>
                <a:gd name="connsiteY18" fmla="*/ 3117 h 10000"/>
                <a:gd name="connsiteX19" fmla="*/ 9850 w 10000"/>
                <a:gd name="connsiteY19" fmla="*/ 4978 h 10000"/>
                <a:gd name="connsiteX20" fmla="*/ 9783 w 10000"/>
                <a:gd name="connsiteY20" fmla="*/ 5618 h 10000"/>
                <a:gd name="connsiteX21" fmla="*/ 8439 w 10000"/>
                <a:gd name="connsiteY21" fmla="*/ 5558 h 10000"/>
                <a:gd name="connsiteX22" fmla="*/ 7229 w 10000"/>
                <a:gd name="connsiteY22" fmla="*/ 4358 h 10000"/>
                <a:gd name="connsiteX23" fmla="*/ 7110 w 10000"/>
                <a:gd name="connsiteY23" fmla="*/ 4248 h 10000"/>
                <a:gd name="connsiteX24" fmla="*/ 7161 w 10000"/>
                <a:gd name="connsiteY24" fmla="*/ 4998 h 10000"/>
                <a:gd name="connsiteX25" fmla="*/ 7262 w 10000"/>
                <a:gd name="connsiteY25" fmla="*/ 6208 h 10000"/>
                <a:gd name="connsiteX0" fmla="*/ 3749 w 10000"/>
                <a:gd name="connsiteY0" fmla="*/ 9999 h 9999"/>
                <a:gd name="connsiteX1" fmla="*/ 2909 w 10000"/>
                <a:gd name="connsiteY1" fmla="*/ 9469 h 9999"/>
                <a:gd name="connsiteX2" fmla="*/ 2993 w 10000"/>
                <a:gd name="connsiteY2" fmla="*/ 8249 h 9999"/>
                <a:gd name="connsiteX3" fmla="*/ 3110 w 10000"/>
                <a:gd name="connsiteY3" fmla="*/ 6689 h 9999"/>
                <a:gd name="connsiteX4" fmla="*/ 3296 w 10000"/>
                <a:gd name="connsiteY4" fmla="*/ 4428 h 9999"/>
                <a:gd name="connsiteX5" fmla="*/ 3362 w 10000"/>
                <a:gd name="connsiteY5" fmla="*/ 3497 h 9999"/>
                <a:gd name="connsiteX6" fmla="*/ 3245 w 10000"/>
                <a:gd name="connsiteY6" fmla="*/ 3408 h 9999"/>
                <a:gd name="connsiteX7" fmla="*/ 1430 w 10000"/>
                <a:gd name="connsiteY7" fmla="*/ 2808 h 9999"/>
                <a:gd name="connsiteX8" fmla="*/ 337 w 10000"/>
                <a:gd name="connsiteY8" fmla="*/ 1627 h 9999"/>
                <a:gd name="connsiteX9" fmla="*/ 17 w 10000"/>
                <a:gd name="connsiteY9" fmla="*/ 617 h 9999"/>
                <a:gd name="connsiteX10" fmla="*/ 388 w 10000"/>
                <a:gd name="connsiteY10" fmla="*/ 86 h 9999"/>
                <a:gd name="connsiteX11" fmla="*/ 1346 w 10000"/>
                <a:gd name="connsiteY11" fmla="*/ 86 h 9999"/>
                <a:gd name="connsiteX12" fmla="*/ 1715 w 10000"/>
                <a:gd name="connsiteY12" fmla="*/ 437 h 9999"/>
                <a:gd name="connsiteX13" fmla="*/ 1951 w 10000"/>
                <a:gd name="connsiteY13" fmla="*/ 1247 h 9999"/>
                <a:gd name="connsiteX14" fmla="*/ 3631 w 10000"/>
                <a:gd name="connsiteY14" fmla="*/ 2387 h 9999"/>
                <a:gd name="connsiteX15" fmla="*/ 4606 w 10000"/>
                <a:gd name="connsiteY15" fmla="*/ 2478 h 9999"/>
                <a:gd name="connsiteX16" fmla="*/ 6203 w 10000"/>
                <a:gd name="connsiteY16" fmla="*/ 2487 h 9999"/>
                <a:gd name="connsiteX17" fmla="*/ 7968 w 10000"/>
                <a:gd name="connsiteY17" fmla="*/ 3117 h 9999"/>
                <a:gd name="connsiteX18" fmla="*/ 9850 w 10000"/>
                <a:gd name="connsiteY18" fmla="*/ 4978 h 9999"/>
                <a:gd name="connsiteX19" fmla="*/ 9783 w 10000"/>
                <a:gd name="connsiteY19" fmla="*/ 5618 h 9999"/>
                <a:gd name="connsiteX20" fmla="*/ 8439 w 10000"/>
                <a:gd name="connsiteY20" fmla="*/ 5558 h 9999"/>
                <a:gd name="connsiteX21" fmla="*/ 7229 w 10000"/>
                <a:gd name="connsiteY21" fmla="*/ 4358 h 9999"/>
                <a:gd name="connsiteX22" fmla="*/ 7110 w 10000"/>
                <a:gd name="connsiteY22" fmla="*/ 4248 h 9999"/>
                <a:gd name="connsiteX23" fmla="*/ 7161 w 10000"/>
                <a:gd name="connsiteY23" fmla="*/ 4998 h 9999"/>
                <a:gd name="connsiteX24" fmla="*/ 7262 w 10000"/>
                <a:gd name="connsiteY24" fmla="*/ 6208 h 9999"/>
                <a:gd name="connsiteX0" fmla="*/ 2909 w 10000"/>
                <a:gd name="connsiteY0" fmla="*/ 9470 h 9470"/>
                <a:gd name="connsiteX1" fmla="*/ 2993 w 10000"/>
                <a:gd name="connsiteY1" fmla="*/ 8250 h 9470"/>
                <a:gd name="connsiteX2" fmla="*/ 3110 w 10000"/>
                <a:gd name="connsiteY2" fmla="*/ 6690 h 9470"/>
                <a:gd name="connsiteX3" fmla="*/ 3296 w 10000"/>
                <a:gd name="connsiteY3" fmla="*/ 4428 h 9470"/>
                <a:gd name="connsiteX4" fmla="*/ 3362 w 10000"/>
                <a:gd name="connsiteY4" fmla="*/ 3497 h 9470"/>
                <a:gd name="connsiteX5" fmla="*/ 3245 w 10000"/>
                <a:gd name="connsiteY5" fmla="*/ 3408 h 9470"/>
                <a:gd name="connsiteX6" fmla="*/ 1430 w 10000"/>
                <a:gd name="connsiteY6" fmla="*/ 2808 h 9470"/>
                <a:gd name="connsiteX7" fmla="*/ 337 w 10000"/>
                <a:gd name="connsiteY7" fmla="*/ 1627 h 9470"/>
                <a:gd name="connsiteX8" fmla="*/ 17 w 10000"/>
                <a:gd name="connsiteY8" fmla="*/ 617 h 9470"/>
                <a:gd name="connsiteX9" fmla="*/ 388 w 10000"/>
                <a:gd name="connsiteY9" fmla="*/ 86 h 9470"/>
                <a:gd name="connsiteX10" fmla="*/ 1346 w 10000"/>
                <a:gd name="connsiteY10" fmla="*/ 86 h 9470"/>
                <a:gd name="connsiteX11" fmla="*/ 1715 w 10000"/>
                <a:gd name="connsiteY11" fmla="*/ 437 h 9470"/>
                <a:gd name="connsiteX12" fmla="*/ 1951 w 10000"/>
                <a:gd name="connsiteY12" fmla="*/ 1247 h 9470"/>
                <a:gd name="connsiteX13" fmla="*/ 3631 w 10000"/>
                <a:gd name="connsiteY13" fmla="*/ 2387 h 9470"/>
                <a:gd name="connsiteX14" fmla="*/ 4606 w 10000"/>
                <a:gd name="connsiteY14" fmla="*/ 2478 h 9470"/>
                <a:gd name="connsiteX15" fmla="*/ 6203 w 10000"/>
                <a:gd name="connsiteY15" fmla="*/ 2487 h 9470"/>
                <a:gd name="connsiteX16" fmla="*/ 7968 w 10000"/>
                <a:gd name="connsiteY16" fmla="*/ 3117 h 9470"/>
                <a:gd name="connsiteX17" fmla="*/ 9850 w 10000"/>
                <a:gd name="connsiteY17" fmla="*/ 4978 h 9470"/>
                <a:gd name="connsiteX18" fmla="*/ 9783 w 10000"/>
                <a:gd name="connsiteY18" fmla="*/ 5619 h 9470"/>
                <a:gd name="connsiteX19" fmla="*/ 8439 w 10000"/>
                <a:gd name="connsiteY19" fmla="*/ 5559 h 9470"/>
                <a:gd name="connsiteX20" fmla="*/ 7229 w 10000"/>
                <a:gd name="connsiteY20" fmla="*/ 4358 h 9470"/>
                <a:gd name="connsiteX21" fmla="*/ 7110 w 10000"/>
                <a:gd name="connsiteY21" fmla="*/ 4248 h 9470"/>
                <a:gd name="connsiteX22" fmla="*/ 7161 w 10000"/>
                <a:gd name="connsiteY22" fmla="*/ 4998 h 9470"/>
                <a:gd name="connsiteX23" fmla="*/ 7262 w 10000"/>
                <a:gd name="connsiteY23" fmla="*/ 6209 h 9470"/>
                <a:gd name="connsiteX0" fmla="*/ 2993 w 10000"/>
                <a:gd name="connsiteY0" fmla="*/ 8712 h 8712"/>
                <a:gd name="connsiteX1" fmla="*/ 3110 w 10000"/>
                <a:gd name="connsiteY1" fmla="*/ 7064 h 8712"/>
                <a:gd name="connsiteX2" fmla="*/ 3296 w 10000"/>
                <a:gd name="connsiteY2" fmla="*/ 4676 h 8712"/>
                <a:gd name="connsiteX3" fmla="*/ 3362 w 10000"/>
                <a:gd name="connsiteY3" fmla="*/ 3693 h 8712"/>
                <a:gd name="connsiteX4" fmla="*/ 3245 w 10000"/>
                <a:gd name="connsiteY4" fmla="*/ 3599 h 8712"/>
                <a:gd name="connsiteX5" fmla="*/ 1430 w 10000"/>
                <a:gd name="connsiteY5" fmla="*/ 2965 h 8712"/>
                <a:gd name="connsiteX6" fmla="*/ 337 w 10000"/>
                <a:gd name="connsiteY6" fmla="*/ 1718 h 8712"/>
                <a:gd name="connsiteX7" fmla="*/ 17 w 10000"/>
                <a:gd name="connsiteY7" fmla="*/ 652 h 8712"/>
                <a:gd name="connsiteX8" fmla="*/ 388 w 10000"/>
                <a:gd name="connsiteY8" fmla="*/ 91 h 8712"/>
                <a:gd name="connsiteX9" fmla="*/ 1346 w 10000"/>
                <a:gd name="connsiteY9" fmla="*/ 91 h 8712"/>
                <a:gd name="connsiteX10" fmla="*/ 1715 w 10000"/>
                <a:gd name="connsiteY10" fmla="*/ 461 h 8712"/>
                <a:gd name="connsiteX11" fmla="*/ 1951 w 10000"/>
                <a:gd name="connsiteY11" fmla="*/ 1317 h 8712"/>
                <a:gd name="connsiteX12" fmla="*/ 3631 w 10000"/>
                <a:gd name="connsiteY12" fmla="*/ 2521 h 8712"/>
                <a:gd name="connsiteX13" fmla="*/ 4606 w 10000"/>
                <a:gd name="connsiteY13" fmla="*/ 2617 h 8712"/>
                <a:gd name="connsiteX14" fmla="*/ 6203 w 10000"/>
                <a:gd name="connsiteY14" fmla="*/ 2626 h 8712"/>
                <a:gd name="connsiteX15" fmla="*/ 7968 w 10000"/>
                <a:gd name="connsiteY15" fmla="*/ 3291 h 8712"/>
                <a:gd name="connsiteX16" fmla="*/ 9850 w 10000"/>
                <a:gd name="connsiteY16" fmla="*/ 5257 h 8712"/>
                <a:gd name="connsiteX17" fmla="*/ 9783 w 10000"/>
                <a:gd name="connsiteY17" fmla="*/ 5933 h 8712"/>
                <a:gd name="connsiteX18" fmla="*/ 8439 w 10000"/>
                <a:gd name="connsiteY18" fmla="*/ 5870 h 8712"/>
                <a:gd name="connsiteX19" fmla="*/ 7229 w 10000"/>
                <a:gd name="connsiteY19" fmla="*/ 4602 h 8712"/>
                <a:gd name="connsiteX20" fmla="*/ 7110 w 10000"/>
                <a:gd name="connsiteY20" fmla="*/ 4486 h 8712"/>
                <a:gd name="connsiteX21" fmla="*/ 7161 w 10000"/>
                <a:gd name="connsiteY21" fmla="*/ 5278 h 8712"/>
                <a:gd name="connsiteX22" fmla="*/ 7262 w 10000"/>
                <a:gd name="connsiteY22" fmla="*/ 6556 h 8712"/>
                <a:gd name="connsiteX0" fmla="*/ 3110 w 10000"/>
                <a:gd name="connsiteY0" fmla="*/ 8108 h 8108"/>
                <a:gd name="connsiteX1" fmla="*/ 3296 w 10000"/>
                <a:gd name="connsiteY1" fmla="*/ 5367 h 8108"/>
                <a:gd name="connsiteX2" fmla="*/ 3362 w 10000"/>
                <a:gd name="connsiteY2" fmla="*/ 4239 h 8108"/>
                <a:gd name="connsiteX3" fmla="*/ 3245 w 10000"/>
                <a:gd name="connsiteY3" fmla="*/ 4131 h 8108"/>
                <a:gd name="connsiteX4" fmla="*/ 1430 w 10000"/>
                <a:gd name="connsiteY4" fmla="*/ 3403 h 8108"/>
                <a:gd name="connsiteX5" fmla="*/ 337 w 10000"/>
                <a:gd name="connsiteY5" fmla="*/ 1972 h 8108"/>
                <a:gd name="connsiteX6" fmla="*/ 17 w 10000"/>
                <a:gd name="connsiteY6" fmla="*/ 748 h 8108"/>
                <a:gd name="connsiteX7" fmla="*/ 388 w 10000"/>
                <a:gd name="connsiteY7" fmla="*/ 104 h 8108"/>
                <a:gd name="connsiteX8" fmla="*/ 1346 w 10000"/>
                <a:gd name="connsiteY8" fmla="*/ 104 h 8108"/>
                <a:gd name="connsiteX9" fmla="*/ 1715 w 10000"/>
                <a:gd name="connsiteY9" fmla="*/ 529 h 8108"/>
                <a:gd name="connsiteX10" fmla="*/ 1951 w 10000"/>
                <a:gd name="connsiteY10" fmla="*/ 1512 h 8108"/>
                <a:gd name="connsiteX11" fmla="*/ 3631 w 10000"/>
                <a:gd name="connsiteY11" fmla="*/ 2894 h 8108"/>
                <a:gd name="connsiteX12" fmla="*/ 4606 w 10000"/>
                <a:gd name="connsiteY12" fmla="*/ 3004 h 8108"/>
                <a:gd name="connsiteX13" fmla="*/ 6203 w 10000"/>
                <a:gd name="connsiteY13" fmla="*/ 3014 h 8108"/>
                <a:gd name="connsiteX14" fmla="*/ 7968 w 10000"/>
                <a:gd name="connsiteY14" fmla="*/ 3778 h 8108"/>
                <a:gd name="connsiteX15" fmla="*/ 9850 w 10000"/>
                <a:gd name="connsiteY15" fmla="*/ 6034 h 8108"/>
                <a:gd name="connsiteX16" fmla="*/ 9783 w 10000"/>
                <a:gd name="connsiteY16" fmla="*/ 6810 h 8108"/>
                <a:gd name="connsiteX17" fmla="*/ 8439 w 10000"/>
                <a:gd name="connsiteY17" fmla="*/ 6738 h 8108"/>
                <a:gd name="connsiteX18" fmla="*/ 7229 w 10000"/>
                <a:gd name="connsiteY18" fmla="*/ 5282 h 8108"/>
                <a:gd name="connsiteX19" fmla="*/ 7110 w 10000"/>
                <a:gd name="connsiteY19" fmla="*/ 5149 h 8108"/>
                <a:gd name="connsiteX20" fmla="*/ 7161 w 10000"/>
                <a:gd name="connsiteY20" fmla="*/ 6058 h 8108"/>
                <a:gd name="connsiteX21" fmla="*/ 7262 w 10000"/>
                <a:gd name="connsiteY21" fmla="*/ 7525 h 8108"/>
                <a:gd name="connsiteX0" fmla="*/ 3687 w 10000"/>
                <a:gd name="connsiteY0" fmla="*/ 9316 h 9316"/>
                <a:gd name="connsiteX1" fmla="*/ 3296 w 10000"/>
                <a:gd name="connsiteY1" fmla="*/ 6619 h 9316"/>
                <a:gd name="connsiteX2" fmla="*/ 3362 w 10000"/>
                <a:gd name="connsiteY2" fmla="*/ 5228 h 9316"/>
                <a:gd name="connsiteX3" fmla="*/ 3245 w 10000"/>
                <a:gd name="connsiteY3" fmla="*/ 5095 h 9316"/>
                <a:gd name="connsiteX4" fmla="*/ 1430 w 10000"/>
                <a:gd name="connsiteY4" fmla="*/ 4197 h 9316"/>
                <a:gd name="connsiteX5" fmla="*/ 337 w 10000"/>
                <a:gd name="connsiteY5" fmla="*/ 2432 h 9316"/>
                <a:gd name="connsiteX6" fmla="*/ 17 w 10000"/>
                <a:gd name="connsiteY6" fmla="*/ 923 h 9316"/>
                <a:gd name="connsiteX7" fmla="*/ 388 w 10000"/>
                <a:gd name="connsiteY7" fmla="*/ 128 h 9316"/>
                <a:gd name="connsiteX8" fmla="*/ 1346 w 10000"/>
                <a:gd name="connsiteY8" fmla="*/ 128 h 9316"/>
                <a:gd name="connsiteX9" fmla="*/ 1715 w 10000"/>
                <a:gd name="connsiteY9" fmla="*/ 652 h 9316"/>
                <a:gd name="connsiteX10" fmla="*/ 1951 w 10000"/>
                <a:gd name="connsiteY10" fmla="*/ 1865 h 9316"/>
                <a:gd name="connsiteX11" fmla="*/ 3631 w 10000"/>
                <a:gd name="connsiteY11" fmla="*/ 3569 h 9316"/>
                <a:gd name="connsiteX12" fmla="*/ 4606 w 10000"/>
                <a:gd name="connsiteY12" fmla="*/ 3705 h 9316"/>
                <a:gd name="connsiteX13" fmla="*/ 6203 w 10000"/>
                <a:gd name="connsiteY13" fmla="*/ 3717 h 9316"/>
                <a:gd name="connsiteX14" fmla="*/ 7968 w 10000"/>
                <a:gd name="connsiteY14" fmla="*/ 4660 h 9316"/>
                <a:gd name="connsiteX15" fmla="*/ 9850 w 10000"/>
                <a:gd name="connsiteY15" fmla="*/ 7442 h 9316"/>
                <a:gd name="connsiteX16" fmla="*/ 9783 w 10000"/>
                <a:gd name="connsiteY16" fmla="*/ 8399 h 9316"/>
                <a:gd name="connsiteX17" fmla="*/ 8439 w 10000"/>
                <a:gd name="connsiteY17" fmla="*/ 8310 h 9316"/>
                <a:gd name="connsiteX18" fmla="*/ 7229 w 10000"/>
                <a:gd name="connsiteY18" fmla="*/ 6515 h 9316"/>
                <a:gd name="connsiteX19" fmla="*/ 7110 w 10000"/>
                <a:gd name="connsiteY19" fmla="*/ 6351 h 9316"/>
                <a:gd name="connsiteX20" fmla="*/ 7161 w 10000"/>
                <a:gd name="connsiteY20" fmla="*/ 7472 h 9316"/>
                <a:gd name="connsiteX21" fmla="*/ 7262 w 10000"/>
                <a:gd name="connsiteY21" fmla="*/ 9281 h 9316"/>
                <a:gd name="connsiteX0" fmla="*/ 3687 w 10000"/>
                <a:gd name="connsiteY0" fmla="*/ 10000 h 10000"/>
                <a:gd name="connsiteX1" fmla="*/ 3604 w 10000"/>
                <a:gd name="connsiteY1" fmla="*/ 7105 h 10000"/>
                <a:gd name="connsiteX2" fmla="*/ 3362 w 10000"/>
                <a:gd name="connsiteY2" fmla="*/ 5612 h 10000"/>
                <a:gd name="connsiteX3" fmla="*/ 3245 w 10000"/>
                <a:gd name="connsiteY3" fmla="*/ 5469 h 10000"/>
                <a:gd name="connsiteX4" fmla="*/ 1430 w 10000"/>
                <a:gd name="connsiteY4" fmla="*/ 4505 h 10000"/>
                <a:gd name="connsiteX5" fmla="*/ 337 w 10000"/>
                <a:gd name="connsiteY5" fmla="*/ 2611 h 10000"/>
                <a:gd name="connsiteX6" fmla="*/ 17 w 10000"/>
                <a:gd name="connsiteY6" fmla="*/ 991 h 10000"/>
                <a:gd name="connsiteX7" fmla="*/ 388 w 10000"/>
                <a:gd name="connsiteY7" fmla="*/ 137 h 10000"/>
                <a:gd name="connsiteX8" fmla="*/ 1346 w 10000"/>
                <a:gd name="connsiteY8" fmla="*/ 137 h 10000"/>
                <a:gd name="connsiteX9" fmla="*/ 1715 w 10000"/>
                <a:gd name="connsiteY9" fmla="*/ 700 h 10000"/>
                <a:gd name="connsiteX10" fmla="*/ 1951 w 10000"/>
                <a:gd name="connsiteY10" fmla="*/ 2002 h 10000"/>
                <a:gd name="connsiteX11" fmla="*/ 3631 w 10000"/>
                <a:gd name="connsiteY11" fmla="*/ 3831 h 10000"/>
                <a:gd name="connsiteX12" fmla="*/ 4606 w 10000"/>
                <a:gd name="connsiteY12" fmla="*/ 3977 h 10000"/>
                <a:gd name="connsiteX13" fmla="*/ 6203 w 10000"/>
                <a:gd name="connsiteY13" fmla="*/ 3990 h 10000"/>
                <a:gd name="connsiteX14" fmla="*/ 7968 w 10000"/>
                <a:gd name="connsiteY14" fmla="*/ 5002 h 10000"/>
                <a:gd name="connsiteX15" fmla="*/ 9850 w 10000"/>
                <a:gd name="connsiteY15" fmla="*/ 7988 h 10000"/>
                <a:gd name="connsiteX16" fmla="*/ 9783 w 10000"/>
                <a:gd name="connsiteY16" fmla="*/ 9016 h 10000"/>
                <a:gd name="connsiteX17" fmla="*/ 8439 w 10000"/>
                <a:gd name="connsiteY17" fmla="*/ 8920 h 10000"/>
                <a:gd name="connsiteX18" fmla="*/ 7229 w 10000"/>
                <a:gd name="connsiteY18" fmla="*/ 6993 h 10000"/>
                <a:gd name="connsiteX19" fmla="*/ 7110 w 10000"/>
                <a:gd name="connsiteY19" fmla="*/ 6817 h 10000"/>
                <a:gd name="connsiteX20" fmla="*/ 7161 w 10000"/>
                <a:gd name="connsiteY20" fmla="*/ 8021 h 10000"/>
                <a:gd name="connsiteX21" fmla="*/ 7262 w 10000"/>
                <a:gd name="connsiteY21" fmla="*/ 9962 h 10000"/>
                <a:gd name="connsiteX0" fmla="*/ 3687 w 10000"/>
                <a:gd name="connsiteY0" fmla="*/ 10000 h 10000"/>
                <a:gd name="connsiteX1" fmla="*/ 3604 w 10000"/>
                <a:gd name="connsiteY1" fmla="*/ 7105 h 10000"/>
                <a:gd name="connsiteX2" fmla="*/ 3362 w 10000"/>
                <a:gd name="connsiteY2" fmla="*/ 5612 h 10000"/>
                <a:gd name="connsiteX3" fmla="*/ 3245 w 10000"/>
                <a:gd name="connsiteY3" fmla="*/ 5469 h 10000"/>
                <a:gd name="connsiteX4" fmla="*/ 1430 w 10000"/>
                <a:gd name="connsiteY4" fmla="*/ 4505 h 10000"/>
                <a:gd name="connsiteX5" fmla="*/ 337 w 10000"/>
                <a:gd name="connsiteY5" fmla="*/ 2611 h 10000"/>
                <a:gd name="connsiteX6" fmla="*/ 17 w 10000"/>
                <a:gd name="connsiteY6" fmla="*/ 991 h 10000"/>
                <a:gd name="connsiteX7" fmla="*/ 388 w 10000"/>
                <a:gd name="connsiteY7" fmla="*/ 137 h 10000"/>
                <a:gd name="connsiteX8" fmla="*/ 1346 w 10000"/>
                <a:gd name="connsiteY8" fmla="*/ 137 h 10000"/>
                <a:gd name="connsiteX9" fmla="*/ 1715 w 10000"/>
                <a:gd name="connsiteY9" fmla="*/ 700 h 10000"/>
                <a:gd name="connsiteX10" fmla="*/ 1951 w 10000"/>
                <a:gd name="connsiteY10" fmla="*/ 2002 h 10000"/>
                <a:gd name="connsiteX11" fmla="*/ 3631 w 10000"/>
                <a:gd name="connsiteY11" fmla="*/ 3831 h 10000"/>
                <a:gd name="connsiteX12" fmla="*/ 4606 w 10000"/>
                <a:gd name="connsiteY12" fmla="*/ 3977 h 10000"/>
                <a:gd name="connsiteX13" fmla="*/ 6203 w 10000"/>
                <a:gd name="connsiteY13" fmla="*/ 3990 h 10000"/>
                <a:gd name="connsiteX14" fmla="*/ 7968 w 10000"/>
                <a:gd name="connsiteY14" fmla="*/ 5002 h 10000"/>
                <a:gd name="connsiteX15" fmla="*/ 9850 w 10000"/>
                <a:gd name="connsiteY15" fmla="*/ 7988 h 10000"/>
                <a:gd name="connsiteX16" fmla="*/ 9783 w 10000"/>
                <a:gd name="connsiteY16" fmla="*/ 9016 h 10000"/>
                <a:gd name="connsiteX17" fmla="*/ 8439 w 10000"/>
                <a:gd name="connsiteY17" fmla="*/ 8920 h 10000"/>
                <a:gd name="connsiteX18" fmla="*/ 7229 w 10000"/>
                <a:gd name="connsiteY18" fmla="*/ 6993 h 10000"/>
                <a:gd name="connsiteX19" fmla="*/ 7110 w 10000"/>
                <a:gd name="connsiteY19" fmla="*/ 6817 h 10000"/>
                <a:gd name="connsiteX20" fmla="*/ 7161 w 10000"/>
                <a:gd name="connsiteY20" fmla="*/ 8021 h 10000"/>
                <a:gd name="connsiteX21" fmla="*/ 6839 w 10000"/>
                <a:gd name="connsiteY21" fmla="*/ 9925 h 10000"/>
                <a:gd name="connsiteX0" fmla="*/ 3687 w 10000"/>
                <a:gd name="connsiteY0" fmla="*/ 10000 h 10000"/>
                <a:gd name="connsiteX1" fmla="*/ 3604 w 10000"/>
                <a:gd name="connsiteY1" fmla="*/ 7105 h 10000"/>
                <a:gd name="connsiteX2" fmla="*/ 3362 w 10000"/>
                <a:gd name="connsiteY2" fmla="*/ 5612 h 10000"/>
                <a:gd name="connsiteX3" fmla="*/ 3245 w 10000"/>
                <a:gd name="connsiteY3" fmla="*/ 5469 h 10000"/>
                <a:gd name="connsiteX4" fmla="*/ 1430 w 10000"/>
                <a:gd name="connsiteY4" fmla="*/ 4505 h 10000"/>
                <a:gd name="connsiteX5" fmla="*/ 337 w 10000"/>
                <a:gd name="connsiteY5" fmla="*/ 2611 h 10000"/>
                <a:gd name="connsiteX6" fmla="*/ 17 w 10000"/>
                <a:gd name="connsiteY6" fmla="*/ 991 h 10000"/>
                <a:gd name="connsiteX7" fmla="*/ 388 w 10000"/>
                <a:gd name="connsiteY7" fmla="*/ 137 h 10000"/>
                <a:gd name="connsiteX8" fmla="*/ 1346 w 10000"/>
                <a:gd name="connsiteY8" fmla="*/ 137 h 10000"/>
                <a:gd name="connsiteX9" fmla="*/ 1715 w 10000"/>
                <a:gd name="connsiteY9" fmla="*/ 700 h 10000"/>
                <a:gd name="connsiteX10" fmla="*/ 1951 w 10000"/>
                <a:gd name="connsiteY10" fmla="*/ 2002 h 10000"/>
                <a:gd name="connsiteX11" fmla="*/ 3631 w 10000"/>
                <a:gd name="connsiteY11" fmla="*/ 3831 h 10000"/>
                <a:gd name="connsiteX12" fmla="*/ 4606 w 10000"/>
                <a:gd name="connsiteY12" fmla="*/ 3977 h 10000"/>
                <a:gd name="connsiteX13" fmla="*/ 6203 w 10000"/>
                <a:gd name="connsiteY13" fmla="*/ 3990 h 10000"/>
                <a:gd name="connsiteX14" fmla="*/ 7968 w 10000"/>
                <a:gd name="connsiteY14" fmla="*/ 5002 h 10000"/>
                <a:gd name="connsiteX15" fmla="*/ 9850 w 10000"/>
                <a:gd name="connsiteY15" fmla="*/ 7988 h 10000"/>
                <a:gd name="connsiteX16" fmla="*/ 9783 w 10000"/>
                <a:gd name="connsiteY16" fmla="*/ 9016 h 10000"/>
                <a:gd name="connsiteX17" fmla="*/ 8439 w 10000"/>
                <a:gd name="connsiteY17" fmla="*/ 8920 h 10000"/>
                <a:gd name="connsiteX18" fmla="*/ 7229 w 10000"/>
                <a:gd name="connsiteY18" fmla="*/ 6993 h 10000"/>
                <a:gd name="connsiteX19" fmla="*/ 7110 w 10000"/>
                <a:gd name="connsiteY19" fmla="*/ 6817 h 10000"/>
                <a:gd name="connsiteX20" fmla="*/ 6930 w 10000"/>
                <a:gd name="connsiteY20" fmla="*/ 8021 h 10000"/>
                <a:gd name="connsiteX21" fmla="*/ 6839 w 10000"/>
                <a:gd name="connsiteY21" fmla="*/ 9925 h 10000"/>
                <a:gd name="connsiteX0" fmla="*/ 3687 w 10000"/>
                <a:gd name="connsiteY0" fmla="*/ 10000 h 10000"/>
                <a:gd name="connsiteX1" fmla="*/ 3604 w 10000"/>
                <a:gd name="connsiteY1" fmla="*/ 7105 h 10000"/>
                <a:gd name="connsiteX2" fmla="*/ 3362 w 10000"/>
                <a:gd name="connsiteY2" fmla="*/ 5612 h 10000"/>
                <a:gd name="connsiteX3" fmla="*/ 3245 w 10000"/>
                <a:gd name="connsiteY3" fmla="*/ 5469 h 10000"/>
                <a:gd name="connsiteX4" fmla="*/ 1430 w 10000"/>
                <a:gd name="connsiteY4" fmla="*/ 4505 h 10000"/>
                <a:gd name="connsiteX5" fmla="*/ 337 w 10000"/>
                <a:gd name="connsiteY5" fmla="*/ 2611 h 10000"/>
                <a:gd name="connsiteX6" fmla="*/ 17 w 10000"/>
                <a:gd name="connsiteY6" fmla="*/ 991 h 10000"/>
                <a:gd name="connsiteX7" fmla="*/ 388 w 10000"/>
                <a:gd name="connsiteY7" fmla="*/ 137 h 10000"/>
                <a:gd name="connsiteX8" fmla="*/ 1346 w 10000"/>
                <a:gd name="connsiteY8" fmla="*/ 137 h 10000"/>
                <a:gd name="connsiteX9" fmla="*/ 1715 w 10000"/>
                <a:gd name="connsiteY9" fmla="*/ 700 h 10000"/>
                <a:gd name="connsiteX10" fmla="*/ 1951 w 10000"/>
                <a:gd name="connsiteY10" fmla="*/ 2002 h 10000"/>
                <a:gd name="connsiteX11" fmla="*/ 3631 w 10000"/>
                <a:gd name="connsiteY11" fmla="*/ 3831 h 10000"/>
                <a:gd name="connsiteX12" fmla="*/ 4606 w 10000"/>
                <a:gd name="connsiteY12" fmla="*/ 3977 h 10000"/>
                <a:gd name="connsiteX13" fmla="*/ 6203 w 10000"/>
                <a:gd name="connsiteY13" fmla="*/ 3990 h 10000"/>
                <a:gd name="connsiteX14" fmla="*/ 7968 w 10000"/>
                <a:gd name="connsiteY14" fmla="*/ 5002 h 10000"/>
                <a:gd name="connsiteX15" fmla="*/ 9850 w 10000"/>
                <a:gd name="connsiteY15" fmla="*/ 7988 h 10000"/>
                <a:gd name="connsiteX16" fmla="*/ 9783 w 10000"/>
                <a:gd name="connsiteY16" fmla="*/ 9016 h 10000"/>
                <a:gd name="connsiteX17" fmla="*/ 8439 w 10000"/>
                <a:gd name="connsiteY17" fmla="*/ 8920 h 10000"/>
                <a:gd name="connsiteX18" fmla="*/ 7229 w 10000"/>
                <a:gd name="connsiteY18" fmla="*/ 6993 h 10000"/>
                <a:gd name="connsiteX19" fmla="*/ 6995 w 10000"/>
                <a:gd name="connsiteY19" fmla="*/ 6707 h 10000"/>
                <a:gd name="connsiteX20" fmla="*/ 6930 w 10000"/>
                <a:gd name="connsiteY20" fmla="*/ 8021 h 10000"/>
                <a:gd name="connsiteX21" fmla="*/ 6839 w 10000"/>
                <a:gd name="connsiteY21" fmla="*/ 9925 h 10000"/>
                <a:gd name="connsiteX0" fmla="*/ 3687 w 10000"/>
                <a:gd name="connsiteY0" fmla="*/ 10000 h 10000"/>
                <a:gd name="connsiteX1" fmla="*/ 3604 w 10000"/>
                <a:gd name="connsiteY1" fmla="*/ 7105 h 10000"/>
                <a:gd name="connsiteX2" fmla="*/ 3516 w 10000"/>
                <a:gd name="connsiteY2" fmla="*/ 5575 h 10000"/>
                <a:gd name="connsiteX3" fmla="*/ 3245 w 10000"/>
                <a:gd name="connsiteY3" fmla="*/ 5469 h 10000"/>
                <a:gd name="connsiteX4" fmla="*/ 1430 w 10000"/>
                <a:gd name="connsiteY4" fmla="*/ 4505 h 10000"/>
                <a:gd name="connsiteX5" fmla="*/ 337 w 10000"/>
                <a:gd name="connsiteY5" fmla="*/ 2611 h 10000"/>
                <a:gd name="connsiteX6" fmla="*/ 17 w 10000"/>
                <a:gd name="connsiteY6" fmla="*/ 991 h 10000"/>
                <a:gd name="connsiteX7" fmla="*/ 388 w 10000"/>
                <a:gd name="connsiteY7" fmla="*/ 137 h 10000"/>
                <a:gd name="connsiteX8" fmla="*/ 1346 w 10000"/>
                <a:gd name="connsiteY8" fmla="*/ 137 h 10000"/>
                <a:gd name="connsiteX9" fmla="*/ 1715 w 10000"/>
                <a:gd name="connsiteY9" fmla="*/ 700 h 10000"/>
                <a:gd name="connsiteX10" fmla="*/ 1951 w 10000"/>
                <a:gd name="connsiteY10" fmla="*/ 2002 h 10000"/>
                <a:gd name="connsiteX11" fmla="*/ 3631 w 10000"/>
                <a:gd name="connsiteY11" fmla="*/ 3831 h 10000"/>
                <a:gd name="connsiteX12" fmla="*/ 4606 w 10000"/>
                <a:gd name="connsiteY12" fmla="*/ 3977 h 10000"/>
                <a:gd name="connsiteX13" fmla="*/ 6203 w 10000"/>
                <a:gd name="connsiteY13" fmla="*/ 3990 h 10000"/>
                <a:gd name="connsiteX14" fmla="*/ 7968 w 10000"/>
                <a:gd name="connsiteY14" fmla="*/ 5002 h 10000"/>
                <a:gd name="connsiteX15" fmla="*/ 9850 w 10000"/>
                <a:gd name="connsiteY15" fmla="*/ 7988 h 10000"/>
                <a:gd name="connsiteX16" fmla="*/ 9783 w 10000"/>
                <a:gd name="connsiteY16" fmla="*/ 9016 h 10000"/>
                <a:gd name="connsiteX17" fmla="*/ 8439 w 10000"/>
                <a:gd name="connsiteY17" fmla="*/ 8920 h 10000"/>
                <a:gd name="connsiteX18" fmla="*/ 7229 w 10000"/>
                <a:gd name="connsiteY18" fmla="*/ 6993 h 10000"/>
                <a:gd name="connsiteX19" fmla="*/ 6995 w 10000"/>
                <a:gd name="connsiteY19" fmla="*/ 6707 h 10000"/>
                <a:gd name="connsiteX20" fmla="*/ 6930 w 10000"/>
                <a:gd name="connsiteY20" fmla="*/ 8021 h 10000"/>
                <a:gd name="connsiteX21" fmla="*/ 6839 w 10000"/>
                <a:gd name="connsiteY21" fmla="*/ 992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000" h="10000">
                  <a:moveTo>
                    <a:pt x="3687" y="10000"/>
                  </a:moveTo>
                  <a:cubicBezTo>
                    <a:pt x="3754" y="8796"/>
                    <a:pt x="3536" y="8312"/>
                    <a:pt x="3604" y="7105"/>
                  </a:cubicBezTo>
                  <a:cubicBezTo>
                    <a:pt x="3620" y="6606"/>
                    <a:pt x="3483" y="6073"/>
                    <a:pt x="3516" y="5575"/>
                  </a:cubicBezTo>
                  <a:cubicBezTo>
                    <a:pt x="3516" y="5495"/>
                    <a:pt x="3593" y="5647"/>
                    <a:pt x="3245" y="5469"/>
                  </a:cubicBezTo>
                  <a:cubicBezTo>
                    <a:pt x="2897" y="5291"/>
                    <a:pt x="1951" y="4969"/>
                    <a:pt x="1430" y="4505"/>
                  </a:cubicBezTo>
                  <a:cubicBezTo>
                    <a:pt x="858" y="3977"/>
                    <a:pt x="505" y="3349"/>
                    <a:pt x="337" y="2611"/>
                  </a:cubicBezTo>
                  <a:cubicBezTo>
                    <a:pt x="202" y="2082"/>
                    <a:pt x="102" y="1536"/>
                    <a:pt x="17" y="991"/>
                  </a:cubicBezTo>
                  <a:cubicBezTo>
                    <a:pt x="-50" y="637"/>
                    <a:pt x="85" y="333"/>
                    <a:pt x="388" y="137"/>
                  </a:cubicBezTo>
                  <a:cubicBezTo>
                    <a:pt x="690" y="-53"/>
                    <a:pt x="1026" y="-38"/>
                    <a:pt x="1346" y="137"/>
                  </a:cubicBezTo>
                  <a:cubicBezTo>
                    <a:pt x="1564" y="267"/>
                    <a:pt x="1682" y="459"/>
                    <a:pt x="1715" y="700"/>
                  </a:cubicBezTo>
                  <a:cubicBezTo>
                    <a:pt x="1799" y="1135"/>
                    <a:pt x="1883" y="1569"/>
                    <a:pt x="1951" y="2002"/>
                  </a:cubicBezTo>
                  <a:cubicBezTo>
                    <a:pt x="2102" y="2964"/>
                    <a:pt x="2673" y="3576"/>
                    <a:pt x="3631" y="3831"/>
                  </a:cubicBezTo>
                  <a:cubicBezTo>
                    <a:pt x="3950" y="3928"/>
                    <a:pt x="4270" y="3960"/>
                    <a:pt x="4606" y="3977"/>
                  </a:cubicBezTo>
                  <a:cubicBezTo>
                    <a:pt x="5127" y="3990"/>
                    <a:pt x="5665" y="3960"/>
                    <a:pt x="6203" y="3990"/>
                  </a:cubicBezTo>
                  <a:cubicBezTo>
                    <a:pt x="6959" y="4039"/>
                    <a:pt x="7565" y="4376"/>
                    <a:pt x="7968" y="5002"/>
                  </a:cubicBezTo>
                  <a:cubicBezTo>
                    <a:pt x="8607" y="5981"/>
                    <a:pt x="9228" y="6993"/>
                    <a:pt x="9850" y="7988"/>
                  </a:cubicBezTo>
                  <a:cubicBezTo>
                    <a:pt x="10069" y="8344"/>
                    <a:pt x="10052" y="8727"/>
                    <a:pt x="9783" y="9016"/>
                  </a:cubicBezTo>
                  <a:cubicBezTo>
                    <a:pt x="9430" y="9419"/>
                    <a:pt x="8741" y="9385"/>
                    <a:pt x="8439" y="8920"/>
                  </a:cubicBezTo>
                  <a:lnTo>
                    <a:pt x="7229" y="6993"/>
                  </a:lnTo>
                  <a:cubicBezTo>
                    <a:pt x="7194" y="6945"/>
                    <a:pt x="7046" y="6785"/>
                    <a:pt x="6995" y="6707"/>
                  </a:cubicBezTo>
                  <a:cubicBezTo>
                    <a:pt x="7012" y="7139"/>
                    <a:pt x="6914" y="7635"/>
                    <a:pt x="6930" y="8021"/>
                  </a:cubicBezTo>
                  <a:cubicBezTo>
                    <a:pt x="6963" y="8664"/>
                    <a:pt x="6806" y="9285"/>
                    <a:pt x="6839" y="99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370" name="Freeform 7">
              <a:extLst>
                <a:ext uri="{FF2B5EF4-FFF2-40B4-BE49-F238E27FC236}">
                  <a16:creationId xmlns:a16="http://schemas.microsoft.com/office/drawing/2014/main" id="{3FE96996-3B5C-781D-D710-61B2527EF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013" y="2071396"/>
              <a:ext cx="331602" cy="333351"/>
            </a:xfrm>
            <a:custGeom>
              <a:avLst/>
              <a:gdLst>
                <a:gd name="T0" fmla="*/ 168 w 168"/>
                <a:gd name="T1" fmla="*/ 85 h 169"/>
                <a:gd name="T2" fmla="*/ 84 w 168"/>
                <a:gd name="T3" fmla="*/ 169 h 169"/>
                <a:gd name="T4" fmla="*/ 0 w 168"/>
                <a:gd name="T5" fmla="*/ 84 h 169"/>
                <a:gd name="T6" fmla="*/ 85 w 168"/>
                <a:gd name="T7" fmla="*/ 1 h 169"/>
                <a:gd name="T8" fmla="*/ 168 w 168"/>
                <a:gd name="T9" fmla="*/ 8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69">
                  <a:moveTo>
                    <a:pt x="168" y="85"/>
                  </a:moveTo>
                  <a:cubicBezTo>
                    <a:pt x="168" y="131"/>
                    <a:pt x="130" y="169"/>
                    <a:pt x="84" y="169"/>
                  </a:cubicBezTo>
                  <a:cubicBezTo>
                    <a:pt x="37" y="169"/>
                    <a:pt x="0" y="131"/>
                    <a:pt x="0" y="84"/>
                  </a:cubicBezTo>
                  <a:cubicBezTo>
                    <a:pt x="0" y="38"/>
                    <a:pt x="38" y="0"/>
                    <a:pt x="85" y="1"/>
                  </a:cubicBezTo>
                  <a:cubicBezTo>
                    <a:pt x="131" y="1"/>
                    <a:pt x="168" y="38"/>
                    <a:pt x="168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373" name="Freeform 6">
              <a:extLst>
                <a:ext uri="{FF2B5EF4-FFF2-40B4-BE49-F238E27FC236}">
                  <a16:creationId xmlns:a16="http://schemas.microsoft.com/office/drawing/2014/main" id="{0E5810C6-A540-D7D9-00C1-24B452685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5332" y="2444749"/>
              <a:ext cx="550956" cy="272477"/>
            </a:xfrm>
            <a:custGeom>
              <a:avLst/>
              <a:gdLst>
                <a:gd name="T0" fmla="*/ 132 w 426"/>
                <a:gd name="T1" fmla="*/ 152 h 637"/>
                <a:gd name="T2" fmla="*/ 92 w 426"/>
                <a:gd name="T3" fmla="*/ 221 h 637"/>
                <a:gd name="T4" fmla="*/ 72 w 426"/>
                <a:gd name="T5" fmla="*/ 256 h 637"/>
                <a:gd name="T6" fmla="*/ 12 w 426"/>
                <a:gd name="T7" fmla="*/ 263 h 637"/>
                <a:gd name="T8" fmla="*/ 6 w 426"/>
                <a:gd name="T9" fmla="*/ 225 h 637"/>
                <a:gd name="T10" fmla="*/ 33 w 426"/>
                <a:gd name="T11" fmla="*/ 177 h 637"/>
                <a:gd name="T12" fmla="*/ 96 w 426"/>
                <a:gd name="T13" fmla="*/ 70 h 637"/>
                <a:gd name="T14" fmla="*/ 196 w 426"/>
                <a:gd name="T15" fmla="*/ 6 h 637"/>
                <a:gd name="T16" fmla="*/ 314 w 426"/>
                <a:gd name="T17" fmla="*/ 48 h 637"/>
                <a:gd name="T18" fmla="*/ 332 w 426"/>
                <a:gd name="T19" fmla="*/ 73 h 637"/>
                <a:gd name="T20" fmla="*/ 417 w 426"/>
                <a:gd name="T21" fmla="*/ 218 h 637"/>
                <a:gd name="T22" fmla="*/ 418 w 426"/>
                <a:gd name="T23" fmla="*/ 257 h 637"/>
                <a:gd name="T24" fmla="*/ 356 w 426"/>
                <a:gd name="T25" fmla="*/ 258 h 637"/>
                <a:gd name="T26" fmla="*/ 324 w 426"/>
                <a:gd name="T27" fmla="*/ 204 h 637"/>
                <a:gd name="T28" fmla="*/ 293 w 426"/>
                <a:gd name="T29" fmla="*/ 151 h 637"/>
                <a:gd name="T30" fmla="*/ 293 w 426"/>
                <a:gd name="T31" fmla="*/ 156 h 637"/>
                <a:gd name="T32" fmla="*/ 293 w 426"/>
                <a:gd name="T33" fmla="*/ 276 h 637"/>
                <a:gd name="T34" fmla="*/ 300 w 426"/>
                <a:gd name="T35" fmla="*/ 308 h 637"/>
                <a:gd name="T36" fmla="*/ 364 w 426"/>
                <a:gd name="T37" fmla="*/ 576 h 637"/>
                <a:gd name="T38" fmla="*/ 335 w 426"/>
                <a:gd name="T39" fmla="*/ 629 h 637"/>
                <a:gd name="T40" fmla="*/ 280 w 426"/>
                <a:gd name="T41" fmla="*/ 602 h 637"/>
                <a:gd name="T42" fmla="*/ 264 w 426"/>
                <a:gd name="T43" fmla="*/ 538 h 637"/>
                <a:gd name="T44" fmla="*/ 215 w 426"/>
                <a:gd name="T45" fmla="*/ 333 h 637"/>
                <a:gd name="T46" fmla="*/ 213 w 426"/>
                <a:gd name="T47" fmla="*/ 328 h 637"/>
                <a:gd name="T48" fmla="*/ 209 w 426"/>
                <a:gd name="T49" fmla="*/ 342 h 637"/>
                <a:gd name="T50" fmla="*/ 149 w 426"/>
                <a:gd name="T51" fmla="*/ 594 h 637"/>
                <a:gd name="T52" fmla="*/ 96 w 426"/>
                <a:gd name="T53" fmla="*/ 631 h 637"/>
                <a:gd name="T54" fmla="*/ 61 w 426"/>
                <a:gd name="T55" fmla="*/ 582 h 637"/>
                <a:gd name="T56" fmla="*/ 78 w 426"/>
                <a:gd name="T57" fmla="*/ 512 h 637"/>
                <a:gd name="T58" fmla="*/ 133 w 426"/>
                <a:gd name="T59" fmla="*/ 282 h 637"/>
                <a:gd name="T60" fmla="*/ 133 w 426"/>
                <a:gd name="T61" fmla="*/ 277 h 637"/>
                <a:gd name="T62" fmla="*/ 133 w 426"/>
                <a:gd name="T63" fmla="*/ 155 h 637"/>
                <a:gd name="T64" fmla="*/ 133 w 426"/>
                <a:gd name="T65" fmla="*/ 153 h 637"/>
                <a:gd name="T66" fmla="*/ 132 w 426"/>
                <a:gd name="T67" fmla="*/ 152 h 637"/>
                <a:gd name="connsiteX0" fmla="*/ 3032 w 9866"/>
                <a:gd name="connsiteY0" fmla="*/ 2313 h 9843"/>
                <a:gd name="connsiteX1" fmla="*/ 2093 w 9866"/>
                <a:gd name="connsiteY1" fmla="*/ 3396 h 9843"/>
                <a:gd name="connsiteX2" fmla="*/ 1623 w 9866"/>
                <a:gd name="connsiteY2" fmla="*/ 3946 h 9843"/>
                <a:gd name="connsiteX3" fmla="*/ 215 w 9866"/>
                <a:gd name="connsiteY3" fmla="*/ 4056 h 9843"/>
                <a:gd name="connsiteX4" fmla="*/ 74 w 9866"/>
                <a:gd name="connsiteY4" fmla="*/ 3459 h 9843"/>
                <a:gd name="connsiteX5" fmla="*/ 708 w 9866"/>
                <a:gd name="connsiteY5" fmla="*/ 2706 h 9843"/>
                <a:gd name="connsiteX6" fmla="*/ 2187 w 9866"/>
                <a:gd name="connsiteY6" fmla="*/ 1026 h 9843"/>
                <a:gd name="connsiteX7" fmla="*/ 4534 w 9866"/>
                <a:gd name="connsiteY7" fmla="*/ 21 h 9843"/>
                <a:gd name="connsiteX8" fmla="*/ 7304 w 9866"/>
                <a:gd name="connsiteY8" fmla="*/ 681 h 9843"/>
                <a:gd name="connsiteX9" fmla="*/ 7726 w 9866"/>
                <a:gd name="connsiteY9" fmla="*/ 1073 h 9843"/>
                <a:gd name="connsiteX10" fmla="*/ 9722 w 9866"/>
                <a:gd name="connsiteY10" fmla="*/ 3349 h 9843"/>
                <a:gd name="connsiteX11" fmla="*/ 9745 w 9866"/>
                <a:gd name="connsiteY11" fmla="*/ 3962 h 9843"/>
                <a:gd name="connsiteX12" fmla="*/ 8290 w 9866"/>
                <a:gd name="connsiteY12" fmla="*/ 3977 h 9843"/>
                <a:gd name="connsiteX13" fmla="*/ 7539 w 9866"/>
                <a:gd name="connsiteY13" fmla="*/ 3130 h 9843"/>
                <a:gd name="connsiteX14" fmla="*/ 6811 w 9866"/>
                <a:gd name="connsiteY14" fmla="*/ 2297 h 9843"/>
                <a:gd name="connsiteX15" fmla="*/ 6811 w 9866"/>
                <a:gd name="connsiteY15" fmla="*/ 2376 h 9843"/>
                <a:gd name="connsiteX16" fmla="*/ 6811 w 9866"/>
                <a:gd name="connsiteY16" fmla="*/ 4260 h 9843"/>
                <a:gd name="connsiteX17" fmla="*/ 6975 w 9866"/>
                <a:gd name="connsiteY17" fmla="*/ 4762 h 9843"/>
                <a:gd name="connsiteX18" fmla="*/ 7797 w 9866"/>
                <a:gd name="connsiteY18" fmla="*/ 9801 h 9843"/>
                <a:gd name="connsiteX19" fmla="*/ 6506 w 9866"/>
                <a:gd name="connsiteY19" fmla="*/ 9378 h 9843"/>
                <a:gd name="connsiteX20" fmla="*/ 6130 w 9866"/>
                <a:gd name="connsiteY20" fmla="*/ 8373 h 9843"/>
                <a:gd name="connsiteX21" fmla="*/ 4980 w 9866"/>
                <a:gd name="connsiteY21" fmla="*/ 5155 h 9843"/>
                <a:gd name="connsiteX22" fmla="*/ 4933 w 9866"/>
                <a:gd name="connsiteY22" fmla="*/ 5076 h 9843"/>
                <a:gd name="connsiteX23" fmla="*/ 4839 w 9866"/>
                <a:gd name="connsiteY23" fmla="*/ 5296 h 9843"/>
                <a:gd name="connsiteX24" fmla="*/ 3431 w 9866"/>
                <a:gd name="connsiteY24" fmla="*/ 9252 h 9843"/>
                <a:gd name="connsiteX25" fmla="*/ 2187 w 9866"/>
                <a:gd name="connsiteY25" fmla="*/ 9833 h 9843"/>
                <a:gd name="connsiteX26" fmla="*/ 1365 w 9866"/>
                <a:gd name="connsiteY26" fmla="*/ 9064 h 9843"/>
                <a:gd name="connsiteX27" fmla="*/ 1764 w 9866"/>
                <a:gd name="connsiteY27" fmla="*/ 7965 h 9843"/>
                <a:gd name="connsiteX28" fmla="*/ 3055 w 9866"/>
                <a:gd name="connsiteY28" fmla="*/ 4354 h 9843"/>
                <a:gd name="connsiteX29" fmla="*/ 3055 w 9866"/>
                <a:gd name="connsiteY29" fmla="*/ 4276 h 9843"/>
                <a:gd name="connsiteX30" fmla="*/ 3055 w 9866"/>
                <a:gd name="connsiteY30" fmla="*/ 2360 h 9843"/>
                <a:gd name="connsiteX31" fmla="*/ 3055 w 9866"/>
                <a:gd name="connsiteY31" fmla="*/ 2329 h 9843"/>
                <a:gd name="connsiteX32" fmla="*/ 3032 w 9866"/>
                <a:gd name="connsiteY32" fmla="*/ 2313 h 9843"/>
                <a:gd name="connsiteX0" fmla="*/ 3073 w 10000"/>
                <a:gd name="connsiteY0" fmla="*/ 2350 h 10000"/>
                <a:gd name="connsiteX1" fmla="*/ 2121 w 10000"/>
                <a:gd name="connsiteY1" fmla="*/ 3450 h 10000"/>
                <a:gd name="connsiteX2" fmla="*/ 1645 w 10000"/>
                <a:gd name="connsiteY2" fmla="*/ 4009 h 10000"/>
                <a:gd name="connsiteX3" fmla="*/ 218 w 10000"/>
                <a:gd name="connsiteY3" fmla="*/ 4121 h 10000"/>
                <a:gd name="connsiteX4" fmla="*/ 75 w 10000"/>
                <a:gd name="connsiteY4" fmla="*/ 3514 h 10000"/>
                <a:gd name="connsiteX5" fmla="*/ 718 w 10000"/>
                <a:gd name="connsiteY5" fmla="*/ 2749 h 10000"/>
                <a:gd name="connsiteX6" fmla="*/ 2217 w 10000"/>
                <a:gd name="connsiteY6" fmla="*/ 1042 h 10000"/>
                <a:gd name="connsiteX7" fmla="*/ 4596 w 10000"/>
                <a:gd name="connsiteY7" fmla="*/ 21 h 10000"/>
                <a:gd name="connsiteX8" fmla="*/ 7403 w 10000"/>
                <a:gd name="connsiteY8" fmla="*/ 692 h 10000"/>
                <a:gd name="connsiteX9" fmla="*/ 7831 w 10000"/>
                <a:gd name="connsiteY9" fmla="*/ 1090 h 10000"/>
                <a:gd name="connsiteX10" fmla="*/ 9854 w 10000"/>
                <a:gd name="connsiteY10" fmla="*/ 3402 h 10000"/>
                <a:gd name="connsiteX11" fmla="*/ 9877 w 10000"/>
                <a:gd name="connsiteY11" fmla="*/ 4025 h 10000"/>
                <a:gd name="connsiteX12" fmla="*/ 8403 w 10000"/>
                <a:gd name="connsiteY12" fmla="*/ 4040 h 10000"/>
                <a:gd name="connsiteX13" fmla="*/ 7641 w 10000"/>
                <a:gd name="connsiteY13" fmla="*/ 3180 h 10000"/>
                <a:gd name="connsiteX14" fmla="*/ 6904 w 10000"/>
                <a:gd name="connsiteY14" fmla="*/ 2334 h 10000"/>
                <a:gd name="connsiteX15" fmla="*/ 6904 w 10000"/>
                <a:gd name="connsiteY15" fmla="*/ 2414 h 10000"/>
                <a:gd name="connsiteX16" fmla="*/ 6904 w 10000"/>
                <a:gd name="connsiteY16" fmla="*/ 4328 h 10000"/>
                <a:gd name="connsiteX17" fmla="*/ 7070 w 10000"/>
                <a:gd name="connsiteY17" fmla="*/ 4838 h 10000"/>
                <a:gd name="connsiteX18" fmla="*/ 6594 w 10000"/>
                <a:gd name="connsiteY18" fmla="*/ 9528 h 10000"/>
                <a:gd name="connsiteX19" fmla="*/ 6213 w 10000"/>
                <a:gd name="connsiteY19" fmla="*/ 8507 h 10000"/>
                <a:gd name="connsiteX20" fmla="*/ 5048 w 10000"/>
                <a:gd name="connsiteY20" fmla="*/ 5237 h 10000"/>
                <a:gd name="connsiteX21" fmla="*/ 5000 w 10000"/>
                <a:gd name="connsiteY21" fmla="*/ 5157 h 10000"/>
                <a:gd name="connsiteX22" fmla="*/ 4905 w 10000"/>
                <a:gd name="connsiteY22" fmla="*/ 5380 h 10000"/>
                <a:gd name="connsiteX23" fmla="*/ 3478 w 10000"/>
                <a:gd name="connsiteY23" fmla="*/ 9400 h 10000"/>
                <a:gd name="connsiteX24" fmla="*/ 2217 w 10000"/>
                <a:gd name="connsiteY24" fmla="*/ 9990 h 10000"/>
                <a:gd name="connsiteX25" fmla="*/ 1384 w 10000"/>
                <a:gd name="connsiteY25" fmla="*/ 9209 h 10000"/>
                <a:gd name="connsiteX26" fmla="*/ 1788 w 10000"/>
                <a:gd name="connsiteY26" fmla="*/ 8092 h 10000"/>
                <a:gd name="connsiteX27" fmla="*/ 3096 w 10000"/>
                <a:gd name="connsiteY27" fmla="*/ 4423 h 10000"/>
                <a:gd name="connsiteX28" fmla="*/ 3096 w 10000"/>
                <a:gd name="connsiteY28" fmla="*/ 4344 h 10000"/>
                <a:gd name="connsiteX29" fmla="*/ 3096 w 10000"/>
                <a:gd name="connsiteY29" fmla="*/ 2398 h 10000"/>
                <a:gd name="connsiteX30" fmla="*/ 3096 w 10000"/>
                <a:gd name="connsiteY30" fmla="*/ 2366 h 10000"/>
                <a:gd name="connsiteX31" fmla="*/ 3073 w 10000"/>
                <a:gd name="connsiteY31" fmla="*/ 2350 h 10000"/>
                <a:gd name="connsiteX0" fmla="*/ 3073 w 10000"/>
                <a:gd name="connsiteY0" fmla="*/ 2350 h 10000"/>
                <a:gd name="connsiteX1" fmla="*/ 2121 w 10000"/>
                <a:gd name="connsiteY1" fmla="*/ 3450 h 10000"/>
                <a:gd name="connsiteX2" fmla="*/ 1645 w 10000"/>
                <a:gd name="connsiteY2" fmla="*/ 4009 h 10000"/>
                <a:gd name="connsiteX3" fmla="*/ 218 w 10000"/>
                <a:gd name="connsiteY3" fmla="*/ 4121 h 10000"/>
                <a:gd name="connsiteX4" fmla="*/ 75 w 10000"/>
                <a:gd name="connsiteY4" fmla="*/ 3514 h 10000"/>
                <a:gd name="connsiteX5" fmla="*/ 718 w 10000"/>
                <a:gd name="connsiteY5" fmla="*/ 2749 h 10000"/>
                <a:gd name="connsiteX6" fmla="*/ 2217 w 10000"/>
                <a:gd name="connsiteY6" fmla="*/ 1042 h 10000"/>
                <a:gd name="connsiteX7" fmla="*/ 4596 w 10000"/>
                <a:gd name="connsiteY7" fmla="*/ 21 h 10000"/>
                <a:gd name="connsiteX8" fmla="*/ 7403 w 10000"/>
                <a:gd name="connsiteY8" fmla="*/ 692 h 10000"/>
                <a:gd name="connsiteX9" fmla="*/ 7831 w 10000"/>
                <a:gd name="connsiteY9" fmla="*/ 1090 h 10000"/>
                <a:gd name="connsiteX10" fmla="*/ 9854 w 10000"/>
                <a:gd name="connsiteY10" fmla="*/ 3402 h 10000"/>
                <a:gd name="connsiteX11" fmla="*/ 9877 w 10000"/>
                <a:gd name="connsiteY11" fmla="*/ 4025 h 10000"/>
                <a:gd name="connsiteX12" fmla="*/ 8403 w 10000"/>
                <a:gd name="connsiteY12" fmla="*/ 4040 h 10000"/>
                <a:gd name="connsiteX13" fmla="*/ 7641 w 10000"/>
                <a:gd name="connsiteY13" fmla="*/ 3180 h 10000"/>
                <a:gd name="connsiteX14" fmla="*/ 6904 w 10000"/>
                <a:gd name="connsiteY14" fmla="*/ 2334 h 10000"/>
                <a:gd name="connsiteX15" fmla="*/ 6904 w 10000"/>
                <a:gd name="connsiteY15" fmla="*/ 2414 h 10000"/>
                <a:gd name="connsiteX16" fmla="*/ 6904 w 10000"/>
                <a:gd name="connsiteY16" fmla="*/ 4328 h 10000"/>
                <a:gd name="connsiteX17" fmla="*/ 7070 w 10000"/>
                <a:gd name="connsiteY17" fmla="*/ 4838 h 10000"/>
                <a:gd name="connsiteX18" fmla="*/ 6213 w 10000"/>
                <a:gd name="connsiteY18" fmla="*/ 8507 h 10000"/>
                <a:gd name="connsiteX19" fmla="*/ 5048 w 10000"/>
                <a:gd name="connsiteY19" fmla="*/ 5237 h 10000"/>
                <a:gd name="connsiteX20" fmla="*/ 5000 w 10000"/>
                <a:gd name="connsiteY20" fmla="*/ 5157 h 10000"/>
                <a:gd name="connsiteX21" fmla="*/ 4905 w 10000"/>
                <a:gd name="connsiteY21" fmla="*/ 5380 h 10000"/>
                <a:gd name="connsiteX22" fmla="*/ 3478 w 10000"/>
                <a:gd name="connsiteY22" fmla="*/ 9400 h 10000"/>
                <a:gd name="connsiteX23" fmla="*/ 2217 w 10000"/>
                <a:gd name="connsiteY23" fmla="*/ 9990 h 10000"/>
                <a:gd name="connsiteX24" fmla="*/ 1384 w 10000"/>
                <a:gd name="connsiteY24" fmla="*/ 9209 h 10000"/>
                <a:gd name="connsiteX25" fmla="*/ 1788 w 10000"/>
                <a:gd name="connsiteY25" fmla="*/ 8092 h 10000"/>
                <a:gd name="connsiteX26" fmla="*/ 3096 w 10000"/>
                <a:gd name="connsiteY26" fmla="*/ 4423 h 10000"/>
                <a:gd name="connsiteX27" fmla="*/ 3096 w 10000"/>
                <a:gd name="connsiteY27" fmla="*/ 4344 h 10000"/>
                <a:gd name="connsiteX28" fmla="*/ 3096 w 10000"/>
                <a:gd name="connsiteY28" fmla="*/ 2398 h 10000"/>
                <a:gd name="connsiteX29" fmla="*/ 3096 w 10000"/>
                <a:gd name="connsiteY29" fmla="*/ 2366 h 10000"/>
                <a:gd name="connsiteX30" fmla="*/ 3073 w 10000"/>
                <a:gd name="connsiteY30" fmla="*/ 2350 h 10000"/>
                <a:gd name="connsiteX0" fmla="*/ 3073 w 10000"/>
                <a:gd name="connsiteY0" fmla="*/ 2350 h 10000"/>
                <a:gd name="connsiteX1" fmla="*/ 2121 w 10000"/>
                <a:gd name="connsiteY1" fmla="*/ 3450 h 10000"/>
                <a:gd name="connsiteX2" fmla="*/ 1645 w 10000"/>
                <a:gd name="connsiteY2" fmla="*/ 4009 h 10000"/>
                <a:gd name="connsiteX3" fmla="*/ 218 w 10000"/>
                <a:gd name="connsiteY3" fmla="*/ 4121 h 10000"/>
                <a:gd name="connsiteX4" fmla="*/ 75 w 10000"/>
                <a:gd name="connsiteY4" fmla="*/ 3514 h 10000"/>
                <a:gd name="connsiteX5" fmla="*/ 718 w 10000"/>
                <a:gd name="connsiteY5" fmla="*/ 2749 h 10000"/>
                <a:gd name="connsiteX6" fmla="*/ 2217 w 10000"/>
                <a:gd name="connsiteY6" fmla="*/ 1042 h 10000"/>
                <a:gd name="connsiteX7" fmla="*/ 4596 w 10000"/>
                <a:gd name="connsiteY7" fmla="*/ 21 h 10000"/>
                <a:gd name="connsiteX8" fmla="*/ 7403 w 10000"/>
                <a:gd name="connsiteY8" fmla="*/ 692 h 10000"/>
                <a:gd name="connsiteX9" fmla="*/ 7831 w 10000"/>
                <a:gd name="connsiteY9" fmla="*/ 1090 h 10000"/>
                <a:gd name="connsiteX10" fmla="*/ 9854 w 10000"/>
                <a:gd name="connsiteY10" fmla="*/ 3402 h 10000"/>
                <a:gd name="connsiteX11" fmla="*/ 9877 w 10000"/>
                <a:gd name="connsiteY11" fmla="*/ 4025 h 10000"/>
                <a:gd name="connsiteX12" fmla="*/ 8403 w 10000"/>
                <a:gd name="connsiteY12" fmla="*/ 4040 h 10000"/>
                <a:gd name="connsiteX13" fmla="*/ 7641 w 10000"/>
                <a:gd name="connsiteY13" fmla="*/ 3180 h 10000"/>
                <a:gd name="connsiteX14" fmla="*/ 6904 w 10000"/>
                <a:gd name="connsiteY14" fmla="*/ 2334 h 10000"/>
                <a:gd name="connsiteX15" fmla="*/ 6904 w 10000"/>
                <a:gd name="connsiteY15" fmla="*/ 2414 h 10000"/>
                <a:gd name="connsiteX16" fmla="*/ 6904 w 10000"/>
                <a:gd name="connsiteY16" fmla="*/ 4328 h 10000"/>
                <a:gd name="connsiteX17" fmla="*/ 7070 w 10000"/>
                <a:gd name="connsiteY17" fmla="*/ 4838 h 10000"/>
                <a:gd name="connsiteX18" fmla="*/ 5048 w 10000"/>
                <a:gd name="connsiteY18" fmla="*/ 5237 h 10000"/>
                <a:gd name="connsiteX19" fmla="*/ 5000 w 10000"/>
                <a:gd name="connsiteY19" fmla="*/ 5157 h 10000"/>
                <a:gd name="connsiteX20" fmla="*/ 4905 w 10000"/>
                <a:gd name="connsiteY20" fmla="*/ 5380 h 10000"/>
                <a:gd name="connsiteX21" fmla="*/ 3478 w 10000"/>
                <a:gd name="connsiteY21" fmla="*/ 9400 h 10000"/>
                <a:gd name="connsiteX22" fmla="*/ 2217 w 10000"/>
                <a:gd name="connsiteY22" fmla="*/ 9990 h 10000"/>
                <a:gd name="connsiteX23" fmla="*/ 1384 w 10000"/>
                <a:gd name="connsiteY23" fmla="*/ 9209 h 10000"/>
                <a:gd name="connsiteX24" fmla="*/ 1788 w 10000"/>
                <a:gd name="connsiteY24" fmla="*/ 8092 h 10000"/>
                <a:gd name="connsiteX25" fmla="*/ 3096 w 10000"/>
                <a:gd name="connsiteY25" fmla="*/ 4423 h 10000"/>
                <a:gd name="connsiteX26" fmla="*/ 3096 w 10000"/>
                <a:gd name="connsiteY26" fmla="*/ 4344 h 10000"/>
                <a:gd name="connsiteX27" fmla="*/ 3096 w 10000"/>
                <a:gd name="connsiteY27" fmla="*/ 2398 h 10000"/>
                <a:gd name="connsiteX28" fmla="*/ 3096 w 10000"/>
                <a:gd name="connsiteY28" fmla="*/ 2366 h 10000"/>
                <a:gd name="connsiteX29" fmla="*/ 3073 w 10000"/>
                <a:gd name="connsiteY29" fmla="*/ 2350 h 10000"/>
                <a:gd name="connsiteX0" fmla="*/ 3073 w 10000"/>
                <a:gd name="connsiteY0" fmla="*/ 2350 h 10000"/>
                <a:gd name="connsiteX1" fmla="*/ 2121 w 10000"/>
                <a:gd name="connsiteY1" fmla="*/ 3450 h 10000"/>
                <a:gd name="connsiteX2" fmla="*/ 1645 w 10000"/>
                <a:gd name="connsiteY2" fmla="*/ 4009 h 10000"/>
                <a:gd name="connsiteX3" fmla="*/ 218 w 10000"/>
                <a:gd name="connsiteY3" fmla="*/ 4121 h 10000"/>
                <a:gd name="connsiteX4" fmla="*/ 75 w 10000"/>
                <a:gd name="connsiteY4" fmla="*/ 3514 h 10000"/>
                <a:gd name="connsiteX5" fmla="*/ 718 w 10000"/>
                <a:gd name="connsiteY5" fmla="*/ 2749 h 10000"/>
                <a:gd name="connsiteX6" fmla="*/ 2217 w 10000"/>
                <a:gd name="connsiteY6" fmla="*/ 1042 h 10000"/>
                <a:gd name="connsiteX7" fmla="*/ 4596 w 10000"/>
                <a:gd name="connsiteY7" fmla="*/ 21 h 10000"/>
                <a:gd name="connsiteX8" fmla="*/ 7403 w 10000"/>
                <a:gd name="connsiteY8" fmla="*/ 692 h 10000"/>
                <a:gd name="connsiteX9" fmla="*/ 7831 w 10000"/>
                <a:gd name="connsiteY9" fmla="*/ 1090 h 10000"/>
                <a:gd name="connsiteX10" fmla="*/ 9854 w 10000"/>
                <a:gd name="connsiteY10" fmla="*/ 3402 h 10000"/>
                <a:gd name="connsiteX11" fmla="*/ 9877 w 10000"/>
                <a:gd name="connsiteY11" fmla="*/ 4025 h 10000"/>
                <a:gd name="connsiteX12" fmla="*/ 8403 w 10000"/>
                <a:gd name="connsiteY12" fmla="*/ 4040 h 10000"/>
                <a:gd name="connsiteX13" fmla="*/ 7641 w 10000"/>
                <a:gd name="connsiteY13" fmla="*/ 3180 h 10000"/>
                <a:gd name="connsiteX14" fmla="*/ 6904 w 10000"/>
                <a:gd name="connsiteY14" fmla="*/ 2334 h 10000"/>
                <a:gd name="connsiteX15" fmla="*/ 6904 w 10000"/>
                <a:gd name="connsiteY15" fmla="*/ 2414 h 10000"/>
                <a:gd name="connsiteX16" fmla="*/ 6904 w 10000"/>
                <a:gd name="connsiteY16" fmla="*/ 4328 h 10000"/>
                <a:gd name="connsiteX17" fmla="*/ 5048 w 10000"/>
                <a:gd name="connsiteY17" fmla="*/ 5237 h 10000"/>
                <a:gd name="connsiteX18" fmla="*/ 5000 w 10000"/>
                <a:gd name="connsiteY18" fmla="*/ 5157 h 10000"/>
                <a:gd name="connsiteX19" fmla="*/ 4905 w 10000"/>
                <a:gd name="connsiteY19" fmla="*/ 5380 h 10000"/>
                <a:gd name="connsiteX20" fmla="*/ 3478 w 10000"/>
                <a:gd name="connsiteY20" fmla="*/ 9400 h 10000"/>
                <a:gd name="connsiteX21" fmla="*/ 2217 w 10000"/>
                <a:gd name="connsiteY21" fmla="*/ 9990 h 10000"/>
                <a:gd name="connsiteX22" fmla="*/ 1384 w 10000"/>
                <a:gd name="connsiteY22" fmla="*/ 9209 h 10000"/>
                <a:gd name="connsiteX23" fmla="*/ 1788 w 10000"/>
                <a:gd name="connsiteY23" fmla="*/ 8092 h 10000"/>
                <a:gd name="connsiteX24" fmla="*/ 3096 w 10000"/>
                <a:gd name="connsiteY24" fmla="*/ 4423 h 10000"/>
                <a:gd name="connsiteX25" fmla="*/ 3096 w 10000"/>
                <a:gd name="connsiteY25" fmla="*/ 4344 h 10000"/>
                <a:gd name="connsiteX26" fmla="*/ 3096 w 10000"/>
                <a:gd name="connsiteY26" fmla="*/ 2398 h 10000"/>
                <a:gd name="connsiteX27" fmla="*/ 3096 w 10000"/>
                <a:gd name="connsiteY27" fmla="*/ 2366 h 10000"/>
                <a:gd name="connsiteX28" fmla="*/ 3073 w 10000"/>
                <a:gd name="connsiteY28" fmla="*/ 2350 h 10000"/>
                <a:gd name="connsiteX0" fmla="*/ 3073 w 10000"/>
                <a:gd name="connsiteY0" fmla="*/ 2350 h 10000"/>
                <a:gd name="connsiteX1" fmla="*/ 2121 w 10000"/>
                <a:gd name="connsiteY1" fmla="*/ 3450 h 10000"/>
                <a:gd name="connsiteX2" fmla="*/ 1645 w 10000"/>
                <a:gd name="connsiteY2" fmla="*/ 4009 h 10000"/>
                <a:gd name="connsiteX3" fmla="*/ 218 w 10000"/>
                <a:gd name="connsiteY3" fmla="*/ 4121 h 10000"/>
                <a:gd name="connsiteX4" fmla="*/ 75 w 10000"/>
                <a:gd name="connsiteY4" fmla="*/ 3514 h 10000"/>
                <a:gd name="connsiteX5" fmla="*/ 718 w 10000"/>
                <a:gd name="connsiteY5" fmla="*/ 2749 h 10000"/>
                <a:gd name="connsiteX6" fmla="*/ 2217 w 10000"/>
                <a:gd name="connsiteY6" fmla="*/ 1042 h 10000"/>
                <a:gd name="connsiteX7" fmla="*/ 4596 w 10000"/>
                <a:gd name="connsiteY7" fmla="*/ 21 h 10000"/>
                <a:gd name="connsiteX8" fmla="*/ 7403 w 10000"/>
                <a:gd name="connsiteY8" fmla="*/ 692 h 10000"/>
                <a:gd name="connsiteX9" fmla="*/ 7831 w 10000"/>
                <a:gd name="connsiteY9" fmla="*/ 1090 h 10000"/>
                <a:gd name="connsiteX10" fmla="*/ 9854 w 10000"/>
                <a:gd name="connsiteY10" fmla="*/ 3402 h 10000"/>
                <a:gd name="connsiteX11" fmla="*/ 9877 w 10000"/>
                <a:gd name="connsiteY11" fmla="*/ 4025 h 10000"/>
                <a:gd name="connsiteX12" fmla="*/ 8403 w 10000"/>
                <a:gd name="connsiteY12" fmla="*/ 4040 h 10000"/>
                <a:gd name="connsiteX13" fmla="*/ 7641 w 10000"/>
                <a:gd name="connsiteY13" fmla="*/ 3180 h 10000"/>
                <a:gd name="connsiteX14" fmla="*/ 6904 w 10000"/>
                <a:gd name="connsiteY14" fmla="*/ 2334 h 10000"/>
                <a:gd name="connsiteX15" fmla="*/ 6904 w 10000"/>
                <a:gd name="connsiteY15" fmla="*/ 2414 h 10000"/>
                <a:gd name="connsiteX16" fmla="*/ 6904 w 10000"/>
                <a:gd name="connsiteY16" fmla="*/ 4328 h 10000"/>
                <a:gd name="connsiteX17" fmla="*/ 5048 w 10000"/>
                <a:gd name="connsiteY17" fmla="*/ 5237 h 10000"/>
                <a:gd name="connsiteX18" fmla="*/ 4905 w 10000"/>
                <a:gd name="connsiteY18" fmla="*/ 5380 h 10000"/>
                <a:gd name="connsiteX19" fmla="*/ 3478 w 10000"/>
                <a:gd name="connsiteY19" fmla="*/ 9400 h 10000"/>
                <a:gd name="connsiteX20" fmla="*/ 2217 w 10000"/>
                <a:gd name="connsiteY20" fmla="*/ 9990 h 10000"/>
                <a:gd name="connsiteX21" fmla="*/ 1384 w 10000"/>
                <a:gd name="connsiteY21" fmla="*/ 9209 h 10000"/>
                <a:gd name="connsiteX22" fmla="*/ 1788 w 10000"/>
                <a:gd name="connsiteY22" fmla="*/ 8092 h 10000"/>
                <a:gd name="connsiteX23" fmla="*/ 3096 w 10000"/>
                <a:gd name="connsiteY23" fmla="*/ 4423 h 10000"/>
                <a:gd name="connsiteX24" fmla="*/ 3096 w 10000"/>
                <a:gd name="connsiteY24" fmla="*/ 4344 h 10000"/>
                <a:gd name="connsiteX25" fmla="*/ 3096 w 10000"/>
                <a:gd name="connsiteY25" fmla="*/ 2398 h 10000"/>
                <a:gd name="connsiteX26" fmla="*/ 3096 w 10000"/>
                <a:gd name="connsiteY26" fmla="*/ 2366 h 10000"/>
                <a:gd name="connsiteX27" fmla="*/ 3073 w 10000"/>
                <a:gd name="connsiteY27" fmla="*/ 2350 h 10000"/>
                <a:gd name="connsiteX0" fmla="*/ 3073 w 10000"/>
                <a:gd name="connsiteY0" fmla="*/ 2350 h 10000"/>
                <a:gd name="connsiteX1" fmla="*/ 2121 w 10000"/>
                <a:gd name="connsiteY1" fmla="*/ 3450 h 10000"/>
                <a:gd name="connsiteX2" fmla="*/ 1645 w 10000"/>
                <a:gd name="connsiteY2" fmla="*/ 4009 h 10000"/>
                <a:gd name="connsiteX3" fmla="*/ 218 w 10000"/>
                <a:gd name="connsiteY3" fmla="*/ 4121 h 10000"/>
                <a:gd name="connsiteX4" fmla="*/ 75 w 10000"/>
                <a:gd name="connsiteY4" fmla="*/ 3514 h 10000"/>
                <a:gd name="connsiteX5" fmla="*/ 718 w 10000"/>
                <a:gd name="connsiteY5" fmla="*/ 2749 h 10000"/>
                <a:gd name="connsiteX6" fmla="*/ 2217 w 10000"/>
                <a:gd name="connsiteY6" fmla="*/ 1042 h 10000"/>
                <a:gd name="connsiteX7" fmla="*/ 4596 w 10000"/>
                <a:gd name="connsiteY7" fmla="*/ 21 h 10000"/>
                <a:gd name="connsiteX8" fmla="*/ 7403 w 10000"/>
                <a:gd name="connsiteY8" fmla="*/ 692 h 10000"/>
                <a:gd name="connsiteX9" fmla="*/ 7831 w 10000"/>
                <a:gd name="connsiteY9" fmla="*/ 1090 h 10000"/>
                <a:gd name="connsiteX10" fmla="*/ 9854 w 10000"/>
                <a:gd name="connsiteY10" fmla="*/ 3402 h 10000"/>
                <a:gd name="connsiteX11" fmla="*/ 9877 w 10000"/>
                <a:gd name="connsiteY11" fmla="*/ 4025 h 10000"/>
                <a:gd name="connsiteX12" fmla="*/ 8403 w 10000"/>
                <a:gd name="connsiteY12" fmla="*/ 4040 h 10000"/>
                <a:gd name="connsiteX13" fmla="*/ 7641 w 10000"/>
                <a:gd name="connsiteY13" fmla="*/ 3180 h 10000"/>
                <a:gd name="connsiteX14" fmla="*/ 6904 w 10000"/>
                <a:gd name="connsiteY14" fmla="*/ 2334 h 10000"/>
                <a:gd name="connsiteX15" fmla="*/ 6904 w 10000"/>
                <a:gd name="connsiteY15" fmla="*/ 2414 h 10000"/>
                <a:gd name="connsiteX16" fmla="*/ 6904 w 10000"/>
                <a:gd name="connsiteY16" fmla="*/ 4328 h 10000"/>
                <a:gd name="connsiteX17" fmla="*/ 4905 w 10000"/>
                <a:gd name="connsiteY17" fmla="*/ 5380 h 10000"/>
                <a:gd name="connsiteX18" fmla="*/ 3478 w 10000"/>
                <a:gd name="connsiteY18" fmla="*/ 9400 h 10000"/>
                <a:gd name="connsiteX19" fmla="*/ 2217 w 10000"/>
                <a:gd name="connsiteY19" fmla="*/ 9990 h 10000"/>
                <a:gd name="connsiteX20" fmla="*/ 1384 w 10000"/>
                <a:gd name="connsiteY20" fmla="*/ 9209 h 10000"/>
                <a:gd name="connsiteX21" fmla="*/ 1788 w 10000"/>
                <a:gd name="connsiteY21" fmla="*/ 8092 h 10000"/>
                <a:gd name="connsiteX22" fmla="*/ 3096 w 10000"/>
                <a:gd name="connsiteY22" fmla="*/ 4423 h 10000"/>
                <a:gd name="connsiteX23" fmla="*/ 3096 w 10000"/>
                <a:gd name="connsiteY23" fmla="*/ 4344 h 10000"/>
                <a:gd name="connsiteX24" fmla="*/ 3096 w 10000"/>
                <a:gd name="connsiteY24" fmla="*/ 2398 h 10000"/>
                <a:gd name="connsiteX25" fmla="*/ 3096 w 10000"/>
                <a:gd name="connsiteY25" fmla="*/ 2366 h 10000"/>
                <a:gd name="connsiteX26" fmla="*/ 3073 w 10000"/>
                <a:gd name="connsiteY26" fmla="*/ 2350 h 10000"/>
                <a:gd name="connsiteX0" fmla="*/ 3073 w 10000"/>
                <a:gd name="connsiteY0" fmla="*/ 2350 h 10000"/>
                <a:gd name="connsiteX1" fmla="*/ 2121 w 10000"/>
                <a:gd name="connsiteY1" fmla="*/ 3450 h 10000"/>
                <a:gd name="connsiteX2" fmla="*/ 1645 w 10000"/>
                <a:gd name="connsiteY2" fmla="*/ 4009 h 10000"/>
                <a:gd name="connsiteX3" fmla="*/ 218 w 10000"/>
                <a:gd name="connsiteY3" fmla="*/ 4121 h 10000"/>
                <a:gd name="connsiteX4" fmla="*/ 75 w 10000"/>
                <a:gd name="connsiteY4" fmla="*/ 3514 h 10000"/>
                <a:gd name="connsiteX5" fmla="*/ 718 w 10000"/>
                <a:gd name="connsiteY5" fmla="*/ 2749 h 10000"/>
                <a:gd name="connsiteX6" fmla="*/ 2217 w 10000"/>
                <a:gd name="connsiteY6" fmla="*/ 1042 h 10000"/>
                <a:gd name="connsiteX7" fmla="*/ 4596 w 10000"/>
                <a:gd name="connsiteY7" fmla="*/ 21 h 10000"/>
                <a:gd name="connsiteX8" fmla="*/ 7403 w 10000"/>
                <a:gd name="connsiteY8" fmla="*/ 692 h 10000"/>
                <a:gd name="connsiteX9" fmla="*/ 7831 w 10000"/>
                <a:gd name="connsiteY9" fmla="*/ 1090 h 10000"/>
                <a:gd name="connsiteX10" fmla="*/ 9854 w 10000"/>
                <a:gd name="connsiteY10" fmla="*/ 3402 h 10000"/>
                <a:gd name="connsiteX11" fmla="*/ 9877 w 10000"/>
                <a:gd name="connsiteY11" fmla="*/ 4025 h 10000"/>
                <a:gd name="connsiteX12" fmla="*/ 8403 w 10000"/>
                <a:gd name="connsiteY12" fmla="*/ 4040 h 10000"/>
                <a:gd name="connsiteX13" fmla="*/ 7641 w 10000"/>
                <a:gd name="connsiteY13" fmla="*/ 3180 h 10000"/>
                <a:gd name="connsiteX14" fmla="*/ 6904 w 10000"/>
                <a:gd name="connsiteY14" fmla="*/ 2334 h 10000"/>
                <a:gd name="connsiteX15" fmla="*/ 6904 w 10000"/>
                <a:gd name="connsiteY15" fmla="*/ 2414 h 10000"/>
                <a:gd name="connsiteX16" fmla="*/ 6904 w 10000"/>
                <a:gd name="connsiteY16" fmla="*/ 4328 h 10000"/>
                <a:gd name="connsiteX17" fmla="*/ 3478 w 10000"/>
                <a:gd name="connsiteY17" fmla="*/ 9400 h 10000"/>
                <a:gd name="connsiteX18" fmla="*/ 2217 w 10000"/>
                <a:gd name="connsiteY18" fmla="*/ 9990 h 10000"/>
                <a:gd name="connsiteX19" fmla="*/ 1384 w 10000"/>
                <a:gd name="connsiteY19" fmla="*/ 9209 h 10000"/>
                <a:gd name="connsiteX20" fmla="*/ 1788 w 10000"/>
                <a:gd name="connsiteY20" fmla="*/ 8092 h 10000"/>
                <a:gd name="connsiteX21" fmla="*/ 3096 w 10000"/>
                <a:gd name="connsiteY21" fmla="*/ 4423 h 10000"/>
                <a:gd name="connsiteX22" fmla="*/ 3096 w 10000"/>
                <a:gd name="connsiteY22" fmla="*/ 4344 h 10000"/>
                <a:gd name="connsiteX23" fmla="*/ 3096 w 10000"/>
                <a:gd name="connsiteY23" fmla="*/ 2398 h 10000"/>
                <a:gd name="connsiteX24" fmla="*/ 3096 w 10000"/>
                <a:gd name="connsiteY24" fmla="*/ 2366 h 10000"/>
                <a:gd name="connsiteX25" fmla="*/ 3073 w 10000"/>
                <a:gd name="connsiteY25" fmla="*/ 2350 h 10000"/>
                <a:gd name="connsiteX0" fmla="*/ 3073 w 10000"/>
                <a:gd name="connsiteY0" fmla="*/ 2350 h 9990"/>
                <a:gd name="connsiteX1" fmla="*/ 2121 w 10000"/>
                <a:gd name="connsiteY1" fmla="*/ 3450 h 9990"/>
                <a:gd name="connsiteX2" fmla="*/ 1645 w 10000"/>
                <a:gd name="connsiteY2" fmla="*/ 4009 h 9990"/>
                <a:gd name="connsiteX3" fmla="*/ 218 w 10000"/>
                <a:gd name="connsiteY3" fmla="*/ 4121 h 9990"/>
                <a:gd name="connsiteX4" fmla="*/ 75 w 10000"/>
                <a:gd name="connsiteY4" fmla="*/ 3514 h 9990"/>
                <a:gd name="connsiteX5" fmla="*/ 718 w 10000"/>
                <a:gd name="connsiteY5" fmla="*/ 2749 h 9990"/>
                <a:gd name="connsiteX6" fmla="*/ 2217 w 10000"/>
                <a:gd name="connsiteY6" fmla="*/ 1042 h 9990"/>
                <a:gd name="connsiteX7" fmla="*/ 4596 w 10000"/>
                <a:gd name="connsiteY7" fmla="*/ 21 h 9990"/>
                <a:gd name="connsiteX8" fmla="*/ 7403 w 10000"/>
                <a:gd name="connsiteY8" fmla="*/ 692 h 9990"/>
                <a:gd name="connsiteX9" fmla="*/ 7831 w 10000"/>
                <a:gd name="connsiteY9" fmla="*/ 1090 h 9990"/>
                <a:gd name="connsiteX10" fmla="*/ 9854 w 10000"/>
                <a:gd name="connsiteY10" fmla="*/ 3402 h 9990"/>
                <a:gd name="connsiteX11" fmla="*/ 9877 w 10000"/>
                <a:gd name="connsiteY11" fmla="*/ 4025 h 9990"/>
                <a:gd name="connsiteX12" fmla="*/ 8403 w 10000"/>
                <a:gd name="connsiteY12" fmla="*/ 4040 h 9990"/>
                <a:gd name="connsiteX13" fmla="*/ 7641 w 10000"/>
                <a:gd name="connsiteY13" fmla="*/ 3180 h 9990"/>
                <a:gd name="connsiteX14" fmla="*/ 6904 w 10000"/>
                <a:gd name="connsiteY14" fmla="*/ 2334 h 9990"/>
                <a:gd name="connsiteX15" fmla="*/ 6904 w 10000"/>
                <a:gd name="connsiteY15" fmla="*/ 2414 h 9990"/>
                <a:gd name="connsiteX16" fmla="*/ 6904 w 10000"/>
                <a:gd name="connsiteY16" fmla="*/ 4328 h 9990"/>
                <a:gd name="connsiteX17" fmla="*/ 2217 w 10000"/>
                <a:gd name="connsiteY17" fmla="*/ 9990 h 9990"/>
                <a:gd name="connsiteX18" fmla="*/ 1384 w 10000"/>
                <a:gd name="connsiteY18" fmla="*/ 9209 h 9990"/>
                <a:gd name="connsiteX19" fmla="*/ 1788 w 10000"/>
                <a:gd name="connsiteY19" fmla="*/ 8092 h 9990"/>
                <a:gd name="connsiteX20" fmla="*/ 3096 w 10000"/>
                <a:gd name="connsiteY20" fmla="*/ 4423 h 9990"/>
                <a:gd name="connsiteX21" fmla="*/ 3096 w 10000"/>
                <a:gd name="connsiteY21" fmla="*/ 4344 h 9990"/>
                <a:gd name="connsiteX22" fmla="*/ 3096 w 10000"/>
                <a:gd name="connsiteY22" fmla="*/ 2398 h 9990"/>
                <a:gd name="connsiteX23" fmla="*/ 3096 w 10000"/>
                <a:gd name="connsiteY23" fmla="*/ 2366 h 9990"/>
                <a:gd name="connsiteX24" fmla="*/ 3073 w 10000"/>
                <a:gd name="connsiteY24" fmla="*/ 2350 h 9990"/>
                <a:gd name="connsiteX0" fmla="*/ 3073 w 10000"/>
                <a:gd name="connsiteY0" fmla="*/ 2352 h 9218"/>
                <a:gd name="connsiteX1" fmla="*/ 2121 w 10000"/>
                <a:gd name="connsiteY1" fmla="*/ 3453 h 9218"/>
                <a:gd name="connsiteX2" fmla="*/ 1645 w 10000"/>
                <a:gd name="connsiteY2" fmla="*/ 4013 h 9218"/>
                <a:gd name="connsiteX3" fmla="*/ 218 w 10000"/>
                <a:gd name="connsiteY3" fmla="*/ 4125 h 9218"/>
                <a:gd name="connsiteX4" fmla="*/ 75 w 10000"/>
                <a:gd name="connsiteY4" fmla="*/ 3518 h 9218"/>
                <a:gd name="connsiteX5" fmla="*/ 718 w 10000"/>
                <a:gd name="connsiteY5" fmla="*/ 2752 h 9218"/>
                <a:gd name="connsiteX6" fmla="*/ 2217 w 10000"/>
                <a:gd name="connsiteY6" fmla="*/ 1043 h 9218"/>
                <a:gd name="connsiteX7" fmla="*/ 4596 w 10000"/>
                <a:gd name="connsiteY7" fmla="*/ 21 h 9218"/>
                <a:gd name="connsiteX8" fmla="*/ 7403 w 10000"/>
                <a:gd name="connsiteY8" fmla="*/ 693 h 9218"/>
                <a:gd name="connsiteX9" fmla="*/ 7831 w 10000"/>
                <a:gd name="connsiteY9" fmla="*/ 1091 h 9218"/>
                <a:gd name="connsiteX10" fmla="*/ 9854 w 10000"/>
                <a:gd name="connsiteY10" fmla="*/ 3405 h 9218"/>
                <a:gd name="connsiteX11" fmla="*/ 9877 w 10000"/>
                <a:gd name="connsiteY11" fmla="*/ 4029 h 9218"/>
                <a:gd name="connsiteX12" fmla="*/ 8403 w 10000"/>
                <a:gd name="connsiteY12" fmla="*/ 4044 h 9218"/>
                <a:gd name="connsiteX13" fmla="*/ 7641 w 10000"/>
                <a:gd name="connsiteY13" fmla="*/ 3183 h 9218"/>
                <a:gd name="connsiteX14" fmla="*/ 6904 w 10000"/>
                <a:gd name="connsiteY14" fmla="*/ 2336 h 9218"/>
                <a:gd name="connsiteX15" fmla="*/ 6904 w 10000"/>
                <a:gd name="connsiteY15" fmla="*/ 2416 h 9218"/>
                <a:gd name="connsiteX16" fmla="*/ 6904 w 10000"/>
                <a:gd name="connsiteY16" fmla="*/ 4332 h 9218"/>
                <a:gd name="connsiteX17" fmla="*/ 1384 w 10000"/>
                <a:gd name="connsiteY17" fmla="*/ 9218 h 9218"/>
                <a:gd name="connsiteX18" fmla="*/ 1788 w 10000"/>
                <a:gd name="connsiteY18" fmla="*/ 8100 h 9218"/>
                <a:gd name="connsiteX19" fmla="*/ 3096 w 10000"/>
                <a:gd name="connsiteY19" fmla="*/ 4427 h 9218"/>
                <a:gd name="connsiteX20" fmla="*/ 3096 w 10000"/>
                <a:gd name="connsiteY20" fmla="*/ 4348 h 9218"/>
                <a:gd name="connsiteX21" fmla="*/ 3096 w 10000"/>
                <a:gd name="connsiteY21" fmla="*/ 2400 h 9218"/>
                <a:gd name="connsiteX22" fmla="*/ 3096 w 10000"/>
                <a:gd name="connsiteY22" fmla="*/ 2368 h 9218"/>
                <a:gd name="connsiteX23" fmla="*/ 3073 w 10000"/>
                <a:gd name="connsiteY23" fmla="*/ 2352 h 9218"/>
                <a:gd name="connsiteX0" fmla="*/ 3073 w 10000"/>
                <a:gd name="connsiteY0" fmla="*/ 2552 h 8787"/>
                <a:gd name="connsiteX1" fmla="*/ 2121 w 10000"/>
                <a:gd name="connsiteY1" fmla="*/ 3746 h 8787"/>
                <a:gd name="connsiteX2" fmla="*/ 1645 w 10000"/>
                <a:gd name="connsiteY2" fmla="*/ 4353 h 8787"/>
                <a:gd name="connsiteX3" fmla="*/ 218 w 10000"/>
                <a:gd name="connsiteY3" fmla="*/ 4475 h 8787"/>
                <a:gd name="connsiteX4" fmla="*/ 75 w 10000"/>
                <a:gd name="connsiteY4" fmla="*/ 3816 h 8787"/>
                <a:gd name="connsiteX5" fmla="*/ 718 w 10000"/>
                <a:gd name="connsiteY5" fmla="*/ 2985 h 8787"/>
                <a:gd name="connsiteX6" fmla="*/ 2217 w 10000"/>
                <a:gd name="connsiteY6" fmla="*/ 1131 h 8787"/>
                <a:gd name="connsiteX7" fmla="*/ 4596 w 10000"/>
                <a:gd name="connsiteY7" fmla="*/ 23 h 8787"/>
                <a:gd name="connsiteX8" fmla="*/ 7403 w 10000"/>
                <a:gd name="connsiteY8" fmla="*/ 752 h 8787"/>
                <a:gd name="connsiteX9" fmla="*/ 7831 w 10000"/>
                <a:gd name="connsiteY9" fmla="*/ 1184 h 8787"/>
                <a:gd name="connsiteX10" fmla="*/ 9854 w 10000"/>
                <a:gd name="connsiteY10" fmla="*/ 3694 h 8787"/>
                <a:gd name="connsiteX11" fmla="*/ 9877 w 10000"/>
                <a:gd name="connsiteY11" fmla="*/ 4371 h 8787"/>
                <a:gd name="connsiteX12" fmla="*/ 8403 w 10000"/>
                <a:gd name="connsiteY12" fmla="*/ 4387 h 8787"/>
                <a:gd name="connsiteX13" fmla="*/ 7641 w 10000"/>
                <a:gd name="connsiteY13" fmla="*/ 3453 h 8787"/>
                <a:gd name="connsiteX14" fmla="*/ 6904 w 10000"/>
                <a:gd name="connsiteY14" fmla="*/ 2534 h 8787"/>
                <a:gd name="connsiteX15" fmla="*/ 6904 w 10000"/>
                <a:gd name="connsiteY15" fmla="*/ 2621 h 8787"/>
                <a:gd name="connsiteX16" fmla="*/ 6904 w 10000"/>
                <a:gd name="connsiteY16" fmla="*/ 4700 h 8787"/>
                <a:gd name="connsiteX17" fmla="*/ 1788 w 10000"/>
                <a:gd name="connsiteY17" fmla="*/ 8787 h 8787"/>
                <a:gd name="connsiteX18" fmla="*/ 3096 w 10000"/>
                <a:gd name="connsiteY18" fmla="*/ 4803 h 8787"/>
                <a:gd name="connsiteX19" fmla="*/ 3096 w 10000"/>
                <a:gd name="connsiteY19" fmla="*/ 4717 h 8787"/>
                <a:gd name="connsiteX20" fmla="*/ 3096 w 10000"/>
                <a:gd name="connsiteY20" fmla="*/ 2604 h 8787"/>
                <a:gd name="connsiteX21" fmla="*/ 3096 w 10000"/>
                <a:gd name="connsiteY21" fmla="*/ 2569 h 8787"/>
                <a:gd name="connsiteX22" fmla="*/ 3073 w 10000"/>
                <a:gd name="connsiteY22" fmla="*/ 2552 h 8787"/>
                <a:gd name="connsiteX0" fmla="*/ 3073 w 10000"/>
                <a:gd name="connsiteY0" fmla="*/ 2904 h 5568"/>
                <a:gd name="connsiteX1" fmla="*/ 2121 w 10000"/>
                <a:gd name="connsiteY1" fmla="*/ 4263 h 5568"/>
                <a:gd name="connsiteX2" fmla="*/ 1645 w 10000"/>
                <a:gd name="connsiteY2" fmla="*/ 4954 h 5568"/>
                <a:gd name="connsiteX3" fmla="*/ 218 w 10000"/>
                <a:gd name="connsiteY3" fmla="*/ 5093 h 5568"/>
                <a:gd name="connsiteX4" fmla="*/ 75 w 10000"/>
                <a:gd name="connsiteY4" fmla="*/ 4343 h 5568"/>
                <a:gd name="connsiteX5" fmla="*/ 718 w 10000"/>
                <a:gd name="connsiteY5" fmla="*/ 3397 h 5568"/>
                <a:gd name="connsiteX6" fmla="*/ 2217 w 10000"/>
                <a:gd name="connsiteY6" fmla="*/ 1287 h 5568"/>
                <a:gd name="connsiteX7" fmla="*/ 4596 w 10000"/>
                <a:gd name="connsiteY7" fmla="*/ 26 h 5568"/>
                <a:gd name="connsiteX8" fmla="*/ 7403 w 10000"/>
                <a:gd name="connsiteY8" fmla="*/ 856 h 5568"/>
                <a:gd name="connsiteX9" fmla="*/ 7831 w 10000"/>
                <a:gd name="connsiteY9" fmla="*/ 1347 h 5568"/>
                <a:gd name="connsiteX10" fmla="*/ 9854 w 10000"/>
                <a:gd name="connsiteY10" fmla="*/ 4204 h 5568"/>
                <a:gd name="connsiteX11" fmla="*/ 9877 w 10000"/>
                <a:gd name="connsiteY11" fmla="*/ 4974 h 5568"/>
                <a:gd name="connsiteX12" fmla="*/ 8403 w 10000"/>
                <a:gd name="connsiteY12" fmla="*/ 4993 h 5568"/>
                <a:gd name="connsiteX13" fmla="*/ 7641 w 10000"/>
                <a:gd name="connsiteY13" fmla="*/ 3930 h 5568"/>
                <a:gd name="connsiteX14" fmla="*/ 6904 w 10000"/>
                <a:gd name="connsiteY14" fmla="*/ 2884 h 5568"/>
                <a:gd name="connsiteX15" fmla="*/ 6904 w 10000"/>
                <a:gd name="connsiteY15" fmla="*/ 2983 h 5568"/>
                <a:gd name="connsiteX16" fmla="*/ 6904 w 10000"/>
                <a:gd name="connsiteY16" fmla="*/ 5349 h 5568"/>
                <a:gd name="connsiteX17" fmla="*/ 3096 w 10000"/>
                <a:gd name="connsiteY17" fmla="*/ 5466 h 5568"/>
                <a:gd name="connsiteX18" fmla="*/ 3096 w 10000"/>
                <a:gd name="connsiteY18" fmla="*/ 5368 h 5568"/>
                <a:gd name="connsiteX19" fmla="*/ 3096 w 10000"/>
                <a:gd name="connsiteY19" fmla="*/ 2963 h 5568"/>
                <a:gd name="connsiteX20" fmla="*/ 3096 w 10000"/>
                <a:gd name="connsiteY20" fmla="*/ 2924 h 5568"/>
                <a:gd name="connsiteX21" fmla="*/ 3073 w 10000"/>
                <a:gd name="connsiteY21" fmla="*/ 2904 h 5568"/>
                <a:gd name="connsiteX0" fmla="*/ 3073 w 10000"/>
                <a:gd name="connsiteY0" fmla="*/ 5215 h 9999"/>
                <a:gd name="connsiteX1" fmla="*/ 2121 w 10000"/>
                <a:gd name="connsiteY1" fmla="*/ 7655 h 9999"/>
                <a:gd name="connsiteX2" fmla="*/ 1645 w 10000"/>
                <a:gd name="connsiteY2" fmla="*/ 8896 h 9999"/>
                <a:gd name="connsiteX3" fmla="*/ 218 w 10000"/>
                <a:gd name="connsiteY3" fmla="*/ 9146 h 9999"/>
                <a:gd name="connsiteX4" fmla="*/ 75 w 10000"/>
                <a:gd name="connsiteY4" fmla="*/ 7799 h 9999"/>
                <a:gd name="connsiteX5" fmla="*/ 718 w 10000"/>
                <a:gd name="connsiteY5" fmla="*/ 6100 h 9999"/>
                <a:gd name="connsiteX6" fmla="*/ 2217 w 10000"/>
                <a:gd name="connsiteY6" fmla="*/ 2310 h 9999"/>
                <a:gd name="connsiteX7" fmla="*/ 4596 w 10000"/>
                <a:gd name="connsiteY7" fmla="*/ 46 h 9999"/>
                <a:gd name="connsiteX8" fmla="*/ 7403 w 10000"/>
                <a:gd name="connsiteY8" fmla="*/ 1536 h 9999"/>
                <a:gd name="connsiteX9" fmla="*/ 7831 w 10000"/>
                <a:gd name="connsiteY9" fmla="*/ 2418 h 9999"/>
                <a:gd name="connsiteX10" fmla="*/ 9854 w 10000"/>
                <a:gd name="connsiteY10" fmla="*/ 7549 h 9999"/>
                <a:gd name="connsiteX11" fmla="*/ 9877 w 10000"/>
                <a:gd name="connsiteY11" fmla="*/ 8932 h 9999"/>
                <a:gd name="connsiteX12" fmla="*/ 8403 w 10000"/>
                <a:gd name="connsiteY12" fmla="*/ 8966 h 9999"/>
                <a:gd name="connsiteX13" fmla="*/ 7641 w 10000"/>
                <a:gd name="connsiteY13" fmla="*/ 7057 h 9999"/>
                <a:gd name="connsiteX14" fmla="*/ 6904 w 10000"/>
                <a:gd name="connsiteY14" fmla="*/ 5179 h 9999"/>
                <a:gd name="connsiteX15" fmla="*/ 6904 w 10000"/>
                <a:gd name="connsiteY15" fmla="*/ 5356 h 9999"/>
                <a:gd name="connsiteX16" fmla="*/ 6904 w 10000"/>
                <a:gd name="connsiteY16" fmla="*/ 9606 h 9999"/>
                <a:gd name="connsiteX17" fmla="*/ 3096 w 10000"/>
                <a:gd name="connsiteY17" fmla="*/ 9816 h 9999"/>
                <a:gd name="connsiteX18" fmla="*/ 3096 w 10000"/>
                <a:gd name="connsiteY18" fmla="*/ 5320 h 9999"/>
                <a:gd name="connsiteX19" fmla="*/ 3096 w 10000"/>
                <a:gd name="connsiteY19" fmla="*/ 5250 h 9999"/>
                <a:gd name="connsiteX20" fmla="*/ 3073 w 10000"/>
                <a:gd name="connsiteY20" fmla="*/ 5215 h 9999"/>
                <a:gd name="connsiteX0" fmla="*/ 3073 w 10000"/>
                <a:gd name="connsiteY0" fmla="*/ 5216 h 9607"/>
                <a:gd name="connsiteX1" fmla="*/ 2121 w 10000"/>
                <a:gd name="connsiteY1" fmla="*/ 7656 h 9607"/>
                <a:gd name="connsiteX2" fmla="*/ 1645 w 10000"/>
                <a:gd name="connsiteY2" fmla="*/ 8897 h 9607"/>
                <a:gd name="connsiteX3" fmla="*/ 218 w 10000"/>
                <a:gd name="connsiteY3" fmla="*/ 9147 h 9607"/>
                <a:gd name="connsiteX4" fmla="*/ 75 w 10000"/>
                <a:gd name="connsiteY4" fmla="*/ 7800 h 9607"/>
                <a:gd name="connsiteX5" fmla="*/ 718 w 10000"/>
                <a:gd name="connsiteY5" fmla="*/ 6101 h 9607"/>
                <a:gd name="connsiteX6" fmla="*/ 2217 w 10000"/>
                <a:gd name="connsiteY6" fmla="*/ 2310 h 9607"/>
                <a:gd name="connsiteX7" fmla="*/ 4596 w 10000"/>
                <a:gd name="connsiteY7" fmla="*/ 46 h 9607"/>
                <a:gd name="connsiteX8" fmla="*/ 7403 w 10000"/>
                <a:gd name="connsiteY8" fmla="*/ 1536 h 9607"/>
                <a:gd name="connsiteX9" fmla="*/ 7831 w 10000"/>
                <a:gd name="connsiteY9" fmla="*/ 2418 h 9607"/>
                <a:gd name="connsiteX10" fmla="*/ 9854 w 10000"/>
                <a:gd name="connsiteY10" fmla="*/ 7550 h 9607"/>
                <a:gd name="connsiteX11" fmla="*/ 9877 w 10000"/>
                <a:gd name="connsiteY11" fmla="*/ 8933 h 9607"/>
                <a:gd name="connsiteX12" fmla="*/ 8403 w 10000"/>
                <a:gd name="connsiteY12" fmla="*/ 8967 h 9607"/>
                <a:gd name="connsiteX13" fmla="*/ 7641 w 10000"/>
                <a:gd name="connsiteY13" fmla="*/ 7058 h 9607"/>
                <a:gd name="connsiteX14" fmla="*/ 6904 w 10000"/>
                <a:gd name="connsiteY14" fmla="*/ 5180 h 9607"/>
                <a:gd name="connsiteX15" fmla="*/ 6904 w 10000"/>
                <a:gd name="connsiteY15" fmla="*/ 5357 h 9607"/>
                <a:gd name="connsiteX16" fmla="*/ 6904 w 10000"/>
                <a:gd name="connsiteY16" fmla="*/ 9607 h 9607"/>
                <a:gd name="connsiteX17" fmla="*/ 3096 w 10000"/>
                <a:gd name="connsiteY17" fmla="*/ 5321 h 9607"/>
                <a:gd name="connsiteX18" fmla="*/ 3096 w 10000"/>
                <a:gd name="connsiteY18" fmla="*/ 5251 h 9607"/>
                <a:gd name="connsiteX19" fmla="*/ 3073 w 10000"/>
                <a:gd name="connsiteY19" fmla="*/ 5216 h 9607"/>
                <a:gd name="connsiteX0" fmla="*/ 3096 w 10000"/>
                <a:gd name="connsiteY0" fmla="*/ 5466 h 10000"/>
                <a:gd name="connsiteX1" fmla="*/ 2121 w 10000"/>
                <a:gd name="connsiteY1" fmla="*/ 7969 h 10000"/>
                <a:gd name="connsiteX2" fmla="*/ 1645 w 10000"/>
                <a:gd name="connsiteY2" fmla="*/ 9261 h 10000"/>
                <a:gd name="connsiteX3" fmla="*/ 218 w 10000"/>
                <a:gd name="connsiteY3" fmla="*/ 9521 h 10000"/>
                <a:gd name="connsiteX4" fmla="*/ 75 w 10000"/>
                <a:gd name="connsiteY4" fmla="*/ 8119 h 10000"/>
                <a:gd name="connsiteX5" fmla="*/ 718 w 10000"/>
                <a:gd name="connsiteY5" fmla="*/ 6351 h 10000"/>
                <a:gd name="connsiteX6" fmla="*/ 2217 w 10000"/>
                <a:gd name="connsiteY6" fmla="*/ 2404 h 10000"/>
                <a:gd name="connsiteX7" fmla="*/ 4596 w 10000"/>
                <a:gd name="connsiteY7" fmla="*/ 48 h 10000"/>
                <a:gd name="connsiteX8" fmla="*/ 7403 w 10000"/>
                <a:gd name="connsiteY8" fmla="*/ 1599 h 10000"/>
                <a:gd name="connsiteX9" fmla="*/ 7831 w 10000"/>
                <a:gd name="connsiteY9" fmla="*/ 2517 h 10000"/>
                <a:gd name="connsiteX10" fmla="*/ 9854 w 10000"/>
                <a:gd name="connsiteY10" fmla="*/ 7859 h 10000"/>
                <a:gd name="connsiteX11" fmla="*/ 9877 w 10000"/>
                <a:gd name="connsiteY11" fmla="*/ 9298 h 10000"/>
                <a:gd name="connsiteX12" fmla="*/ 8403 w 10000"/>
                <a:gd name="connsiteY12" fmla="*/ 9334 h 10000"/>
                <a:gd name="connsiteX13" fmla="*/ 7641 w 10000"/>
                <a:gd name="connsiteY13" fmla="*/ 7347 h 10000"/>
                <a:gd name="connsiteX14" fmla="*/ 6904 w 10000"/>
                <a:gd name="connsiteY14" fmla="*/ 5392 h 10000"/>
                <a:gd name="connsiteX15" fmla="*/ 6904 w 10000"/>
                <a:gd name="connsiteY15" fmla="*/ 5576 h 10000"/>
                <a:gd name="connsiteX16" fmla="*/ 6904 w 10000"/>
                <a:gd name="connsiteY16" fmla="*/ 10000 h 10000"/>
                <a:gd name="connsiteX17" fmla="*/ 3096 w 10000"/>
                <a:gd name="connsiteY17" fmla="*/ 5539 h 10000"/>
                <a:gd name="connsiteX18" fmla="*/ 3096 w 10000"/>
                <a:gd name="connsiteY18" fmla="*/ 5466 h 10000"/>
                <a:gd name="connsiteX0" fmla="*/ 3096 w 10000"/>
                <a:gd name="connsiteY0" fmla="*/ 5539 h 10000"/>
                <a:gd name="connsiteX1" fmla="*/ 2121 w 10000"/>
                <a:gd name="connsiteY1" fmla="*/ 7969 h 10000"/>
                <a:gd name="connsiteX2" fmla="*/ 1645 w 10000"/>
                <a:gd name="connsiteY2" fmla="*/ 9261 h 10000"/>
                <a:gd name="connsiteX3" fmla="*/ 218 w 10000"/>
                <a:gd name="connsiteY3" fmla="*/ 9521 h 10000"/>
                <a:gd name="connsiteX4" fmla="*/ 75 w 10000"/>
                <a:gd name="connsiteY4" fmla="*/ 8119 h 10000"/>
                <a:gd name="connsiteX5" fmla="*/ 718 w 10000"/>
                <a:gd name="connsiteY5" fmla="*/ 6351 h 10000"/>
                <a:gd name="connsiteX6" fmla="*/ 2217 w 10000"/>
                <a:gd name="connsiteY6" fmla="*/ 2404 h 10000"/>
                <a:gd name="connsiteX7" fmla="*/ 4596 w 10000"/>
                <a:gd name="connsiteY7" fmla="*/ 48 h 10000"/>
                <a:gd name="connsiteX8" fmla="*/ 7403 w 10000"/>
                <a:gd name="connsiteY8" fmla="*/ 1599 h 10000"/>
                <a:gd name="connsiteX9" fmla="*/ 7831 w 10000"/>
                <a:gd name="connsiteY9" fmla="*/ 2517 h 10000"/>
                <a:gd name="connsiteX10" fmla="*/ 9854 w 10000"/>
                <a:gd name="connsiteY10" fmla="*/ 7859 h 10000"/>
                <a:gd name="connsiteX11" fmla="*/ 9877 w 10000"/>
                <a:gd name="connsiteY11" fmla="*/ 9298 h 10000"/>
                <a:gd name="connsiteX12" fmla="*/ 8403 w 10000"/>
                <a:gd name="connsiteY12" fmla="*/ 9334 h 10000"/>
                <a:gd name="connsiteX13" fmla="*/ 7641 w 10000"/>
                <a:gd name="connsiteY13" fmla="*/ 7347 h 10000"/>
                <a:gd name="connsiteX14" fmla="*/ 6904 w 10000"/>
                <a:gd name="connsiteY14" fmla="*/ 5392 h 10000"/>
                <a:gd name="connsiteX15" fmla="*/ 6904 w 10000"/>
                <a:gd name="connsiteY15" fmla="*/ 5576 h 10000"/>
                <a:gd name="connsiteX16" fmla="*/ 6904 w 10000"/>
                <a:gd name="connsiteY16" fmla="*/ 10000 h 10000"/>
                <a:gd name="connsiteX17" fmla="*/ 3096 w 10000"/>
                <a:gd name="connsiteY17" fmla="*/ 5539 h 10000"/>
                <a:gd name="connsiteX0" fmla="*/ 6904 w 10000"/>
                <a:gd name="connsiteY0" fmla="*/ 10000 h 10046"/>
                <a:gd name="connsiteX1" fmla="*/ 2121 w 10000"/>
                <a:gd name="connsiteY1" fmla="*/ 7969 h 10046"/>
                <a:gd name="connsiteX2" fmla="*/ 1645 w 10000"/>
                <a:gd name="connsiteY2" fmla="*/ 9261 h 10046"/>
                <a:gd name="connsiteX3" fmla="*/ 218 w 10000"/>
                <a:gd name="connsiteY3" fmla="*/ 9521 h 10046"/>
                <a:gd name="connsiteX4" fmla="*/ 75 w 10000"/>
                <a:gd name="connsiteY4" fmla="*/ 8119 h 10046"/>
                <a:gd name="connsiteX5" fmla="*/ 718 w 10000"/>
                <a:gd name="connsiteY5" fmla="*/ 6351 h 10046"/>
                <a:gd name="connsiteX6" fmla="*/ 2217 w 10000"/>
                <a:gd name="connsiteY6" fmla="*/ 2404 h 10046"/>
                <a:gd name="connsiteX7" fmla="*/ 4596 w 10000"/>
                <a:gd name="connsiteY7" fmla="*/ 48 h 10046"/>
                <a:gd name="connsiteX8" fmla="*/ 7403 w 10000"/>
                <a:gd name="connsiteY8" fmla="*/ 1599 h 10046"/>
                <a:gd name="connsiteX9" fmla="*/ 7831 w 10000"/>
                <a:gd name="connsiteY9" fmla="*/ 2517 h 10046"/>
                <a:gd name="connsiteX10" fmla="*/ 9854 w 10000"/>
                <a:gd name="connsiteY10" fmla="*/ 7859 h 10046"/>
                <a:gd name="connsiteX11" fmla="*/ 9877 w 10000"/>
                <a:gd name="connsiteY11" fmla="*/ 9298 h 10046"/>
                <a:gd name="connsiteX12" fmla="*/ 8403 w 10000"/>
                <a:gd name="connsiteY12" fmla="*/ 9334 h 10046"/>
                <a:gd name="connsiteX13" fmla="*/ 7641 w 10000"/>
                <a:gd name="connsiteY13" fmla="*/ 7347 h 10046"/>
                <a:gd name="connsiteX14" fmla="*/ 6904 w 10000"/>
                <a:gd name="connsiteY14" fmla="*/ 5392 h 10046"/>
                <a:gd name="connsiteX15" fmla="*/ 6904 w 10000"/>
                <a:gd name="connsiteY15" fmla="*/ 5576 h 10046"/>
                <a:gd name="connsiteX16" fmla="*/ 6904 w 10000"/>
                <a:gd name="connsiteY16" fmla="*/ 10000 h 10046"/>
                <a:gd name="connsiteX0" fmla="*/ 6904 w 10000"/>
                <a:gd name="connsiteY0" fmla="*/ 10000 h 10166"/>
                <a:gd name="connsiteX1" fmla="*/ 1645 w 10000"/>
                <a:gd name="connsiteY1" fmla="*/ 9261 h 10166"/>
                <a:gd name="connsiteX2" fmla="*/ 218 w 10000"/>
                <a:gd name="connsiteY2" fmla="*/ 9521 h 10166"/>
                <a:gd name="connsiteX3" fmla="*/ 75 w 10000"/>
                <a:gd name="connsiteY3" fmla="*/ 8119 h 10166"/>
                <a:gd name="connsiteX4" fmla="*/ 718 w 10000"/>
                <a:gd name="connsiteY4" fmla="*/ 6351 h 10166"/>
                <a:gd name="connsiteX5" fmla="*/ 2217 w 10000"/>
                <a:gd name="connsiteY5" fmla="*/ 2404 h 10166"/>
                <a:gd name="connsiteX6" fmla="*/ 4596 w 10000"/>
                <a:gd name="connsiteY6" fmla="*/ 48 h 10166"/>
                <a:gd name="connsiteX7" fmla="*/ 7403 w 10000"/>
                <a:gd name="connsiteY7" fmla="*/ 1599 h 10166"/>
                <a:gd name="connsiteX8" fmla="*/ 7831 w 10000"/>
                <a:gd name="connsiteY8" fmla="*/ 2517 h 10166"/>
                <a:gd name="connsiteX9" fmla="*/ 9854 w 10000"/>
                <a:gd name="connsiteY9" fmla="*/ 7859 h 10166"/>
                <a:gd name="connsiteX10" fmla="*/ 9877 w 10000"/>
                <a:gd name="connsiteY10" fmla="*/ 9298 h 10166"/>
                <a:gd name="connsiteX11" fmla="*/ 8403 w 10000"/>
                <a:gd name="connsiteY11" fmla="*/ 9334 h 10166"/>
                <a:gd name="connsiteX12" fmla="*/ 7641 w 10000"/>
                <a:gd name="connsiteY12" fmla="*/ 7347 h 10166"/>
                <a:gd name="connsiteX13" fmla="*/ 6904 w 10000"/>
                <a:gd name="connsiteY13" fmla="*/ 5392 h 10166"/>
                <a:gd name="connsiteX14" fmla="*/ 6904 w 10000"/>
                <a:gd name="connsiteY14" fmla="*/ 5576 h 10166"/>
                <a:gd name="connsiteX15" fmla="*/ 6904 w 10000"/>
                <a:gd name="connsiteY15" fmla="*/ 10000 h 10166"/>
                <a:gd name="connsiteX0" fmla="*/ 6904 w 10000"/>
                <a:gd name="connsiteY0" fmla="*/ 5576 h 9979"/>
                <a:gd name="connsiteX1" fmla="*/ 1645 w 10000"/>
                <a:gd name="connsiteY1" fmla="*/ 9261 h 9979"/>
                <a:gd name="connsiteX2" fmla="*/ 218 w 10000"/>
                <a:gd name="connsiteY2" fmla="*/ 9521 h 9979"/>
                <a:gd name="connsiteX3" fmla="*/ 75 w 10000"/>
                <a:gd name="connsiteY3" fmla="*/ 8119 h 9979"/>
                <a:gd name="connsiteX4" fmla="*/ 718 w 10000"/>
                <a:gd name="connsiteY4" fmla="*/ 6351 h 9979"/>
                <a:gd name="connsiteX5" fmla="*/ 2217 w 10000"/>
                <a:gd name="connsiteY5" fmla="*/ 2404 h 9979"/>
                <a:gd name="connsiteX6" fmla="*/ 4596 w 10000"/>
                <a:gd name="connsiteY6" fmla="*/ 48 h 9979"/>
                <a:gd name="connsiteX7" fmla="*/ 7403 w 10000"/>
                <a:gd name="connsiteY7" fmla="*/ 1599 h 9979"/>
                <a:gd name="connsiteX8" fmla="*/ 7831 w 10000"/>
                <a:gd name="connsiteY8" fmla="*/ 2517 h 9979"/>
                <a:gd name="connsiteX9" fmla="*/ 9854 w 10000"/>
                <a:gd name="connsiteY9" fmla="*/ 7859 h 9979"/>
                <a:gd name="connsiteX10" fmla="*/ 9877 w 10000"/>
                <a:gd name="connsiteY10" fmla="*/ 9298 h 9979"/>
                <a:gd name="connsiteX11" fmla="*/ 8403 w 10000"/>
                <a:gd name="connsiteY11" fmla="*/ 9334 h 9979"/>
                <a:gd name="connsiteX12" fmla="*/ 7641 w 10000"/>
                <a:gd name="connsiteY12" fmla="*/ 7347 h 9979"/>
                <a:gd name="connsiteX13" fmla="*/ 6904 w 10000"/>
                <a:gd name="connsiteY13" fmla="*/ 5392 h 9979"/>
                <a:gd name="connsiteX14" fmla="*/ 6904 w 10000"/>
                <a:gd name="connsiteY14" fmla="*/ 5576 h 9979"/>
                <a:gd name="connsiteX0" fmla="*/ 6904 w 10000"/>
                <a:gd name="connsiteY0" fmla="*/ 5587 h 9976"/>
                <a:gd name="connsiteX1" fmla="*/ 218 w 10000"/>
                <a:gd name="connsiteY1" fmla="*/ 9540 h 9976"/>
                <a:gd name="connsiteX2" fmla="*/ 75 w 10000"/>
                <a:gd name="connsiteY2" fmla="*/ 8135 h 9976"/>
                <a:gd name="connsiteX3" fmla="*/ 718 w 10000"/>
                <a:gd name="connsiteY3" fmla="*/ 6363 h 9976"/>
                <a:gd name="connsiteX4" fmla="*/ 2217 w 10000"/>
                <a:gd name="connsiteY4" fmla="*/ 2408 h 9976"/>
                <a:gd name="connsiteX5" fmla="*/ 4596 w 10000"/>
                <a:gd name="connsiteY5" fmla="*/ 47 h 9976"/>
                <a:gd name="connsiteX6" fmla="*/ 7403 w 10000"/>
                <a:gd name="connsiteY6" fmla="*/ 1601 h 9976"/>
                <a:gd name="connsiteX7" fmla="*/ 7831 w 10000"/>
                <a:gd name="connsiteY7" fmla="*/ 2521 h 9976"/>
                <a:gd name="connsiteX8" fmla="*/ 9854 w 10000"/>
                <a:gd name="connsiteY8" fmla="*/ 7875 h 9976"/>
                <a:gd name="connsiteX9" fmla="*/ 9877 w 10000"/>
                <a:gd name="connsiteY9" fmla="*/ 9317 h 9976"/>
                <a:gd name="connsiteX10" fmla="*/ 8403 w 10000"/>
                <a:gd name="connsiteY10" fmla="*/ 9353 h 9976"/>
                <a:gd name="connsiteX11" fmla="*/ 7641 w 10000"/>
                <a:gd name="connsiteY11" fmla="*/ 7361 h 9976"/>
                <a:gd name="connsiteX12" fmla="*/ 6904 w 10000"/>
                <a:gd name="connsiteY12" fmla="*/ 5402 h 9976"/>
                <a:gd name="connsiteX13" fmla="*/ 6904 w 10000"/>
                <a:gd name="connsiteY13" fmla="*/ 5587 h 9976"/>
                <a:gd name="connsiteX0" fmla="*/ 6829 w 9925"/>
                <a:gd name="connsiteY0" fmla="*/ 5600 h 10000"/>
                <a:gd name="connsiteX1" fmla="*/ 0 w 9925"/>
                <a:gd name="connsiteY1" fmla="*/ 8155 h 10000"/>
                <a:gd name="connsiteX2" fmla="*/ 643 w 9925"/>
                <a:gd name="connsiteY2" fmla="*/ 6378 h 10000"/>
                <a:gd name="connsiteX3" fmla="*/ 2142 w 9925"/>
                <a:gd name="connsiteY3" fmla="*/ 2414 h 10000"/>
                <a:gd name="connsiteX4" fmla="*/ 4521 w 9925"/>
                <a:gd name="connsiteY4" fmla="*/ 47 h 10000"/>
                <a:gd name="connsiteX5" fmla="*/ 7328 w 9925"/>
                <a:gd name="connsiteY5" fmla="*/ 1605 h 10000"/>
                <a:gd name="connsiteX6" fmla="*/ 7756 w 9925"/>
                <a:gd name="connsiteY6" fmla="*/ 2527 h 10000"/>
                <a:gd name="connsiteX7" fmla="*/ 9779 w 9925"/>
                <a:gd name="connsiteY7" fmla="*/ 7894 h 10000"/>
                <a:gd name="connsiteX8" fmla="*/ 9802 w 9925"/>
                <a:gd name="connsiteY8" fmla="*/ 9339 h 10000"/>
                <a:gd name="connsiteX9" fmla="*/ 8328 w 9925"/>
                <a:gd name="connsiteY9" fmla="*/ 9376 h 10000"/>
                <a:gd name="connsiteX10" fmla="*/ 7566 w 9925"/>
                <a:gd name="connsiteY10" fmla="*/ 7379 h 10000"/>
                <a:gd name="connsiteX11" fmla="*/ 6829 w 9925"/>
                <a:gd name="connsiteY11" fmla="*/ 5415 h 10000"/>
                <a:gd name="connsiteX12" fmla="*/ 6829 w 9925"/>
                <a:gd name="connsiteY12" fmla="*/ 5600 h 10000"/>
                <a:gd name="connsiteX0" fmla="*/ 6233 w 9352"/>
                <a:gd name="connsiteY0" fmla="*/ 5600 h 10000"/>
                <a:gd name="connsiteX1" fmla="*/ 0 w 9352"/>
                <a:gd name="connsiteY1" fmla="*/ 6378 h 10000"/>
                <a:gd name="connsiteX2" fmla="*/ 1510 w 9352"/>
                <a:gd name="connsiteY2" fmla="*/ 2414 h 10000"/>
                <a:gd name="connsiteX3" fmla="*/ 3907 w 9352"/>
                <a:gd name="connsiteY3" fmla="*/ 47 h 10000"/>
                <a:gd name="connsiteX4" fmla="*/ 6735 w 9352"/>
                <a:gd name="connsiteY4" fmla="*/ 1605 h 10000"/>
                <a:gd name="connsiteX5" fmla="*/ 7167 w 9352"/>
                <a:gd name="connsiteY5" fmla="*/ 2527 h 10000"/>
                <a:gd name="connsiteX6" fmla="*/ 9205 w 9352"/>
                <a:gd name="connsiteY6" fmla="*/ 7894 h 10000"/>
                <a:gd name="connsiteX7" fmla="*/ 9228 w 9352"/>
                <a:gd name="connsiteY7" fmla="*/ 9339 h 10000"/>
                <a:gd name="connsiteX8" fmla="*/ 7743 w 9352"/>
                <a:gd name="connsiteY8" fmla="*/ 9376 h 10000"/>
                <a:gd name="connsiteX9" fmla="*/ 6975 w 9352"/>
                <a:gd name="connsiteY9" fmla="*/ 7379 h 10000"/>
                <a:gd name="connsiteX10" fmla="*/ 6233 w 9352"/>
                <a:gd name="connsiteY10" fmla="*/ 5415 h 10000"/>
                <a:gd name="connsiteX11" fmla="*/ 6233 w 9352"/>
                <a:gd name="connsiteY11" fmla="*/ 5600 h 10000"/>
                <a:gd name="connsiteX0" fmla="*/ 6665 w 10000"/>
                <a:gd name="connsiteY0" fmla="*/ 5415 h 10000"/>
                <a:gd name="connsiteX1" fmla="*/ 0 w 10000"/>
                <a:gd name="connsiteY1" fmla="*/ 6378 h 10000"/>
                <a:gd name="connsiteX2" fmla="*/ 1615 w 10000"/>
                <a:gd name="connsiteY2" fmla="*/ 2414 h 10000"/>
                <a:gd name="connsiteX3" fmla="*/ 4178 w 10000"/>
                <a:gd name="connsiteY3" fmla="*/ 47 h 10000"/>
                <a:gd name="connsiteX4" fmla="*/ 7202 w 10000"/>
                <a:gd name="connsiteY4" fmla="*/ 1605 h 10000"/>
                <a:gd name="connsiteX5" fmla="*/ 7664 w 10000"/>
                <a:gd name="connsiteY5" fmla="*/ 2527 h 10000"/>
                <a:gd name="connsiteX6" fmla="*/ 9843 w 10000"/>
                <a:gd name="connsiteY6" fmla="*/ 7894 h 10000"/>
                <a:gd name="connsiteX7" fmla="*/ 9867 w 10000"/>
                <a:gd name="connsiteY7" fmla="*/ 9339 h 10000"/>
                <a:gd name="connsiteX8" fmla="*/ 8280 w 10000"/>
                <a:gd name="connsiteY8" fmla="*/ 9376 h 10000"/>
                <a:gd name="connsiteX9" fmla="*/ 7458 w 10000"/>
                <a:gd name="connsiteY9" fmla="*/ 7379 h 10000"/>
                <a:gd name="connsiteX10" fmla="*/ 6665 w 10000"/>
                <a:gd name="connsiteY10" fmla="*/ 5415 h 10000"/>
                <a:gd name="connsiteX0" fmla="*/ 7458 w 10000"/>
                <a:gd name="connsiteY0" fmla="*/ 7379 h 10000"/>
                <a:gd name="connsiteX1" fmla="*/ 0 w 10000"/>
                <a:gd name="connsiteY1" fmla="*/ 6378 h 10000"/>
                <a:gd name="connsiteX2" fmla="*/ 1615 w 10000"/>
                <a:gd name="connsiteY2" fmla="*/ 2414 h 10000"/>
                <a:gd name="connsiteX3" fmla="*/ 4178 w 10000"/>
                <a:gd name="connsiteY3" fmla="*/ 47 h 10000"/>
                <a:gd name="connsiteX4" fmla="*/ 7202 w 10000"/>
                <a:gd name="connsiteY4" fmla="*/ 1605 h 10000"/>
                <a:gd name="connsiteX5" fmla="*/ 7664 w 10000"/>
                <a:gd name="connsiteY5" fmla="*/ 2527 h 10000"/>
                <a:gd name="connsiteX6" fmla="*/ 9843 w 10000"/>
                <a:gd name="connsiteY6" fmla="*/ 7894 h 10000"/>
                <a:gd name="connsiteX7" fmla="*/ 9867 w 10000"/>
                <a:gd name="connsiteY7" fmla="*/ 9339 h 10000"/>
                <a:gd name="connsiteX8" fmla="*/ 8280 w 10000"/>
                <a:gd name="connsiteY8" fmla="*/ 9376 h 10000"/>
                <a:gd name="connsiteX9" fmla="*/ 7458 w 10000"/>
                <a:gd name="connsiteY9" fmla="*/ 7379 h 10000"/>
                <a:gd name="connsiteX0" fmla="*/ 7458 w 10000"/>
                <a:gd name="connsiteY0" fmla="*/ 7379 h 9339"/>
                <a:gd name="connsiteX1" fmla="*/ 0 w 10000"/>
                <a:gd name="connsiteY1" fmla="*/ 6378 h 9339"/>
                <a:gd name="connsiteX2" fmla="*/ 1615 w 10000"/>
                <a:gd name="connsiteY2" fmla="*/ 2414 h 9339"/>
                <a:gd name="connsiteX3" fmla="*/ 4178 w 10000"/>
                <a:gd name="connsiteY3" fmla="*/ 47 h 9339"/>
                <a:gd name="connsiteX4" fmla="*/ 7202 w 10000"/>
                <a:gd name="connsiteY4" fmla="*/ 1605 h 9339"/>
                <a:gd name="connsiteX5" fmla="*/ 7664 w 10000"/>
                <a:gd name="connsiteY5" fmla="*/ 2527 h 9339"/>
                <a:gd name="connsiteX6" fmla="*/ 9843 w 10000"/>
                <a:gd name="connsiteY6" fmla="*/ 7894 h 9339"/>
                <a:gd name="connsiteX7" fmla="*/ 9867 w 10000"/>
                <a:gd name="connsiteY7" fmla="*/ 9339 h 9339"/>
                <a:gd name="connsiteX8" fmla="*/ 7458 w 10000"/>
                <a:gd name="connsiteY8" fmla="*/ 7379 h 9339"/>
                <a:gd name="connsiteX0" fmla="*/ 7458 w 9843"/>
                <a:gd name="connsiteY0" fmla="*/ 7901 h 8771"/>
                <a:gd name="connsiteX1" fmla="*/ 0 w 9843"/>
                <a:gd name="connsiteY1" fmla="*/ 6829 h 8771"/>
                <a:gd name="connsiteX2" fmla="*/ 1615 w 9843"/>
                <a:gd name="connsiteY2" fmla="*/ 2585 h 8771"/>
                <a:gd name="connsiteX3" fmla="*/ 4178 w 9843"/>
                <a:gd name="connsiteY3" fmla="*/ 50 h 8771"/>
                <a:gd name="connsiteX4" fmla="*/ 7202 w 9843"/>
                <a:gd name="connsiteY4" fmla="*/ 1719 h 8771"/>
                <a:gd name="connsiteX5" fmla="*/ 7664 w 9843"/>
                <a:gd name="connsiteY5" fmla="*/ 2706 h 8771"/>
                <a:gd name="connsiteX6" fmla="*/ 9843 w 9843"/>
                <a:gd name="connsiteY6" fmla="*/ 8453 h 8771"/>
                <a:gd name="connsiteX7" fmla="*/ 7458 w 9843"/>
                <a:gd name="connsiteY7" fmla="*/ 7901 h 8771"/>
                <a:gd name="connsiteX0" fmla="*/ 7577 w 8922"/>
                <a:gd name="connsiteY0" fmla="*/ 9008 h 9038"/>
                <a:gd name="connsiteX1" fmla="*/ 0 w 8922"/>
                <a:gd name="connsiteY1" fmla="*/ 7786 h 9038"/>
                <a:gd name="connsiteX2" fmla="*/ 1641 w 8922"/>
                <a:gd name="connsiteY2" fmla="*/ 2947 h 9038"/>
                <a:gd name="connsiteX3" fmla="*/ 4245 w 8922"/>
                <a:gd name="connsiteY3" fmla="*/ 57 h 9038"/>
                <a:gd name="connsiteX4" fmla="*/ 7317 w 8922"/>
                <a:gd name="connsiteY4" fmla="*/ 1960 h 9038"/>
                <a:gd name="connsiteX5" fmla="*/ 7786 w 8922"/>
                <a:gd name="connsiteY5" fmla="*/ 3085 h 9038"/>
                <a:gd name="connsiteX6" fmla="*/ 8910 w 8922"/>
                <a:gd name="connsiteY6" fmla="*/ 6234 h 9038"/>
                <a:gd name="connsiteX7" fmla="*/ 7577 w 8922"/>
                <a:gd name="connsiteY7" fmla="*/ 9008 h 9038"/>
                <a:gd name="connsiteX0" fmla="*/ 9987 w 9987"/>
                <a:gd name="connsiteY0" fmla="*/ 6898 h 8758"/>
                <a:gd name="connsiteX1" fmla="*/ 0 w 9987"/>
                <a:gd name="connsiteY1" fmla="*/ 8615 h 8758"/>
                <a:gd name="connsiteX2" fmla="*/ 1839 w 9987"/>
                <a:gd name="connsiteY2" fmla="*/ 3261 h 8758"/>
                <a:gd name="connsiteX3" fmla="*/ 4758 w 9987"/>
                <a:gd name="connsiteY3" fmla="*/ 63 h 8758"/>
                <a:gd name="connsiteX4" fmla="*/ 8201 w 9987"/>
                <a:gd name="connsiteY4" fmla="*/ 2169 h 8758"/>
                <a:gd name="connsiteX5" fmla="*/ 8727 w 9987"/>
                <a:gd name="connsiteY5" fmla="*/ 3413 h 8758"/>
                <a:gd name="connsiteX6" fmla="*/ 9987 w 9987"/>
                <a:gd name="connsiteY6" fmla="*/ 6898 h 8758"/>
                <a:gd name="connsiteX0" fmla="*/ 9225 w 9225"/>
                <a:gd name="connsiteY0" fmla="*/ 7876 h 8338"/>
                <a:gd name="connsiteX1" fmla="*/ 0 w 9225"/>
                <a:gd name="connsiteY1" fmla="*/ 7369 h 8338"/>
                <a:gd name="connsiteX2" fmla="*/ 1066 w 9225"/>
                <a:gd name="connsiteY2" fmla="*/ 3723 h 8338"/>
                <a:gd name="connsiteX3" fmla="*/ 3989 w 9225"/>
                <a:gd name="connsiteY3" fmla="*/ 72 h 8338"/>
                <a:gd name="connsiteX4" fmla="*/ 7437 w 9225"/>
                <a:gd name="connsiteY4" fmla="*/ 2477 h 8338"/>
                <a:gd name="connsiteX5" fmla="*/ 7963 w 9225"/>
                <a:gd name="connsiteY5" fmla="*/ 3897 h 8338"/>
                <a:gd name="connsiteX6" fmla="*/ 9225 w 9225"/>
                <a:gd name="connsiteY6" fmla="*/ 7876 h 8338"/>
                <a:gd name="connsiteX0" fmla="*/ 8844 w 8844"/>
                <a:gd name="connsiteY0" fmla="*/ 9446 h 9446"/>
                <a:gd name="connsiteX1" fmla="*/ 0 w 8844"/>
                <a:gd name="connsiteY1" fmla="*/ 4465 h 9446"/>
                <a:gd name="connsiteX2" fmla="*/ 3168 w 8844"/>
                <a:gd name="connsiteY2" fmla="*/ 86 h 9446"/>
                <a:gd name="connsiteX3" fmla="*/ 6906 w 8844"/>
                <a:gd name="connsiteY3" fmla="*/ 2971 h 9446"/>
                <a:gd name="connsiteX4" fmla="*/ 7476 w 8844"/>
                <a:gd name="connsiteY4" fmla="*/ 4674 h 9446"/>
                <a:gd name="connsiteX5" fmla="*/ 8844 w 8844"/>
                <a:gd name="connsiteY5" fmla="*/ 9446 h 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44" h="9446">
                  <a:moveTo>
                    <a:pt x="8844" y="9446"/>
                  </a:moveTo>
                  <a:cubicBezTo>
                    <a:pt x="7598" y="9411"/>
                    <a:pt x="946" y="6025"/>
                    <a:pt x="0" y="4465"/>
                  </a:cubicBezTo>
                  <a:cubicBezTo>
                    <a:pt x="726" y="1935"/>
                    <a:pt x="1774" y="433"/>
                    <a:pt x="3168" y="86"/>
                  </a:cubicBezTo>
                  <a:cubicBezTo>
                    <a:pt x="4623" y="-318"/>
                    <a:pt x="5859" y="704"/>
                    <a:pt x="6906" y="2971"/>
                  </a:cubicBezTo>
                  <a:cubicBezTo>
                    <a:pt x="7127" y="3514"/>
                    <a:pt x="7317" y="4059"/>
                    <a:pt x="7476" y="4674"/>
                  </a:cubicBezTo>
                  <a:lnTo>
                    <a:pt x="8844" y="94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374" name="Freeform 6">
              <a:extLst>
                <a:ext uri="{FF2B5EF4-FFF2-40B4-BE49-F238E27FC236}">
                  <a16:creationId xmlns:a16="http://schemas.microsoft.com/office/drawing/2014/main" id="{BB308C0F-8375-94AD-C649-C6668F83F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422" y="2714955"/>
              <a:ext cx="602317" cy="967131"/>
            </a:xfrm>
            <a:custGeom>
              <a:avLst/>
              <a:gdLst>
                <a:gd name="T0" fmla="*/ 132 w 426"/>
                <a:gd name="T1" fmla="*/ 152 h 637"/>
                <a:gd name="T2" fmla="*/ 92 w 426"/>
                <a:gd name="T3" fmla="*/ 221 h 637"/>
                <a:gd name="T4" fmla="*/ 72 w 426"/>
                <a:gd name="T5" fmla="*/ 256 h 637"/>
                <a:gd name="T6" fmla="*/ 12 w 426"/>
                <a:gd name="T7" fmla="*/ 263 h 637"/>
                <a:gd name="T8" fmla="*/ 6 w 426"/>
                <a:gd name="T9" fmla="*/ 225 h 637"/>
                <a:gd name="T10" fmla="*/ 33 w 426"/>
                <a:gd name="T11" fmla="*/ 177 h 637"/>
                <a:gd name="T12" fmla="*/ 96 w 426"/>
                <a:gd name="T13" fmla="*/ 70 h 637"/>
                <a:gd name="T14" fmla="*/ 196 w 426"/>
                <a:gd name="T15" fmla="*/ 6 h 637"/>
                <a:gd name="T16" fmla="*/ 314 w 426"/>
                <a:gd name="T17" fmla="*/ 48 h 637"/>
                <a:gd name="T18" fmla="*/ 332 w 426"/>
                <a:gd name="T19" fmla="*/ 73 h 637"/>
                <a:gd name="T20" fmla="*/ 417 w 426"/>
                <a:gd name="T21" fmla="*/ 218 h 637"/>
                <a:gd name="T22" fmla="*/ 418 w 426"/>
                <a:gd name="T23" fmla="*/ 257 h 637"/>
                <a:gd name="T24" fmla="*/ 356 w 426"/>
                <a:gd name="T25" fmla="*/ 258 h 637"/>
                <a:gd name="T26" fmla="*/ 324 w 426"/>
                <a:gd name="T27" fmla="*/ 204 h 637"/>
                <a:gd name="T28" fmla="*/ 293 w 426"/>
                <a:gd name="T29" fmla="*/ 151 h 637"/>
                <a:gd name="T30" fmla="*/ 293 w 426"/>
                <a:gd name="T31" fmla="*/ 156 h 637"/>
                <a:gd name="T32" fmla="*/ 293 w 426"/>
                <a:gd name="T33" fmla="*/ 276 h 637"/>
                <a:gd name="T34" fmla="*/ 300 w 426"/>
                <a:gd name="T35" fmla="*/ 308 h 637"/>
                <a:gd name="T36" fmla="*/ 364 w 426"/>
                <a:gd name="T37" fmla="*/ 576 h 637"/>
                <a:gd name="T38" fmla="*/ 335 w 426"/>
                <a:gd name="T39" fmla="*/ 629 h 637"/>
                <a:gd name="T40" fmla="*/ 280 w 426"/>
                <a:gd name="T41" fmla="*/ 602 h 637"/>
                <a:gd name="T42" fmla="*/ 264 w 426"/>
                <a:gd name="T43" fmla="*/ 538 h 637"/>
                <a:gd name="T44" fmla="*/ 215 w 426"/>
                <a:gd name="T45" fmla="*/ 333 h 637"/>
                <a:gd name="T46" fmla="*/ 213 w 426"/>
                <a:gd name="T47" fmla="*/ 328 h 637"/>
                <a:gd name="T48" fmla="*/ 209 w 426"/>
                <a:gd name="T49" fmla="*/ 342 h 637"/>
                <a:gd name="T50" fmla="*/ 149 w 426"/>
                <a:gd name="T51" fmla="*/ 594 h 637"/>
                <a:gd name="T52" fmla="*/ 96 w 426"/>
                <a:gd name="T53" fmla="*/ 631 h 637"/>
                <a:gd name="T54" fmla="*/ 61 w 426"/>
                <a:gd name="T55" fmla="*/ 582 h 637"/>
                <a:gd name="T56" fmla="*/ 78 w 426"/>
                <a:gd name="T57" fmla="*/ 512 h 637"/>
                <a:gd name="T58" fmla="*/ 133 w 426"/>
                <a:gd name="T59" fmla="*/ 282 h 637"/>
                <a:gd name="T60" fmla="*/ 133 w 426"/>
                <a:gd name="T61" fmla="*/ 277 h 637"/>
                <a:gd name="T62" fmla="*/ 133 w 426"/>
                <a:gd name="T63" fmla="*/ 155 h 637"/>
                <a:gd name="T64" fmla="*/ 133 w 426"/>
                <a:gd name="T65" fmla="*/ 153 h 637"/>
                <a:gd name="T66" fmla="*/ 132 w 426"/>
                <a:gd name="T67" fmla="*/ 152 h 637"/>
                <a:gd name="connsiteX0" fmla="*/ 3032 w 9866"/>
                <a:gd name="connsiteY0" fmla="*/ 1634 h 9164"/>
                <a:gd name="connsiteX1" fmla="*/ 2093 w 9866"/>
                <a:gd name="connsiteY1" fmla="*/ 2717 h 9164"/>
                <a:gd name="connsiteX2" fmla="*/ 1623 w 9866"/>
                <a:gd name="connsiteY2" fmla="*/ 3267 h 9164"/>
                <a:gd name="connsiteX3" fmla="*/ 215 w 9866"/>
                <a:gd name="connsiteY3" fmla="*/ 3377 h 9164"/>
                <a:gd name="connsiteX4" fmla="*/ 74 w 9866"/>
                <a:gd name="connsiteY4" fmla="*/ 2780 h 9164"/>
                <a:gd name="connsiteX5" fmla="*/ 708 w 9866"/>
                <a:gd name="connsiteY5" fmla="*/ 2027 h 9164"/>
                <a:gd name="connsiteX6" fmla="*/ 2187 w 9866"/>
                <a:gd name="connsiteY6" fmla="*/ 347 h 9164"/>
                <a:gd name="connsiteX7" fmla="*/ 7304 w 9866"/>
                <a:gd name="connsiteY7" fmla="*/ 2 h 9164"/>
                <a:gd name="connsiteX8" fmla="*/ 7726 w 9866"/>
                <a:gd name="connsiteY8" fmla="*/ 394 h 9164"/>
                <a:gd name="connsiteX9" fmla="*/ 9722 w 9866"/>
                <a:gd name="connsiteY9" fmla="*/ 2670 h 9164"/>
                <a:gd name="connsiteX10" fmla="*/ 9745 w 9866"/>
                <a:gd name="connsiteY10" fmla="*/ 3283 h 9164"/>
                <a:gd name="connsiteX11" fmla="*/ 8290 w 9866"/>
                <a:gd name="connsiteY11" fmla="*/ 3298 h 9164"/>
                <a:gd name="connsiteX12" fmla="*/ 7539 w 9866"/>
                <a:gd name="connsiteY12" fmla="*/ 2451 h 9164"/>
                <a:gd name="connsiteX13" fmla="*/ 6811 w 9866"/>
                <a:gd name="connsiteY13" fmla="*/ 1618 h 9164"/>
                <a:gd name="connsiteX14" fmla="*/ 6811 w 9866"/>
                <a:gd name="connsiteY14" fmla="*/ 1697 h 9164"/>
                <a:gd name="connsiteX15" fmla="*/ 6811 w 9866"/>
                <a:gd name="connsiteY15" fmla="*/ 3581 h 9164"/>
                <a:gd name="connsiteX16" fmla="*/ 6975 w 9866"/>
                <a:gd name="connsiteY16" fmla="*/ 4083 h 9164"/>
                <a:gd name="connsiteX17" fmla="*/ 8478 w 9866"/>
                <a:gd name="connsiteY17" fmla="*/ 8290 h 9164"/>
                <a:gd name="connsiteX18" fmla="*/ 7797 w 9866"/>
                <a:gd name="connsiteY18" fmla="*/ 9122 h 9164"/>
                <a:gd name="connsiteX19" fmla="*/ 6506 w 9866"/>
                <a:gd name="connsiteY19" fmla="*/ 8699 h 9164"/>
                <a:gd name="connsiteX20" fmla="*/ 6130 w 9866"/>
                <a:gd name="connsiteY20" fmla="*/ 7694 h 9164"/>
                <a:gd name="connsiteX21" fmla="*/ 4980 w 9866"/>
                <a:gd name="connsiteY21" fmla="*/ 4476 h 9164"/>
                <a:gd name="connsiteX22" fmla="*/ 4933 w 9866"/>
                <a:gd name="connsiteY22" fmla="*/ 4397 h 9164"/>
                <a:gd name="connsiteX23" fmla="*/ 4839 w 9866"/>
                <a:gd name="connsiteY23" fmla="*/ 4617 h 9164"/>
                <a:gd name="connsiteX24" fmla="*/ 3431 w 9866"/>
                <a:gd name="connsiteY24" fmla="*/ 8573 h 9164"/>
                <a:gd name="connsiteX25" fmla="*/ 2187 w 9866"/>
                <a:gd name="connsiteY25" fmla="*/ 9154 h 9164"/>
                <a:gd name="connsiteX26" fmla="*/ 1365 w 9866"/>
                <a:gd name="connsiteY26" fmla="*/ 8385 h 9164"/>
                <a:gd name="connsiteX27" fmla="*/ 1764 w 9866"/>
                <a:gd name="connsiteY27" fmla="*/ 7286 h 9164"/>
                <a:gd name="connsiteX28" fmla="*/ 3055 w 9866"/>
                <a:gd name="connsiteY28" fmla="*/ 3675 h 9164"/>
                <a:gd name="connsiteX29" fmla="*/ 3055 w 9866"/>
                <a:gd name="connsiteY29" fmla="*/ 3597 h 9164"/>
                <a:gd name="connsiteX30" fmla="*/ 3055 w 9866"/>
                <a:gd name="connsiteY30" fmla="*/ 1681 h 9164"/>
                <a:gd name="connsiteX31" fmla="*/ 3055 w 9866"/>
                <a:gd name="connsiteY31" fmla="*/ 1650 h 9164"/>
                <a:gd name="connsiteX32" fmla="*/ 3032 w 9866"/>
                <a:gd name="connsiteY32" fmla="*/ 1634 h 9164"/>
                <a:gd name="connsiteX0" fmla="*/ 3073 w 10000"/>
                <a:gd name="connsiteY0" fmla="*/ 1781 h 9998"/>
                <a:gd name="connsiteX1" fmla="*/ 2121 w 10000"/>
                <a:gd name="connsiteY1" fmla="*/ 2963 h 9998"/>
                <a:gd name="connsiteX2" fmla="*/ 1645 w 10000"/>
                <a:gd name="connsiteY2" fmla="*/ 3563 h 9998"/>
                <a:gd name="connsiteX3" fmla="*/ 218 w 10000"/>
                <a:gd name="connsiteY3" fmla="*/ 3683 h 9998"/>
                <a:gd name="connsiteX4" fmla="*/ 75 w 10000"/>
                <a:gd name="connsiteY4" fmla="*/ 3032 h 9998"/>
                <a:gd name="connsiteX5" fmla="*/ 718 w 10000"/>
                <a:gd name="connsiteY5" fmla="*/ 2210 h 9998"/>
                <a:gd name="connsiteX6" fmla="*/ 7403 w 10000"/>
                <a:gd name="connsiteY6" fmla="*/ 0 h 9998"/>
                <a:gd name="connsiteX7" fmla="*/ 7831 w 10000"/>
                <a:gd name="connsiteY7" fmla="*/ 428 h 9998"/>
                <a:gd name="connsiteX8" fmla="*/ 9854 w 10000"/>
                <a:gd name="connsiteY8" fmla="*/ 2912 h 9998"/>
                <a:gd name="connsiteX9" fmla="*/ 9877 w 10000"/>
                <a:gd name="connsiteY9" fmla="*/ 3580 h 9998"/>
                <a:gd name="connsiteX10" fmla="*/ 8403 w 10000"/>
                <a:gd name="connsiteY10" fmla="*/ 3597 h 9998"/>
                <a:gd name="connsiteX11" fmla="*/ 7641 w 10000"/>
                <a:gd name="connsiteY11" fmla="*/ 2673 h 9998"/>
                <a:gd name="connsiteX12" fmla="*/ 6904 w 10000"/>
                <a:gd name="connsiteY12" fmla="*/ 1764 h 9998"/>
                <a:gd name="connsiteX13" fmla="*/ 6904 w 10000"/>
                <a:gd name="connsiteY13" fmla="*/ 1850 h 9998"/>
                <a:gd name="connsiteX14" fmla="*/ 6904 w 10000"/>
                <a:gd name="connsiteY14" fmla="*/ 3906 h 9998"/>
                <a:gd name="connsiteX15" fmla="*/ 7070 w 10000"/>
                <a:gd name="connsiteY15" fmla="*/ 4453 h 9998"/>
                <a:gd name="connsiteX16" fmla="*/ 8593 w 10000"/>
                <a:gd name="connsiteY16" fmla="*/ 9044 h 9998"/>
                <a:gd name="connsiteX17" fmla="*/ 7903 w 10000"/>
                <a:gd name="connsiteY17" fmla="*/ 9952 h 9998"/>
                <a:gd name="connsiteX18" fmla="*/ 6594 w 10000"/>
                <a:gd name="connsiteY18" fmla="*/ 9491 h 9998"/>
                <a:gd name="connsiteX19" fmla="*/ 6213 w 10000"/>
                <a:gd name="connsiteY19" fmla="*/ 8394 h 9998"/>
                <a:gd name="connsiteX20" fmla="*/ 5048 w 10000"/>
                <a:gd name="connsiteY20" fmla="*/ 4882 h 9998"/>
                <a:gd name="connsiteX21" fmla="*/ 5000 w 10000"/>
                <a:gd name="connsiteY21" fmla="*/ 4796 h 9998"/>
                <a:gd name="connsiteX22" fmla="*/ 4905 w 10000"/>
                <a:gd name="connsiteY22" fmla="*/ 5036 h 9998"/>
                <a:gd name="connsiteX23" fmla="*/ 3478 w 10000"/>
                <a:gd name="connsiteY23" fmla="*/ 9353 h 9998"/>
                <a:gd name="connsiteX24" fmla="*/ 2217 w 10000"/>
                <a:gd name="connsiteY24" fmla="*/ 9987 h 9998"/>
                <a:gd name="connsiteX25" fmla="*/ 1384 w 10000"/>
                <a:gd name="connsiteY25" fmla="*/ 9148 h 9998"/>
                <a:gd name="connsiteX26" fmla="*/ 1788 w 10000"/>
                <a:gd name="connsiteY26" fmla="*/ 7949 h 9998"/>
                <a:gd name="connsiteX27" fmla="*/ 3096 w 10000"/>
                <a:gd name="connsiteY27" fmla="*/ 4008 h 9998"/>
                <a:gd name="connsiteX28" fmla="*/ 3096 w 10000"/>
                <a:gd name="connsiteY28" fmla="*/ 3923 h 9998"/>
                <a:gd name="connsiteX29" fmla="*/ 3096 w 10000"/>
                <a:gd name="connsiteY29" fmla="*/ 1832 h 9998"/>
                <a:gd name="connsiteX30" fmla="*/ 3096 w 10000"/>
                <a:gd name="connsiteY30" fmla="*/ 1799 h 9998"/>
                <a:gd name="connsiteX31" fmla="*/ 3073 w 10000"/>
                <a:gd name="connsiteY31" fmla="*/ 1781 h 9998"/>
                <a:gd name="connsiteX0" fmla="*/ 3073 w 10000"/>
                <a:gd name="connsiteY0" fmla="*/ 1781 h 10000"/>
                <a:gd name="connsiteX1" fmla="*/ 2121 w 10000"/>
                <a:gd name="connsiteY1" fmla="*/ 2964 h 10000"/>
                <a:gd name="connsiteX2" fmla="*/ 1645 w 10000"/>
                <a:gd name="connsiteY2" fmla="*/ 3564 h 10000"/>
                <a:gd name="connsiteX3" fmla="*/ 218 w 10000"/>
                <a:gd name="connsiteY3" fmla="*/ 3684 h 10000"/>
                <a:gd name="connsiteX4" fmla="*/ 75 w 10000"/>
                <a:gd name="connsiteY4" fmla="*/ 3033 h 10000"/>
                <a:gd name="connsiteX5" fmla="*/ 7403 w 10000"/>
                <a:gd name="connsiteY5" fmla="*/ 0 h 10000"/>
                <a:gd name="connsiteX6" fmla="*/ 7831 w 10000"/>
                <a:gd name="connsiteY6" fmla="*/ 428 h 10000"/>
                <a:gd name="connsiteX7" fmla="*/ 9854 w 10000"/>
                <a:gd name="connsiteY7" fmla="*/ 2913 h 10000"/>
                <a:gd name="connsiteX8" fmla="*/ 9877 w 10000"/>
                <a:gd name="connsiteY8" fmla="*/ 3581 h 10000"/>
                <a:gd name="connsiteX9" fmla="*/ 8403 w 10000"/>
                <a:gd name="connsiteY9" fmla="*/ 3598 h 10000"/>
                <a:gd name="connsiteX10" fmla="*/ 7641 w 10000"/>
                <a:gd name="connsiteY10" fmla="*/ 2674 h 10000"/>
                <a:gd name="connsiteX11" fmla="*/ 6904 w 10000"/>
                <a:gd name="connsiteY11" fmla="*/ 1764 h 10000"/>
                <a:gd name="connsiteX12" fmla="*/ 6904 w 10000"/>
                <a:gd name="connsiteY12" fmla="*/ 1850 h 10000"/>
                <a:gd name="connsiteX13" fmla="*/ 6904 w 10000"/>
                <a:gd name="connsiteY13" fmla="*/ 3907 h 10000"/>
                <a:gd name="connsiteX14" fmla="*/ 7070 w 10000"/>
                <a:gd name="connsiteY14" fmla="*/ 4454 h 10000"/>
                <a:gd name="connsiteX15" fmla="*/ 8593 w 10000"/>
                <a:gd name="connsiteY15" fmla="*/ 9046 h 10000"/>
                <a:gd name="connsiteX16" fmla="*/ 7903 w 10000"/>
                <a:gd name="connsiteY16" fmla="*/ 9954 h 10000"/>
                <a:gd name="connsiteX17" fmla="*/ 6594 w 10000"/>
                <a:gd name="connsiteY17" fmla="*/ 9493 h 10000"/>
                <a:gd name="connsiteX18" fmla="*/ 6213 w 10000"/>
                <a:gd name="connsiteY18" fmla="*/ 8396 h 10000"/>
                <a:gd name="connsiteX19" fmla="*/ 5048 w 10000"/>
                <a:gd name="connsiteY19" fmla="*/ 4883 h 10000"/>
                <a:gd name="connsiteX20" fmla="*/ 5000 w 10000"/>
                <a:gd name="connsiteY20" fmla="*/ 4797 h 10000"/>
                <a:gd name="connsiteX21" fmla="*/ 4905 w 10000"/>
                <a:gd name="connsiteY21" fmla="*/ 5037 h 10000"/>
                <a:gd name="connsiteX22" fmla="*/ 3478 w 10000"/>
                <a:gd name="connsiteY22" fmla="*/ 9355 h 10000"/>
                <a:gd name="connsiteX23" fmla="*/ 2217 w 10000"/>
                <a:gd name="connsiteY23" fmla="*/ 9989 h 10000"/>
                <a:gd name="connsiteX24" fmla="*/ 1384 w 10000"/>
                <a:gd name="connsiteY24" fmla="*/ 9150 h 10000"/>
                <a:gd name="connsiteX25" fmla="*/ 1788 w 10000"/>
                <a:gd name="connsiteY25" fmla="*/ 7951 h 10000"/>
                <a:gd name="connsiteX26" fmla="*/ 3096 w 10000"/>
                <a:gd name="connsiteY26" fmla="*/ 4009 h 10000"/>
                <a:gd name="connsiteX27" fmla="*/ 3096 w 10000"/>
                <a:gd name="connsiteY27" fmla="*/ 3924 h 10000"/>
                <a:gd name="connsiteX28" fmla="*/ 3096 w 10000"/>
                <a:gd name="connsiteY28" fmla="*/ 1832 h 10000"/>
                <a:gd name="connsiteX29" fmla="*/ 3096 w 10000"/>
                <a:gd name="connsiteY29" fmla="*/ 1799 h 10000"/>
                <a:gd name="connsiteX30" fmla="*/ 3073 w 10000"/>
                <a:gd name="connsiteY30" fmla="*/ 1781 h 10000"/>
                <a:gd name="connsiteX0" fmla="*/ 2855 w 9782"/>
                <a:gd name="connsiteY0" fmla="*/ 1781 h 10000"/>
                <a:gd name="connsiteX1" fmla="*/ 1903 w 9782"/>
                <a:gd name="connsiteY1" fmla="*/ 2964 h 10000"/>
                <a:gd name="connsiteX2" fmla="*/ 1427 w 9782"/>
                <a:gd name="connsiteY2" fmla="*/ 3564 h 10000"/>
                <a:gd name="connsiteX3" fmla="*/ 0 w 9782"/>
                <a:gd name="connsiteY3" fmla="*/ 3684 h 10000"/>
                <a:gd name="connsiteX4" fmla="*/ 7185 w 9782"/>
                <a:gd name="connsiteY4" fmla="*/ 0 h 10000"/>
                <a:gd name="connsiteX5" fmla="*/ 7613 w 9782"/>
                <a:gd name="connsiteY5" fmla="*/ 428 h 10000"/>
                <a:gd name="connsiteX6" fmla="*/ 9636 w 9782"/>
                <a:gd name="connsiteY6" fmla="*/ 2913 h 10000"/>
                <a:gd name="connsiteX7" fmla="*/ 9659 w 9782"/>
                <a:gd name="connsiteY7" fmla="*/ 3581 h 10000"/>
                <a:gd name="connsiteX8" fmla="*/ 8185 w 9782"/>
                <a:gd name="connsiteY8" fmla="*/ 3598 h 10000"/>
                <a:gd name="connsiteX9" fmla="*/ 7423 w 9782"/>
                <a:gd name="connsiteY9" fmla="*/ 2674 h 10000"/>
                <a:gd name="connsiteX10" fmla="*/ 6686 w 9782"/>
                <a:gd name="connsiteY10" fmla="*/ 1764 h 10000"/>
                <a:gd name="connsiteX11" fmla="*/ 6686 w 9782"/>
                <a:gd name="connsiteY11" fmla="*/ 1850 h 10000"/>
                <a:gd name="connsiteX12" fmla="*/ 6686 w 9782"/>
                <a:gd name="connsiteY12" fmla="*/ 3907 h 10000"/>
                <a:gd name="connsiteX13" fmla="*/ 6852 w 9782"/>
                <a:gd name="connsiteY13" fmla="*/ 4454 h 10000"/>
                <a:gd name="connsiteX14" fmla="*/ 8375 w 9782"/>
                <a:gd name="connsiteY14" fmla="*/ 9046 h 10000"/>
                <a:gd name="connsiteX15" fmla="*/ 7685 w 9782"/>
                <a:gd name="connsiteY15" fmla="*/ 9954 h 10000"/>
                <a:gd name="connsiteX16" fmla="*/ 6376 w 9782"/>
                <a:gd name="connsiteY16" fmla="*/ 9493 h 10000"/>
                <a:gd name="connsiteX17" fmla="*/ 5995 w 9782"/>
                <a:gd name="connsiteY17" fmla="*/ 8396 h 10000"/>
                <a:gd name="connsiteX18" fmla="*/ 4830 w 9782"/>
                <a:gd name="connsiteY18" fmla="*/ 4883 h 10000"/>
                <a:gd name="connsiteX19" fmla="*/ 4782 w 9782"/>
                <a:gd name="connsiteY19" fmla="*/ 4797 h 10000"/>
                <a:gd name="connsiteX20" fmla="*/ 4687 w 9782"/>
                <a:gd name="connsiteY20" fmla="*/ 5037 h 10000"/>
                <a:gd name="connsiteX21" fmla="*/ 3260 w 9782"/>
                <a:gd name="connsiteY21" fmla="*/ 9355 h 10000"/>
                <a:gd name="connsiteX22" fmla="*/ 1999 w 9782"/>
                <a:gd name="connsiteY22" fmla="*/ 9989 h 10000"/>
                <a:gd name="connsiteX23" fmla="*/ 1166 w 9782"/>
                <a:gd name="connsiteY23" fmla="*/ 9150 h 10000"/>
                <a:gd name="connsiteX24" fmla="*/ 1570 w 9782"/>
                <a:gd name="connsiteY24" fmla="*/ 7951 h 10000"/>
                <a:gd name="connsiteX25" fmla="*/ 2878 w 9782"/>
                <a:gd name="connsiteY25" fmla="*/ 4009 h 10000"/>
                <a:gd name="connsiteX26" fmla="*/ 2878 w 9782"/>
                <a:gd name="connsiteY26" fmla="*/ 3924 h 10000"/>
                <a:gd name="connsiteX27" fmla="*/ 2878 w 9782"/>
                <a:gd name="connsiteY27" fmla="*/ 1832 h 10000"/>
                <a:gd name="connsiteX28" fmla="*/ 2878 w 9782"/>
                <a:gd name="connsiteY28" fmla="*/ 1799 h 10000"/>
                <a:gd name="connsiteX29" fmla="*/ 2855 w 9782"/>
                <a:gd name="connsiteY29" fmla="*/ 1781 h 10000"/>
                <a:gd name="connsiteX0" fmla="*/ 1743 w 8824"/>
                <a:gd name="connsiteY0" fmla="*/ 1781 h 10000"/>
                <a:gd name="connsiteX1" fmla="*/ 769 w 8824"/>
                <a:gd name="connsiteY1" fmla="*/ 2964 h 10000"/>
                <a:gd name="connsiteX2" fmla="*/ 283 w 8824"/>
                <a:gd name="connsiteY2" fmla="*/ 3564 h 10000"/>
                <a:gd name="connsiteX3" fmla="*/ 6169 w 8824"/>
                <a:gd name="connsiteY3" fmla="*/ 0 h 10000"/>
                <a:gd name="connsiteX4" fmla="*/ 6607 w 8824"/>
                <a:gd name="connsiteY4" fmla="*/ 428 h 10000"/>
                <a:gd name="connsiteX5" fmla="*/ 8675 w 8824"/>
                <a:gd name="connsiteY5" fmla="*/ 2913 h 10000"/>
                <a:gd name="connsiteX6" fmla="*/ 8698 w 8824"/>
                <a:gd name="connsiteY6" fmla="*/ 3581 h 10000"/>
                <a:gd name="connsiteX7" fmla="*/ 7191 w 8824"/>
                <a:gd name="connsiteY7" fmla="*/ 3598 h 10000"/>
                <a:gd name="connsiteX8" fmla="*/ 6412 w 8824"/>
                <a:gd name="connsiteY8" fmla="*/ 2674 h 10000"/>
                <a:gd name="connsiteX9" fmla="*/ 5659 w 8824"/>
                <a:gd name="connsiteY9" fmla="*/ 1764 h 10000"/>
                <a:gd name="connsiteX10" fmla="*/ 5659 w 8824"/>
                <a:gd name="connsiteY10" fmla="*/ 1850 h 10000"/>
                <a:gd name="connsiteX11" fmla="*/ 5659 w 8824"/>
                <a:gd name="connsiteY11" fmla="*/ 3907 h 10000"/>
                <a:gd name="connsiteX12" fmla="*/ 5829 w 8824"/>
                <a:gd name="connsiteY12" fmla="*/ 4454 h 10000"/>
                <a:gd name="connsiteX13" fmla="*/ 7386 w 8824"/>
                <a:gd name="connsiteY13" fmla="*/ 9046 h 10000"/>
                <a:gd name="connsiteX14" fmla="*/ 6680 w 8824"/>
                <a:gd name="connsiteY14" fmla="*/ 9954 h 10000"/>
                <a:gd name="connsiteX15" fmla="*/ 5342 w 8824"/>
                <a:gd name="connsiteY15" fmla="*/ 9493 h 10000"/>
                <a:gd name="connsiteX16" fmla="*/ 4953 w 8824"/>
                <a:gd name="connsiteY16" fmla="*/ 8396 h 10000"/>
                <a:gd name="connsiteX17" fmla="*/ 3762 w 8824"/>
                <a:gd name="connsiteY17" fmla="*/ 4883 h 10000"/>
                <a:gd name="connsiteX18" fmla="*/ 3713 w 8824"/>
                <a:gd name="connsiteY18" fmla="*/ 4797 h 10000"/>
                <a:gd name="connsiteX19" fmla="*/ 3615 w 8824"/>
                <a:gd name="connsiteY19" fmla="*/ 5037 h 10000"/>
                <a:gd name="connsiteX20" fmla="*/ 2157 w 8824"/>
                <a:gd name="connsiteY20" fmla="*/ 9355 h 10000"/>
                <a:gd name="connsiteX21" fmla="*/ 868 w 8824"/>
                <a:gd name="connsiteY21" fmla="*/ 9989 h 10000"/>
                <a:gd name="connsiteX22" fmla="*/ 16 w 8824"/>
                <a:gd name="connsiteY22" fmla="*/ 9150 h 10000"/>
                <a:gd name="connsiteX23" fmla="*/ 429 w 8824"/>
                <a:gd name="connsiteY23" fmla="*/ 7951 h 10000"/>
                <a:gd name="connsiteX24" fmla="*/ 1766 w 8824"/>
                <a:gd name="connsiteY24" fmla="*/ 4009 h 10000"/>
                <a:gd name="connsiteX25" fmla="*/ 1766 w 8824"/>
                <a:gd name="connsiteY25" fmla="*/ 3924 h 10000"/>
                <a:gd name="connsiteX26" fmla="*/ 1766 w 8824"/>
                <a:gd name="connsiteY26" fmla="*/ 1832 h 10000"/>
                <a:gd name="connsiteX27" fmla="*/ 1766 w 8824"/>
                <a:gd name="connsiteY27" fmla="*/ 1799 h 10000"/>
                <a:gd name="connsiteX28" fmla="*/ 1743 w 8824"/>
                <a:gd name="connsiteY28" fmla="*/ 1781 h 10000"/>
                <a:gd name="connsiteX0" fmla="*/ 1975 w 10000"/>
                <a:gd name="connsiteY0" fmla="*/ 1781 h 10000"/>
                <a:gd name="connsiteX1" fmla="*/ 871 w 10000"/>
                <a:gd name="connsiteY1" fmla="*/ 2964 h 10000"/>
                <a:gd name="connsiteX2" fmla="*/ 6991 w 10000"/>
                <a:gd name="connsiteY2" fmla="*/ 0 h 10000"/>
                <a:gd name="connsiteX3" fmla="*/ 7488 w 10000"/>
                <a:gd name="connsiteY3" fmla="*/ 428 h 10000"/>
                <a:gd name="connsiteX4" fmla="*/ 9831 w 10000"/>
                <a:gd name="connsiteY4" fmla="*/ 2913 h 10000"/>
                <a:gd name="connsiteX5" fmla="*/ 9857 w 10000"/>
                <a:gd name="connsiteY5" fmla="*/ 3581 h 10000"/>
                <a:gd name="connsiteX6" fmla="*/ 8149 w 10000"/>
                <a:gd name="connsiteY6" fmla="*/ 3598 h 10000"/>
                <a:gd name="connsiteX7" fmla="*/ 7267 w 10000"/>
                <a:gd name="connsiteY7" fmla="*/ 2674 h 10000"/>
                <a:gd name="connsiteX8" fmla="*/ 6413 w 10000"/>
                <a:gd name="connsiteY8" fmla="*/ 1764 h 10000"/>
                <a:gd name="connsiteX9" fmla="*/ 6413 w 10000"/>
                <a:gd name="connsiteY9" fmla="*/ 1850 h 10000"/>
                <a:gd name="connsiteX10" fmla="*/ 6413 w 10000"/>
                <a:gd name="connsiteY10" fmla="*/ 3907 h 10000"/>
                <a:gd name="connsiteX11" fmla="*/ 6606 w 10000"/>
                <a:gd name="connsiteY11" fmla="*/ 4454 h 10000"/>
                <a:gd name="connsiteX12" fmla="*/ 8370 w 10000"/>
                <a:gd name="connsiteY12" fmla="*/ 9046 h 10000"/>
                <a:gd name="connsiteX13" fmla="*/ 7570 w 10000"/>
                <a:gd name="connsiteY13" fmla="*/ 9954 h 10000"/>
                <a:gd name="connsiteX14" fmla="*/ 6054 w 10000"/>
                <a:gd name="connsiteY14" fmla="*/ 9493 h 10000"/>
                <a:gd name="connsiteX15" fmla="*/ 5613 w 10000"/>
                <a:gd name="connsiteY15" fmla="*/ 8396 h 10000"/>
                <a:gd name="connsiteX16" fmla="*/ 4263 w 10000"/>
                <a:gd name="connsiteY16" fmla="*/ 4883 h 10000"/>
                <a:gd name="connsiteX17" fmla="*/ 4208 w 10000"/>
                <a:gd name="connsiteY17" fmla="*/ 4797 h 10000"/>
                <a:gd name="connsiteX18" fmla="*/ 4097 w 10000"/>
                <a:gd name="connsiteY18" fmla="*/ 5037 h 10000"/>
                <a:gd name="connsiteX19" fmla="*/ 2444 w 10000"/>
                <a:gd name="connsiteY19" fmla="*/ 9355 h 10000"/>
                <a:gd name="connsiteX20" fmla="*/ 984 w 10000"/>
                <a:gd name="connsiteY20" fmla="*/ 9989 h 10000"/>
                <a:gd name="connsiteX21" fmla="*/ 18 w 10000"/>
                <a:gd name="connsiteY21" fmla="*/ 9150 h 10000"/>
                <a:gd name="connsiteX22" fmla="*/ 486 w 10000"/>
                <a:gd name="connsiteY22" fmla="*/ 7951 h 10000"/>
                <a:gd name="connsiteX23" fmla="*/ 2001 w 10000"/>
                <a:gd name="connsiteY23" fmla="*/ 4009 h 10000"/>
                <a:gd name="connsiteX24" fmla="*/ 2001 w 10000"/>
                <a:gd name="connsiteY24" fmla="*/ 3924 h 10000"/>
                <a:gd name="connsiteX25" fmla="*/ 2001 w 10000"/>
                <a:gd name="connsiteY25" fmla="*/ 1832 h 10000"/>
                <a:gd name="connsiteX26" fmla="*/ 2001 w 10000"/>
                <a:gd name="connsiteY26" fmla="*/ 1799 h 10000"/>
                <a:gd name="connsiteX27" fmla="*/ 1975 w 10000"/>
                <a:gd name="connsiteY27" fmla="*/ 1781 h 10000"/>
                <a:gd name="connsiteX0" fmla="*/ 1975 w 10000"/>
                <a:gd name="connsiteY0" fmla="*/ 1781 h 10000"/>
                <a:gd name="connsiteX1" fmla="*/ 6991 w 10000"/>
                <a:gd name="connsiteY1" fmla="*/ 0 h 10000"/>
                <a:gd name="connsiteX2" fmla="*/ 7488 w 10000"/>
                <a:gd name="connsiteY2" fmla="*/ 428 h 10000"/>
                <a:gd name="connsiteX3" fmla="*/ 9831 w 10000"/>
                <a:gd name="connsiteY3" fmla="*/ 2913 h 10000"/>
                <a:gd name="connsiteX4" fmla="*/ 9857 w 10000"/>
                <a:gd name="connsiteY4" fmla="*/ 3581 h 10000"/>
                <a:gd name="connsiteX5" fmla="*/ 8149 w 10000"/>
                <a:gd name="connsiteY5" fmla="*/ 3598 h 10000"/>
                <a:gd name="connsiteX6" fmla="*/ 7267 w 10000"/>
                <a:gd name="connsiteY6" fmla="*/ 2674 h 10000"/>
                <a:gd name="connsiteX7" fmla="*/ 6413 w 10000"/>
                <a:gd name="connsiteY7" fmla="*/ 1764 h 10000"/>
                <a:gd name="connsiteX8" fmla="*/ 6413 w 10000"/>
                <a:gd name="connsiteY8" fmla="*/ 1850 h 10000"/>
                <a:gd name="connsiteX9" fmla="*/ 6413 w 10000"/>
                <a:gd name="connsiteY9" fmla="*/ 3907 h 10000"/>
                <a:gd name="connsiteX10" fmla="*/ 6606 w 10000"/>
                <a:gd name="connsiteY10" fmla="*/ 4454 h 10000"/>
                <a:gd name="connsiteX11" fmla="*/ 8370 w 10000"/>
                <a:gd name="connsiteY11" fmla="*/ 9046 h 10000"/>
                <a:gd name="connsiteX12" fmla="*/ 7570 w 10000"/>
                <a:gd name="connsiteY12" fmla="*/ 9954 h 10000"/>
                <a:gd name="connsiteX13" fmla="*/ 6054 w 10000"/>
                <a:gd name="connsiteY13" fmla="*/ 9493 h 10000"/>
                <a:gd name="connsiteX14" fmla="*/ 5613 w 10000"/>
                <a:gd name="connsiteY14" fmla="*/ 8396 h 10000"/>
                <a:gd name="connsiteX15" fmla="*/ 4263 w 10000"/>
                <a:gd name="connsiteY15" fmla="*/ 4883 h 10000"/>
                <a:gd name="connsiteX16" fmla="*/ 4208 w 10000"/>
                <a:gd name="connsiteY16" fmla="*/ 4797 h 10000"/>
                <a:gd name="connsiteX17" fmla="*/ 4097 w 10000"/>
                <a:gd name="connsiteY17" fmla="*/ 5037 h 10000"/>
                <a:gd name="connsiteX18" fmla="*/ 2444 w 10000"/>
                <a:gd name="connsiteY18" fmla="*/ 9355 h 10000"/>
                <a:gd name="connsiteX19" fmla="*/ 984 w 10000"/>
                <a:gd name="connsiteY19" fmla="*/ 9989 h 10000"/>
                <a:gd name="connsiteX20" fmla="*/ 18 w 10000"/>
                <a:gd name="connsiteY20" fmla="*/ 9150 h 10000"/>
                <a:gd name="connsiteX21" fmla="*/ 486 w 10000"/>
                <a:gd name="connsiteY21" fmla="*/ 7951 h 10000"/>
                <a:gd name="connsiteX22" fmla="*/ 2001 w 10000"/>
                <a:gd name="connsiteY22" fmla="*/ 4009 h 10000"/>
                <a:gd name="connsiteX23" fmla="*/ 2001 w 10000"/>
                <a:gd name="connsiteY23" fmla="*/ 3924 h 10000"/>
                <a:gd name="connsiteX24" fmla="*/ 2001 w 10000"/>
                <a:gd name="connsiteY24" fmla="*/ 1832 h 10000"/>
                <a:gd name="connsiteX25" fmla="*/ 2001 w 10000"/>
                <a:gd name="connsiteY25" fmla="*/ 1799 h 10000"/>
                <a:gd name="connsiteX26" fmla="*/ 1975 w 10000"/>
                <a:gd name="connsiteY26" fmla="*/ 1781 h 10000"/>
                <a:gd name="connsiteX0" fmla="*/ 1975 w 10000"/>
                <a:gd name="connsiteY0" fmla="*/ 1372 h 9591"/>
                <a:gd name="connsiteX1" fmla="*/ 7488 w 10000"/>
                <a:gd name="connsiteY1" fmla="*/ 19 h 9591"/>
                <a:gd name="connsiteX2" fmla="*/ 9831 w 10000"/>
                <a:gd name="connsiteY2" fmla="*/ 2504 h 9591"/>
                <a:gd name="connsiteX3" fmla="*/ 9857 w 10000"/>
                <a:gd name="connsiteY3" fmla="*/ 3172 h 9591"/>
                <a:gd name="connsiteX4" fmla="*/ 8149 w 10000"/>
                <a:gd name="connsiteY4" fmla="*/ 3189 h 9591"/>
                <a:gd name="connsiteX5" fmla="*/ 7267 w 10000"/>
                <a:gd name="connsiteY5" fmla="*/ 2265 h 9591"/>
                <a:gd name="connsiteX6" fmla="*/ 6413 w 10000"/>
                <a:gd name="connsiteY6" fmla="*/ 1355 h 9591"/>
                <a:gd name="connsiteX7" fmla="*/ 6413 w 10000"/>
                <a:gd name="connsiteY7" fmla="*/ 1441 h 9591"/>
                <a:gd name="connsiteX8" fmla="*/ 6413 w 10000"/>
                <a:gd name="connsiteY8" fmla="*/ 3498 h 9591"/>
                <a:gd name="connsiteX9" fmla="*/ 6606 w 10000"/>
                <a:gd name="connsiteY9" fmla="*/ 4045 h 9591"/>
                <a:gd name="connsiteX10" fmla="*/ 8370 w 10000"/>
                <a:gd name="connsiteY10" fmla="*/ 8637 h 9591"/>
                <a:gd name="connsiteX11" fmla="*/ 7570 w 10000"/>
                <a:gd name="connsiteY11" fmla="*/ 9545 h 9591"/>
                <a:gd name="connsiteX12" fmla="*/ 6054 w 10000"/>
                <a:gd name="connsiteY12" fmla="*/ 9084 h 9591"/>
                <a:gd name="connsiteX13" fmla="*/ 5613 w 10000"/>
                <a:gd name="connsiteY13" fmla="*/ 7987 h 9591"/>
                <a:gd name="connsiteX14" fmla="*/ 4263 w 10000"/>
                <a:gd name="connsiteY14" fmla="*/ 4474 h 9591"/>
                <a:gd name="connsiteX15" fmla="*/ 4208 w 10000"/>
                <a:gd name="connsiteY15" fmla="*/ 4388 h 9591"/>
                <a:gd name="connsiteX16" fmla="*/ 4097 w 10000"/>
                <a:gd name="connsiteY16" fmla="*/ 4628 h 9591"/>
                <a:gd name="connsiteX17" fmla="*/ 2444 w 10000"/>
                <a:gd name="connsiteY17" fmla="*/ 8946 h 9591"/>
                <a:gd name="connsiteX18" fmla="*/ 984 w 10000"/>
                <a:gd name="connsiteY18" fmla="*/ 9580 h 9591"/>
                <a:gd name="connsiteX19" fmla="*/ 18 w 10000"/>
                <a:gd name="connsiteY19" fmla="*/ 8741 h 9591"/>
                <a:gd name="connsiteX20" fmla="*/ 486 w 10000"/>
                <a:gd name="connsiteY20" fmla="*/ 7542 h 9591"/>
                <a:gd name="connsiteX21" fmla="*/ 2001 w 10000"/>
                <a:gd name="connsiteY21" fmla="*/ 3600 h 9591"/>
                <a:gd name="connsiteX22" fmla="*/ 2001 w 10000"/>
                <a:gd name="connsiteY22" fmla="*/ 3515 h 9591"/>
                <a:gd name="connsiteX23" fmla="*/ 2001 w 10000"/>
                <a:gd name="connsiteY23" fmla="*/ 1423 h 9591"/>
                <a:gd name="connsiteX24" fmla="*/ 2001 w 10000"/>
                <a:gd name="connsiteY24" fmla="*/ 1390 h 9591"/>
                <a:gd name="connsiteX25" fmla="*/ 1975 w 10000"/>
                <a:gd name="connsiteY25" fmla="*/ 1372 h 9591"/>
                <a:gd name="connsiteX0" fmla="*/ 1975 w 10000"/>
                <a:gd name="connsiteY0" fmla="*/ 1431 h 10000"/>
                <a:gd name="connsiteX1" fmla="*/ 7488 w 10000"/>
                <a:gd name="connsiteY1" fmla="*/ 20 h 10000"/>
                <a:gd name="connsiteX2" fmla="*/ 9831 w 10000"/>
                <a:gd name="connsiteY2" fmla="*/ 2611 h 10000"/>
                <a:gd name="connsiteX3" fmla="*/ 9857 w 10000"/>
                <a:gd name="connsiteY3" fmla="*/ 3307 h 10000"/>
                <a:gd name="connsiteX4" fmla="*/ 8149 w 10000"/>
                <a:gd name="connsiteY4" fmla="*/ 3325 h 10000"/>
                <a:gd name="connsiteX5" fmla="*/ 7267 w 10000"/>
                <a:gd name="connsiteY5" fmla="*/ 2362 h 10000"/>
                <a:gd name="connsiteX6" fmla="*/ 6413 w 10000"/>
                <a:gd name="connsiteY6" fmla="*/ 1413 h 10000"/>
                <a:gd name="connsiteX7" fmla="*/ 6413 w 10000"/>
                <a:gd name="connsiteY7" fmla="*/ 3647 h 10000"/>
                <a:gd name="connsiteX8" fmla="*/ 6606 w 10000"/>
                <a:gd name="connsiteY8" fmla="*/ 4217 h 10000"/>
                <a:gd name="connsiteX9" fmla="*/ 8370 w 10000"/>
                <a:gd name="connsiteY9" fmla="*/ 9005 h 10000"/>
                <a:gd name="connsiteX10" fmla="*/ 7570 w 10000"/>
                <a:gd name="connsiteY10" fmla="*/ 9952 h 10000"/>
                <a:gd name="connsiteX11" fmla="*/ 6054 w 10000"/>
                <a:gd name="connsiteY11" fmla="*/ 9471 h 10000"/>
                <a:gd name="connsiteX12" fmla="*/ 5613 w 10000"/>
                <a:gd name="connsiteY12" fmla="*/ 8328 h 10000"/>
                <a:gd name="connsiteX13" fmla="*/ 4263 w 10000"/>
                <a:gd name="connsiteY13" fmla="*/ 4665 h 10000"/>
                <a:gd name="connsiteX14" fmla="*/ 4208 w 10000"/>
                <a:gd name="connsiteY14" fmla="*/ 4575 h 10000"/>
                <a:gd name="connsiteX15" fmla="*/ 4097 w 10000"/>
                <a:gd name="connsiteY15" fmla="*/ 4825 h 10000"/>
                <a:gd name="connsiteX16" fmla="*/ 2444 w 10000"/>
                <a:gd name="connsiteY16" fmla="*/ 9327 h 10000"/>
                <a:gd name="connsiteX17" fmla="*/ 984 w 10000"/>
                <a:gd name="connsiteY17" fmla="*/ 9989 h 10000"/>
                <a:gd name="connsiteX18" fmla="*/ 18 w 10000"/>
                <a:gd name="connsiteY18" fmla="*/ 9114 h 10000"/>
                <a:gd name="connsiteX19" fmla="*/ 486 w 10000"/>
                <a:gd name="connsiteY19" fmla="*/ 7864 h 10000"/>
                <a:gd name="connsiteX20" fmla="*/ 2001 w 10000"/>
                <a:gd name="connsiteY20" fmla="*/ 3754 h 10000"/>
                <a:gd name="connsiteX21" fmla="*/ 2001 w 10000"/>
                <a:gd name="connsiteY21" fmla="*/ 3665 h 10000"/>
                <a:gd name="connsiteX22" fmla="*/ 2001 w 10000"/>
                <a:gd name="connsiteY22" fmla="*/ 1484 h 10000"/>
                <a:gd name="connsiteX23" fmla="*/ 2001 w 10000"/>
                <a:gd name="connsiteY23" fmla="*/ 1449 h 10000"/>
                <a:gd name="connsiteX24" fmla="*/ 1975 w 10000"/>
                <a:gd name="connsiteY24" fmla="*/ 1431 h 10000"/>
                <a:gd name="connsiteX0" fmla="*/ 1975 w 10000"/>
                <a:gd name="connsiteY0" fmla="*/ 18 h 8587"/>
                <a:gd name="connsiteX1" fmla="*/ 9831 w 10000"/>
                <a:gd name="connsiteY1" fmla="*/ 1198 h 8587"/>
                <a:gd name="connsiteX2" fmla="*/ 9857 w 10000"/>
                <a:gd name="connsiteY2" fmla="*/ 1894 h 8587"/>
                <a:gd name="connsiteX3" fmla="*/ 8149 w 10000"/>
                <a:gd name="connsiteY3" fmla="*/ 1912 h 8587"/>
                <a:gd name="connsiteX4" fmla="*/ 7267 w 10000"/>
                <a:gd name="connsiteY4" fmla="*/ 949 h 8587"/>
                <a:gd name="connsiteX5" fmla="*/ 6413 w 10000"/>
                <a:gd name="connsiteY5" fmla="*/ 0 h 8587"/>
                <a:gd name="connsiteX6" fmla="*/ 6413 w 10000"/>
                <a:gd name="connsiteY6" fmla="*/ 2234 h 8587"/>
                <a:gd name="connsiteX7" fmla="*/ 6606 w 10000"/>
                <a:gd name="connsiteY7" fmla="*/ 2804 h 8587"/>
                <a:gd name="connsiteX8" fmla="*/ 8370 w 10000"/>
                <a:gd name="connsiteY8" fmla="*/ 7592 h 8587"/>
                <a:gd name="connsiteX9" fmla="*/ 7570 w 10000"/>
                <a:gd name="connsiteY9" fmla="*/ 8539 h 8587"/>
                <a:gd name="connsiteX10" fmla="*/ 6054 w 10000"/>
                <a:gd name="connsiteY10" fmla="*/ 8058 h 8587"/>
                <a:gd name="connsiteX11" fmla="*/ 5613 w 10000"/>
                <a:gd name="connsiteY11" fmla="*/ 6915 h 8587"/>
                <a:gd name="connsiteX12" fmla="*/ 4263 w 10000"/>
                <a:gd name="connsiteY12" fmla="*/ 3252 h 8587"/>
                <a:gd name="connsiteX13" fmla="*/ 4208 w 10000"/>
                <a:gd name="connsiteY13" fmla="*/ 3162 h 8587"/>
                <a:gd name="connsiteX14" fmla="*/ 4097 w 10000"/>
                <a:gd name="connsiteY14" fmla="*/ 3412 h 8587"/>
                <a:gd name="connsiteX15" fmla="*/ 2444 w 10000"/>
                <a:gd name="connsiteY15" fmla="*/ 7914 h 8587"/>
                <a:gd name="connsiteX16" fmla="*/ 984 w 10000"/>
                <a:gd name="connsiteY16" fmla="*/ 8576 h 8587"/>
                <a:gd name="connsiteX17" fmla="*/ 18 w 10000"/>
                <a:gd name="connsiteY17" fmla="*/ 7701 h 8587"/>
                <a:gd name="connsiteX18" fmla="*/ 486 w 10000"/>
                <a:gd name="connsiteY18" fmla="*/ 6451 h 8587"/>
                <a:gd name="connsiteX19" fmla="*/ 2001 w 10000"/>
                <a:gd name="connsiteY19" fmla="*/ 2341 h 8587"/>
                <a:gd name="connsiteX20" fmla="*/ 2001 w 10000"/>
                <a:gd name="connsiteY20" fmla="*/ 2252 h 8587"/>
                <a:gd name="connsiteX21" fmla="*/ 2001 w 10000"/>
                <a:gd name="connsiteY21" fmla="*/ 71 h 8587"/>
                <a:gd name="connsiteX22" fmla="*/ 2001 w 10000"/>
                <a:gd name="connsiteY22" fmla="*/ 36 h 8587"/>
                <a:gd name="connsiteX23" fmla="*/ 1975 w 10000"/>
                <a:gd name="connsiteY23" fmla="*/ 18 h 8587"/>
                <a:gd name="connsiteX0" fmla="*/ 1975 w 9857"/>
                <a:gd name="connsiteY0" fmla="*/ 21 h 10000"/>
                <a:gd name="connsiteX1" fmla="*/ 9857 w 9857"/>
                <a:gd name="connsiteY1" fmla="*/ 2206 h 10000"/>
                <a:gd name="connsiteX2" fmla="*/ 8149 w 9857"/>
                <a:gd name="connsiteY2" fmla="*/ 2227 h 10000"/>
                <a:gd name="connsiteX3" fmla="*/ 7267 w 9857"/>
                <a:gd name="connsiteY3" fmla="*/ 1105 h 10000"/>
                <a:gd name="connsiteX4" fmla="*/ 6413 w 9857"/>
                <a:gd name="connsiteY4" fmla="*/ 0 h 10000"/>
                <a:gd name="connsiteX5" fmla="*/ 6413 w 9857"/>
                <a:gd name="connsiteY5" fmla="*/ 2602 h 10000"/>
                <a:gd name="connsiteX6" fmla="*/ 6606 w 9857"/>
                <a:gd name="connsiteY6" fmla="*/ 3265 h 10000"/>
                <a:gd name="connsiteX7" fmla="*/ 8370 w 9857"/>
                <a:gd name="connsiteY7" fmla="*/ 8841 h 10000"/>
                <a:gd name="connsiteX8" fmla="*/ 7570 w 9857"/>
                <a:gd name="connsiteY8" fmla="*/ 9944 h 10000"/>
                <a:gd name="connsiteX9" fmla="*/ 6054 w 9857"/>
                <a:gd name="connsiteY9" fmla="*/ 9384 h 10000"/>
                <a:gd name="connsiteX10" fmla="*/ 5613 w 9857"/>
                <a:gd name="connsiteY10" fmla="*/ 8053 h 10000"/>
                <a:gd name="connsiteX11" fmla="*/ 4263 w 9857"/>
                <a:gd name="connsiteY11" fmla="*/ 3787 h 10000"/>
                <a:gd name="connsiteX12" fmla="*/ 4208 w 9857"/>
                <a:gd name="connsiteY12" fmla="*/ 3682 h 10000"/>
                <a:gd name="connsiteX13" fmla="*/ 4097 w 9857"/>
                <a:gd name="connsiteY13" fmla="*/ 3973 h 10000"/>
                <a:gd name="connsiteX14" fmla="*/ 2444 w 9857"/>
                <a:gd name="connsiteY14" fmla="*/ 9216 h 10000"/>
                <a:gd name="connsiteX15" fmla="*/ 984 w 9857"/>
                <a:gd name="connsiteY15" fmla="*/ 9987 h 10000"/>
                <a:gd name="connsiteX16" fmla="*/ 18 w 9857"/>
                <a:gd name="connsiteY16" fmla="*/ 8968 h 10000"/>
                <a:gd name="connsiteX17" fmla="*/ 486 w 9857"/>
                <a:gd name="connsiteY17" fmla="*/ 7513 h 10000"/>
                <a:gd name="connsiteX18" fmla="*/ 2001 w 9857"/>
                <a:gd name="connsiteY18" fmla="*/ 2726 h 10000"/>
                <a:gd name="connsiteX19" fmla="*/ 2001 w 9857"/>
                <a:gd name="connsiteY19" fmla="*/ 2623 h 10000"/>
                <a:gd name="connsiteX20" fmla="*/ 2001 w 9857"/>
                <a:gd name="connsiteY20" fmla="*/ 83 h 10000"/>
                <a:gd name="connsiteX21" fmla="*/ 2001 w 9857"/>
                <a:gd name="connsiteY21" fmla="*/ 42 h 10000"/>
                <a:gd name="connsiteX22" fmla="*/ 1975 w 9857"/>
                <a:gd name="connsiteY22" fmla="*/ 21 h 10000"/>
                <a:gd name="connsiteX0" fmla="*/ 2004 w 8533"/>
                <a:gd name="connsiteY0" fmla="*/ 21 h 10000"/>
                <a:gd name="connsiteX1" fmla="*/ 8267 w 8533"/>
                <a:gd name="connsiteY1" fmla="*/ 2227 h 10000"/>
                <a:gd name="connsiteX2" fmla="*/ 7372 w 8533"/>
                <a:gd name="connsiteY2" fmla="*/ 1105 h 10000"/>
                <a:gd name="connsiteX3" fmla="*/ 6506 w 8533"/>
                <a:gd name="connsiteY3" fmla="*/ 0 h 10000"/>
                <a:gd name="connsiteX4" fmla="*/ 6506 w 8533"/>
                <a:gd name="connsiteY4" fmla="*/ 2602 h 10000"/>
                <a:gd name="connsiteX5" fmla="*/ 6702 w 8533"/>
                <a:gd name="connsiteY5" fmla="*/ 3265 h 10000"/>
                <a:gd name="connsiteX6" fmla="*/ 8491 w 8533"/>
                <a:gd name="connsiteY6" fmla="*/ 8841 h 10000"/>
                <a:gd name="connsiteX7" fmla="*/ 7680 w 8533"/>
                <a:gd name="connsiteY7" fmla="*/ 9944 h 10000"/>
                <a:gd name="connsiteX8" fmla="*/ 6142 w 8533"/>
                <a:gd name="connsiteY8" fmla="*/ 9384 h 10000"/>
                <a:gd name="connsiteX9" fmla="*/ 5694 w 8533"/>
                <a:gd name="connsiteY9" fmla="*/ 8053 h 10000"/>
                <a:gd name="connsiteX10" fmla="*/ 4325 w 8533"/>
                <a:gd name="connsiteY10" fmla="*/ 3787 h 10000"/>
                <a:gd name="connsiteX11" fmla="*/ 4269 w 8533"/>
                <a:gd name="connsiteY11" fmla="*/ 3682 h 10000"/>
                <a:gd name="connsiteX12" fmla="*/ 4156 w 8533"/>
                <a:gd name="connsiteY12" fmla="*/ 3973 h 10000"/>
                <a:gd name="connsiteX13" fmla="*/ 2479 w 8533"/>
                <a:gd name="connsiteY13" fmla="*/ 9216 h 10000"/>
                <a:gd name="connsiteX14" fmla="*/ 998 w 8533"/>
                <a:gd name="connsiteY14" fmla="*/ 9987 h 10000"/>
                <a:gd name="connsiteX15" fmla="*/ 18 w 8533"/>
                <a:gd name="connsiteY15" fmla="*/ 8968 h 10000"/>
                <a:gd name="connsiteX16" fmla="*/ 493 w 8533"/>
                <a:gd name="connsiteY16" fmla="*/ 7513 h 10000"/>
                <a:gd name="connsiteX17" fmla="*/ 2030 w 8533"/>
                <a:gd name="connsiteY17" fmla="*/ 2726 h 10000"/>
                <a:gd name="connsiteX18" fmla="*/ 2030 w 8533"/>
                <a:gd name="connsiteY18" fmla="*/ 2623 h 10000"/>
                <a:gd name="connsiteX19" fmla="*/ 2030 w 8533"/>
                <a:gd name="connsiteY19" fmla="*/ 83 h 10000"/>
                <a:gd name="connsiteX20" fmla="*/ 2030 w 8533"/>
                <a:gd name="connsiteY20" fmla="*/ 42 h 10000"/>
                <a:gd name="connsiteX21" fmla="*/ 2004 w 8533"/>
                <a:gd name="connsiteY21" fmla="*/ 21 h 10000"/>
                <a:gd name="connsiteX0" fmla="*/ 2349 w 10001"/>
                <a:gd name="connsiteY0" fmla="*/ 21 h 10000"/>
                <a:gd name="connsiteX1" fmla="*/ 8639 w 10001"/>
                <a:gd name="connsiteY1" fmla="*/ 1105 h 10000"/>
                <a:gd name="connsiteX2" fmla="*/ 7625 w 10001"/>
                <a:gd name="connsiteY2" fmla="*/ 0 h 10000"/>
                <a:gd name="connsiteX3" fmla="*/ 7625 w 10001"/>
                <a:gd name="connsiteY3" fmla="*/ 2602 h 10000"/>
                <a:gd name="connsiteX4" fmla="*/ 7854 w 10001"/>
                <a:gd name="connsiteY4" fmla="*/ 3265 h 10000"/>
                <a:gd name="connsiteX5" fmla="*/ 9951 w 10001"/>
                <a:gd name="connsiteY5" fmla="*/ 8841 h 10000"/>
                <a:gd name="connsiteX6" fmla="*/ 9000 w 10001"/>
                <a:gd name="connsiteY6" fmla="*/ 9944 h 10000"/>
                <a:gd name="connsiteX7" fmla="*/ 7198 w 10001"/>
                <a:gd name="connsiteY7" fmla="*/ 9384 h 10000"/>
                <a:gd name="connsiteX8" fmla="*/ 6673 w 10001"/>
                <a:gd name="connsiteY8" fmla="*/ 8053 h 10000"/>
                <a:gd name="connsiteX9" fmla="*/ 5069 w 10001"/>
                <a:gd name="connsiteY9" fmla="*/ 3787 h 10000"/>
                <a:gd name="connsiteX10" fmla="*/ 5003 w 10001"/>
                <a:gd name="connsiteY10" fmla="*/ 3682 h 10000"/>
                <a:gd name="connsiteX11" fmla="*/ 4871 w 10001"/>
                <a:gd name="connsiteY11" fmla="*/ 3973 h 10000"/>
                <a:gd name="connsiteX12" fmla="*/ 2905 w 10001"/>
                <a:gd name="connsiteY12" fmla="*/ 9216 h 10000"/>
                <a:gd name="connsiteX13" fmla="*/ 1170 w 10001"/>
                <a:gd name="connsiteY13" fmla="*/ 9987 h 10000"/>
                <a:gd name="connsiteX14" fmla="*/ 21 w 10001"/>
                <a:gd name="connsiteY14" fmla="*/ 8968 h 10000"/>
                <a:gd name="connsiteX15" fmla="*/ 578 w 10001"/>
                <a:gd name="connsiteY15" fmla="*/ 7513 h 10000"/>
                <a:gd name="connsiteX16" fmla="*/ 2379 w 10001"/>
                <a:gd name="connsiteY16" fmla="*/ 2726 h 10000"/>
                <a:gd name="connsiteX17" fmla="*/ 2379 w 10001"/>
                <a:gd name="connsiteY17" fmla="*/ 2623 h 10000"/>
                <a:gd name="connsiteX18" fmla="*/ 2379 w 10001"/>
                <a:gd name="connsiteY18" fmla="*/ 83 h 10000"/>
                <a:gd name="connsiteX19" fmla="*/ 2379 w 10001"/>
                <a:gd name="connsiteY19" fmla="*/ 42 h 10000"/>
                <a:gd name="connsiteX20" fmla="*/ 2349 w 10001"/>
                <a:gd name="connsiteY20" fmla="*/ 21 h 10000"/>
                <a:gd name="connsiteX0" fmla="*/ 2349 w 10001"/>
                <a:gd name="connsiteY0" fmla="*/ 208 h 10187"/>
                <a:gd name="connsiteX1" fmla="*/ 7625 w 10001"/>
                <a:gd name="connsiteY1" fmla="*/ 187 h 10187"/>
                <a:gd name="connsiteX2" fmla="*/ 7625 w 10001"/>
                <a:gd name="connsiteY2" fmla="*/ 2789 h 10187"/>
                <a:gd name="connsiteX3" fmla="*/ 7854 w 10001"/>
                <a:gd name="connsiteY3" fmla="*/ 3452 h 10187"/>
                <a:gd name="connsiteX4" fmla="*/ 9951 w 10001"/>
                <a:gd name="connsiteY4" fmla="*/ 9028 h 10187"/>
                <a:gd name="connsiteX5" fmla="*/ 9000 w 10001"/>
                <a:gd name="connsiteY5" fmla="*/ 10131 h 10187"/>
                <a:gd name="connsiteX6" fmla="*/ 7198 w 10001"/>
                <a:gd name="connsiteY6" fmla="*/ 9571 h 10187"/>
                <a:gd name="connsiteX7" fmla="*/ 6673 w 10001"/>
                <a:gd name="connsiteY7" fmla="*/ 8240 h 10187"/>
                <a:gd name="connsiteX8" fmla="*/ 5069 w 10001"/>
                <a:gd name="connsiteY8" fmla="*/ 3974 h 10187"/>
                <a:gd name="connsiteX9" fmla="*/ 5003 w 10001"/>
                <a:gd name="connsiteY9" fmla="*/ 3869 h 10187"/>
                <a:gd name="connsiteX10" fmla="*/ 4871 w 10001"/>
                <a:gd name="connsiteY10" fmla="*/ 4160 h 10187"/>
                <a:gd name="connsiteX11" fmla="*/ 2905 w 10001"/>
                <a:gd name="connsiteY11" fmla="*/ 9403 h 10187"/>
                <a:gd name="connsiteX12" fmla="*/ 1170 w 10001"/>
                <a:gd name="connsiteY12" fmla="*/ 10174 h 10187"/>
                <a:gd name="connsiteX13" fmla="*/ 21 w 10001"/>
                <a:gd name="connsiteY13" fmla="*/ 9155 h 10187"/>
                <a:gd name="connsiteX14" fmla="*/ 578 w 10001"/>
                <a:gd name="connsiteY14" fmla="*/ 7700 h 10187"/>
                <a:gd name="connsiteX15" fmla="*/ 2379 w 10001"/>
                <a:gd name="connsiteY15" fmla="*/ 2913 h 10187"/>
                <a:gd name="connsiteX16" fmla="*/ 2379 w 10001"/>
                <a:gd name="connsiteY16" fmla="*/ 2810 h 10187"/>
                <a:gd name="connsiteX17" fmla="*/ 2379 w 10001"/>
                <a:gd name="connsiteY17" fmla="*/ 270 h 10187"/>
                <a:gd name="connsiteX18" fmla="*/ 2379 w 10001"/>
                <a:gd name="connsiteY18" fmla="*/ 229 h 10187"/>
                <a:gd name="connsiteX19" fmla="*/ 2349 w 10001"/>
                <a:gd name="connsiteY19" fmla="*/ 208 h 1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01" h="10187">
                  <a:moveTo>
                    <a:pt x="2349" y="208"/>
                  </a:moveTo>
                  <a:cubicBezTo>
                    <a:pt x="3223" y="201"/>
                    <a:pt x="6746" y="-243"/>
                    <a:pt x="7625" y="187"/>
                  </a:cubicBezTo>
                  <a:lnTo>
                    <a:pt x="7625" y="2789"/>
                  </a:lnTo>
                  <a:cubicBezTo>
                    <a:pt x="7625" y="3016"/>
                    <a:pt x="7756" y="3224"/>
                    <a:pt x="7854" y="3452"/>
                  </a:cubicBezTo>
                  <a:cubicBezTo>
                    <a:pt x="8541" y="5305"/>
                    <a:pt x="9263" y="7158"/>
                    <a:pt x="9951" y="9028"/>
                  </a:cubicBezTo>
                  <a:cubicBezTo>
                    <a:pt x="10148" y="9529"/>
                    <a:pt x="9754" y="9966"/>
                    <a:pt x="9000" y="10131"/>
                  </a:cubicBezTo>
                  <a:cubicBezTo>
                    <a:pt x="8311" y="10299"/>
                    <a:pt x="7394" y="10027"/>
                    <a:pt x="7198" y="9571"/>
                  </a:cubicBezTo>
                  <a:cubicBezTo>
                    <a:pt x="7000" y="9133"/>
                    <a:pt x="6837" y="8677"/>
                    <a:pt x="6673" y="8240"/>
                  </a:cubicBezTo>
                  <a:cubicBezTo>
                    <a:pt x="6149" y="6823"/>
                    <a:pt x="5592" y="5409"/>
                    <a:pt x="5069" y="3974"/>
                  </a:cubicBezTo>
                  <a:cubicBezTo>
                    <a:pt x="5069" y="3953"/>
                    <a:pt x="5033" y="3912"/>
                    <a:pt x="5003" y="3869"/>
                  </a:cubicBezTo>
                  <a:cubicBezTo>
                    <a:pt x="4936" y="3974"/>
                    <a:pt x="4904" y="4077"/>
                    <a:pt x="4871" y="4160"/>
                  </a:cubicBezTo>
                  <a:lnTo>
                    <a:pt x="2905" y="9403"/>
                  </a:lnTo>
                  <a:cubicBezTo>
                    <a:pt x="2708" y="9944"/>
                    <a:pt x="2020" y="10257"/>
                    <a:pt x="1170" y="10174"/>
                  </a:cubicBezTo>
                  <a:cubicBezTo>
                    <a:pt x="414" y="10090"/>
                    <a:pt x="-110" y="9612"/>
                    <a:pt x="21" y="9155"/>
                  </a:cubicBezTo>
                  <a:cubicBezTo>
                    <a:pt x="184" y="8677"/>
                    <a:pt x="382" y="8177"/>
                    <a:pt x="578" y="7700"/>
                  </a:cubicBezTo>
                  <a:cubicBezTo>
                    <a:pt x="1170" y="6095"/>
                    <a:pt x="1757" y="4516"/>
                    <a:pt x="2379" y="2913"/>
                  </a:cubicBezTo>
                  <a:lnTo>
                    <a:pt x="2379" y="2810"/>
                  </a:lnTo>
                  <a:lnTo>
                    <a:pt x="2379" y="270"/>
                  </a:lnTo>
                  <a:lnTo>
                    <a:pt x="2379" y="229"/>
                  </a:lnTo>
                  <a:cubicBezTo>
                    <a:pt x="2368" y="222"/>
                    <a:pt x="2359" y="215"/>
                    <a:pt x="2349" y="2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E8A6AD-1C20-1C04-BF3A-ACA3BBDDC2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8408" y="164592"/>
            <a:ext cx="8052381" cy="256032"/>
          </a:xfrm>
        </p:spPr>
        <p:txBody>
          <a:bodyPr/>
          <a:lstStyle/>
          <a:p>
            <a:r>
              <a:rPr lang="en-US" dirty="0"/>
              <a:t>Impact of Tardive Dyskinesia on Broader Mental Well-being</a:t>
            </a:r>
          </a:p>
        </p:txBody>
      </p:sp>
    </p:spTree>
    <p:extLst>
      <p:ext uri="{BB962C8B-B14F-4D97-AF65-F5344CB8AC3E}">
        <p14:creationId xmlns:p14="http://schemas.microsoft.com/office/powerpoint/2010/main" val="259613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Rectangle 297">
            <a:extLst>
              <a:ext uri="{FF2B5EF4-FFF2-40B4-BE49-F238E27FC236}">
                <a16:creationId xmlns:a16="http://schemas.microsoft.com/office/drawing/2014/main" id="{D960694A-1D60-BA15-3B75-BEB938075680}"/>
              </a:ext>
            </a:extLst>
          </p:cNvPr>
          <p:cNvSpPr/>
          <p:nvPr/>
        </p:nvSpPr>
        <p:spPr>
          <a:xfrm>
            <a:off x="1480002" y="4206683"/>
            <a:ext cx="4344280" cy="93568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en-US" sz="1600" dirty="0"/>
              <a:t>According to the same 2019 web-based survey that </a:t>
            </a:r>
            <a:br>
              <a:rPr lang="en-US" sz="1600" dirty="0"/>
            </a:br>
            <a:r>
              <a:rPr lang="en-US" sz="1600" dirty="0"/>
              <a:t>included 74 participants diagnosed with TD, the majority of </a:t>
            </a:r>
          </a:p>
          <a:p>
            <a:pPr algn="ctr"/>
            <a:r>
              <a:rPr lang="en-US" sz="1600" dirty="0"/>
              <a:t>this group are moderately to extremely </a:t>
            </a:r>
            <a:r>
              <a:rPr lang="en-US" sz="1600" b="1" dirty="0">
                <a:solidFill>
                  <a:schemeClr val="accent1"/>
                </a:solidFill>
              </a:rPr>
              <a:t>bothered</a:t>
            </a:r>
            <a:r>
              <a:rPr lang="en-US" sz="1600" b="1" baseline="30000" dirty="0">
                <a:solidFill>
                  <a:schemeClr val="accent1"/>
                </a:solidFill>
              </a:rPr>
              <a:t>a</a:t>
            </a:r>
            <a:r>
              <a:rPr lang="en-US" sz="1600" b="1" dirty="0">
                <a:solidFill>
                  <a:schemeClr val="accent1"/>
                </a:solidFill>
              </a:rPr>
              <a:t> (68%) </a:t>
            </a:r>
            <a:br>
              <a:rPr lang="en-US" sz="1600" b="1" dirty="0">
                <a:solidFill>
                  <a:schemeClr val="accent1"/>
                </a:solidFill>
              </a:rPr>
            </a:br>
            <a:r>
              <a:rPr lang="en-US" sz="1600" b="1" dirty="0">
                <a:solidFill>
                  <a:schemeClr val="accent1"/>
                </a:solidFill>
              </a:rPr>
              <a:t>and frustrated</a:t>
            </a:r>
            <a:r>
              <a:rPr lang="en-US" sz="1600" b="1" baseline="30000" dirty="0">
                <a:solidFill>
                  <a:schemeClr val="accent1"/>
                </a:solidFill>
              </a:rPr>
              <a:t>b</a:t>
            </a:r>
            <a:r>
              <a:rPr lang="en-US" sz="1600" b="1" dirty="0">
                <a:solidFill>
                  <a:schemeClr val="accent1"/>
                </a:solidFill>
              </a:rPr>
              <a:t> (87%)</a:t>
            </a:r>
            <a:r>
              <a:rPr lang="en-US" sz="1600" dirty="0"/>
              <a:t> by their TD symptoms</a:t>
            </a:r>
            <a:endParaRPr lang="en-US" sz="1600" baseline="30000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 Symptoms Can Be Bothersome </a:t>
            </a:r>
            <a:br>
              <a:rPr lang="en-US" dirty="0"/>
            </a:br>
            <a:r>
              <a:rPr lang="en-US" dirty="0"/>
              <a:t>and Frustrating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23662C-7264-4338-81B2-64A2341EF0F5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54620F38-E209-00BA-0B51-298A5C4596CF}"/>
              </a:ext>
            </a:extLst>
          </p:cNvPr>
          <p:cNvGrpSpPr/>
          <p:nvPr/>
        </p:nvGrpSpPr>
        <p:grpSpPr>
          <a:xfrm>
            <a:off x="4562645" y="2611477"/>
            <a:ext cx="756645" cy="1458964"/>
            <a:chOff x="1142999" y="2116052"/>
            <a:chExt cx="840815" cy="1621259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96" name="Freeform 6">
              <a:extLst>
                <a:ext uri="{FF2B5EF4-FFF2-40B4-BE49-F238E27FC236}">
                  <a16:creationId xmlns:a16="http://schemas.microsoft.com/office/drawing/2014/main" id="{A868CF24-807B-03B4-94CC-49C0D207F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999" y="2479151"/>
              <a:ext cx="840815" cy="1258160"/>
            </a:xfrm>
            <a:custGeom>
              <a:avLst/>
              <a:gdLst>
                <a:gd name="T0" fmla="*/ 132 w 426"/>
                <a:gd name="T1" fmla="*/ 152 h 637"/>
                <a:gd name="T2" fmla="*/ 92 w 426"/>
                <a:gd name="T3" fmla="*/ 221 h 637"/>
                <a:gd name="T4" fmla="*/ 72 w 426"/>
                <a:gd name="T5" fmla="*/ 256 h 637"/>
                <a:gd name="T6" fmla="*/ 12 w 426"/>
                <a:gd name="T7" fmla="*/ 263 h 637"/>
                <a:gd name="T8" fmla="*/ 6 w 426"/>
                <a:gd name="T9" fmla="*/ 225 h 637"/>
                <a:gd name="T10" fmla="*/ 33 w 426"/>
                <a:gd name="T11" fmla="*/ 177 h 637"/>
                <a:gd name="T12" fmla="*/ 96 w 426"/>
                <a:gd name="T13" fmla="*/ 70 h 637"/>
                <a:gd name="T14" fmla="*/ 196 w 426"/>
                <a:gd name="T15" fmla="*/ 6 h 637"/>
                <a:gd name="T16" fmla="*/ 314 w 426"/>
                <a:gd name="T17" fmla="*/ 48 h 637"/>
                <a:gd name="T18" fmla="*/ 332 w 426"/>
                <a:gd name="T19" fmla="*/ 73 h 637"/>
                <a:gd name="T20" fmla="*/ 417 w 426"/>
                <a:gd name="T21" fmla="*/ 218 h 637"/>
                <a:gd name="T22" fmla="*/ 418 w 426"/>
                <a:gd name="T23" fmla="*/ 257 h 637"/>
                <a:gd name="T24" fmla="*/ 356 w 426"/>
                <a:gd name="T25" fmla="*/ 258 h 637"/>
                <a:gd name="T26" fmla="*/ 324 w 426"/>
                <a:gd name="T27" fmla="*/ 204 h 637"/>
                <a:gd name="T28" fmla="*/ 293 w 426"/>
                <a:gd name="T29" fmla="*/ 151 h 637"/>
                <a:gd name="T30" fmla="*/ 293 w 426"/>
                <a:gd name="T31" fmla="*/ 156 h 637"/>
                <a:gd name="T32" fmla="*/ 293 w 426"/>
                <a:gd name="T33" fmla="*/ 276 h 637"/>
                <a:gd name="T34" fmla="*/ 300 w 426"/>
                <a:gd name="T35" fmla="*/ 308 h 637"/>
                <a:gd name="T36" fmla="*/ 364 w 426"/>
                <a:gd name="T37" fmla="*/ 576 h 637"/>
                <a:gd name="T38" fmla="*/ 335 w 426"/>
                <a:gd name="T39" fmla="*/ 629 h 637"/>
                <a:gd name="T40" fmla="*/ 280 w 426"/>
                <a:gd name="T41" fmla="*/ 602 h 637"/>
                <a:gd name="T42" fmla="*/ 264 w 426"/>
                <a:gd name="T43" fmla="*/ 538 h 637"/>
                <a:gd name="T44" fmla="*/ 215 w 426"/>
                <a:gd name="T45" fmla="*/ 333 h 637"/>
                <a:gd name="T46" fmla="*/ 213 w 426"/>
                <a:gd name="T47" fmla="*/ 328 h 637"/>
                <a:gd name="T48" fmla="*/ 209 w 426"/>
                <a:gd name="T49" fmla="*/ 342 h 637"/>
                <a:gd name="T50" fmla="*/ 149 w 426"/>
                <a:gd name="T51" fmla="*/ 594 h 637"/>
                <a:gd name="T52" fmla="*/ 96 w 426"/>
                <a:gd name="T53" fmla="*/ 631 h 637"/>
                <a:gd name="T54" fmla="*/ 61 w 426"/>
                <a:gd name="T55" fmla="*/ 582 h 637"/>
                <a:gd name="T56" fmla="*/ 78 w 426"/>
                <a:gd name="T57" fmla="*/ 512 h 637"/>
                <a:gd name="T58" fmla="*/ 133 w 426"/>
                <a:gd name="T59" fmla="*/ 282 h 637"/>
                <a:gd name="T60" fmla="*/ 133 w 426"/>
                <a:gd name="T61" fmla="*/ 277 h 637"/>
                <a:gd name="T62" fmla="*/ 133 w 426"/>
                <a:gd name="T63" fmla="*/ 155 h 637"/>
                <a:gd name="T64" fmla="*/ 133 w 426"/>
                <a:gd name="T65" fmla="*/ 153 h 637"/>
                <a:gd name="T66" fmla="*/ 132 w 426"/>
                <a:gd name="T67" fmla="*/ 152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6" h="637">
                  <a:moveTo>
                    <a:pt x="132" y="152"/>
                  </a:moveTo>
                  <a:cubicBezTo>
                    <a:pt x="119" y="175"/>
                    <a:pt x="105" y="198"/>
                    <a:pt x="92" y="221"/>
                  </a:cubicBezTo>
                  <a:cubicBezTo>
                    <a:pt x="85" y="233"/>
                    <a:pt x="79" y="245"/>
                    <a:pt x="72" y="256"/>
                  </a:cubicBezTo>
                  <a:cubicBezTo>
                    <a:pt x="58" y="279"/>
                    <a:pt x="30" y="282"/>
                    <a:pt x="12" y="263"/>
                  </a:cubicBezTo>
                  <a:cubicBezTo>
                    <a:pt x="3" y="253"/>
                    <a:pt x="0" y="237"/>
                    <a:pt x="6" y="225"/>
                  </a:cubicBezTo>
                  <a:cubicBezTo>
                    <a:pt x="15" y="209"/>
                    <a:pt x="24" y="193"/>
                    <a:pt x="33" y="177"/>
                  </a:cubicBezTo>
                  <a:cubicBezTo>
                    <a:pt x="54" y="141"/>
                    <a:pt x="75" y="106"/>
                    <a:pt x="96" y="70"/>
                  </a:cubicBezTo>
                  <a:cubicBezTo>
                    <a:pt x="119" y="33"/>
                    <a:pt x="152" y="11"/>
                    <a:pt x="196" y="6"/>
                  </a:cubicBezTo>
                  <a:cubicBezTo>
                    <a:pt x="242" y="0"/>
                    <a:pt x="281" y="15"/>
                    <a:pt x="314" y="48"/>
                  </a:cubicBezTo>
                  <a:cubicBezTo>
                    <a:pt x="321" y="56"/>
                    <a:pt x="327" y="64"/>
                    <a:pt x="332" y="73"/>
                  </a:cubicBezTo>
                  <a:cubicBezTo>
                    <a:pt x="360" y="121"/>
                    <a:pt x="388" y="169"/>
                    <a:pt x="417" y="218"/>
                  </a:cubicBezTo>
                  <a:cubicBezTo>
                    <a:pt x="424" y="231"/>
                    <a:pt x="426" y="244"/>
                    <a:pt x="418" y="257"/>
                  </a:cubicBezTo>
                  <a:cubicBezTo>
                    <a:pt x="406" y="277"/>
                    <a:pt x="372" y="284"/>
                    <a:pt x="356" y="258"/>
                  </a:cubicBezTo>
                  <a:cubicBezTo>
                    <a:pt x="344" y="240"/>
                    <a:pt x="334" y="222"/>
                    <a:pt x="324" y="204"/>
                  </a:cubicBezTo>
                  <a:cubicBezTo>
                    <a:pt x="314" y="187"/>
                    <a:pt x="304" y="170"/>
                    <a:pt x="293" y="151"/>
                  </a:cubicBezTo>
                  <a:cubicBezTo>
                    <a:pt x="293" y="154"/>
                    <a:pt x="293" y="155"/>
                    <a:pt x="293" y="156"/>
                  </a:cubicBezTo>
                  <a:cubicBezTo>
                    <a:pt x="293" y="196"/>
                    <a:pt x="292" y="236"/>
                    <a:pt x="293" y="276"/>
                  </a:cubicBezTo>
                  <a:cubicBezTo>
                    <a:pt x="293" y="287"/>
                    <a:pt x="297" y="297"/>
                    <a:pt x="300" y="308"/>
                  </a:cubicBezTo>
                  <a:cubicBezTo>
                    <a:pt x="321" y="397"/>
                    <a:pt x="343" y="486"/>
                    <a:pt x="364" y="576"/>
                  </a:cubicBezTo>
                  <a:cubicBezTo>
                    <a:pt x="370" y="600"/>
                    <a:pt x="358" y="621"/>
                    <a:pt x="335" y="629"/>
                  </a:cubicBezTo>
                  <a:cubicBezTo>
                    <a:pt x="314" y="637"/>
                    <a:pt x="286" y="624"/>
                    <a:pt x="280" y="602"/>
                  </a:cubicBezTo>
                  <a:cubicBezTo>
                    <a:pt x="274" y="581"/>
                    <a:pt x="269" y="559"/>
                    <a:pt x="264" y="538"/>
                  </a:cubicBezTo>
                  <a:cubicBezTo>
                    <a:pt x="248" y="470"/>
                    <a:pt x="231" y="402"/>
                    <a:pt x="215" y="333"/>
                  </a:cubicBezTo>
                  <a:cubicBezTo>
                    <a:pt x="215" y="332"/>
                    <a:pt x="214" y="330"/>
                    <a:pt x="213" y="328"/>
                  </a:cubicBezTo>
                  <a:cubicBezTo>
                    <a:pt x="211" y="333"/>
                    <a:pt x="210" y="338"/>
                    <a:pt x="209" y="342"/>
                  </a:cubicBezTo>
                  <a:cubicBezTo>
                    <a:pt x="189" y="426"/>
                    <a:pt x="169" y="510"/>
                    <a:pt x="149" y="594"/>
                  </a:cubicBezTo>
                  <a:cubicBezTo>
                    <a:pt x="143" y="620"/>
                    <a:pt x="122" y="635"/>
                    <a:pt x="96" y="631"/>
                  </a:cubicBezTo>
                  <a:cubicBezTo>
                    <a:pt x="73" y="627"/>
                    <a:pt x="57" y="604"/>
                    <a:pt x="61" y="582"/>
                  </a:cubicBezTo>
                  <a:cubicBezTo>
                    <a:pt x="66" y="559"/>
                    <a:pt x="72" y="535"/>
                    <a:pt x="78" y="512"/>
                  </a:cubicBezTo>
                  <a:cubicBezTo>
                    <a:pt x="96" y="435"/>
                    <a:pt x="114" y="359"/>
                    <a:pt x="133" y="282"/>
                  </a:cubicBezTo>
                  <a:cubicBezTo>
                    <a:pt x="133" y="280"/>
                    <a:pt x="133" y="279"/>
                    <a:pt x="133" y="277"/>
                  </a:cubicBezTo>
                  <a:cubicBezTo>
                    <a:pt x="133" y="236"/>
                    <a:pt x="133" y="196"/>
                    <a:pt x="133" y="155"/>
                  </a:cubicBezTo>
                  <a:cubicBezTo>
                    <a:pt x="133" y="154"/>
                    <a:pt x="133" y="153"/>
                    <a:pt x="133" y="153"/>
                  </a:cubicBezTo>
                  <a:cubicBezTo>
                    <a:pt x="133" y="153"/>
                    <a:pt x="132" y="152"/>
                    <a:pt x="132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297" name="Freeform 7">
              <a:extLst>
                <a:ext uri="{FF2B5EF4-FFF2-40B4-BE49-F238E27FC236}">
                  <a16:creationId xmlns:a16="http://schemas.microsoft.com/office/drawing/2014/main" id="{A5A0B8E4-0F89-FC22-FDFE-FB3F34B3C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605" y="2116052"/>
              <a:ext cx="331602" cy="333351"/>
            </a:xfrm>
            <a:custGeom>
              <a:avLst/>
              <a:gdLst>
                <a:gd name="T0" fmla="*/ 168 w 168"/>
                <a:gd name="T1" fmla="*/ 85 h 169"/>
                <a:gd name="T2" fmla="*/ 84 w 168"/>
                <a:gd name="T3" fmla="*/ 169 h 169"/>
                <a:gd name="T4" fmla="*/ 0 w 168"/>
                <a:gd name="T5" fmla="*/ 84 h 169"/>
                <a:gd name="T6" fmla="*/ 85 w 168"/>
                <a:gd name="T7" fmla="*/ 1 h 169"/>
                <a:gd name="T8" fmla="*/ 168 w 168"/>
                <a:gd name="T9" fmla="*/ 8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69">
                  <a:moveTo>
                    <a:pt x="168" y="85"/>
                  </a:moveTo>
                  <a:cubicBezTo>
                    <a:pt x="168" y="131"/>
                    <a:pt x="130" y="169"/>
                    <a:pt x="84" y="169"/>
                  </a:cubicBezTo>
                  <a:cubicBezTo>
                    <a:pt x="37" y="169"/>
                    <a:pt x="0" y="131"/>
                    <a:pt x="0" y="84"/>
                  </a:cubicBezTo>
                  <a:cubicBezTo>
                    <a:pt x="0" y="38"/>
                    <a:pt x="38" y="0"/>
                    <a:pt x="85" y="1"/>
                  </a:cubicBezTo>
                  <a:cubicBezTo>
                    <a:pt x="131" y="1"/>
                    <a:pt x="168" y="38"/>
                    <a:pt x="168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36E29DC5-875B-CF34-DD5D-456C8E2A8D8E}"/>
              </a:ext>
            </a:extLst>
          </p:cNvPr>
          <p:cNvGrpSpPr/>
          <p:nvPr/>
        </p:nvGrpSpPr>
        <p:grpSpPr>
          <a:xfrm>
            <a:off x="1733249" y="2611477"/>
            <a:ext cx="756645" cy="1458964"/>
            <a:chOff x="1142999" y="2116052"/>
            <a:chExt cx="840815" cy="1621259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00" name="Freeform 6">
              <a:extLst>
                <a:ext uri="{FF2B5EF4-FFF2-40B4-BE49-F238E27FC236}">
                  <a16:creationId xmlns:a16="http://schemas.microsoft.com/office/drawing/2014/main" id="{17A6FD38-BE16-0714-BA78-1DB606489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999" y="2479151"/>
              <a:ext cx="840815" cy="1258160"/>
            </a:xfrm>
            <a:custGeom>
              <a:avLst/>
              <a:gdLst>
                <a:gd name="T0" fmla="*/ 132 w 426"/>
                <a:gd name="T1" fmla="*/ 152 h 637"/>
                <a:gd name="T2" fmla="*/ 92 w 426"/>
                <a:gd name="T3" fmla="*/ 221 h 637"/>
                <a:gd name="T4" fmla="*/ 72 w 426"/>
                <a:gd name="T5" fmla="*/ 256 h 637"/>
                <a:gd name="T6" fmla="*/ 12 w 426"/>
                <a:gd name="T7" fmla="*/ 263 h 637"/>
                <a:gd name="T8" fmla="*/ 6 w 426"/>
                <a:gd name="T9" fmla="*/ 225 h 637"/>
                <a:gd name="T10" fmla="*/ 33 w 426"/>
                <a:gd name="T11" fmla="*/ 177 h 637"/>
                <a:gd name="T12" fmla="*/ 96 w 426"/>
                <a:gd name="T13" fmla="*/ 70 h 637"/>
                <a:gd name="T14" fmla="*/ 196 w 426"/>
                <a:gd name="T15" fmla="*/ 6 h 637"/>
                <a:gd name="T16" fmla="*/ 314 w 426"/>
                <a:gd name="T17" fmla="*/ 48 h 637"/>
                <a:gd name="T18" fmla="*/ 332 w 426"/>
                <a:gd name="T19" fmla="*/ 73 h 637"/>
                <a:gd name="T20" fmla="*/ 417 w 426"/>
                <a:gd name="T21" fmla="*/ 218 h 637"/>
                <a:gd name="T22" fmla="*/ 418 w 426"/>
                <a:gd name="T23" fmla="*/ 257 h 637"/>
                <a:gd name="T24" fmla="*/ 356 w 426"/>
                <a:gd name="T25" fmla="*/ 258 h 637"/>
                <a:gd name="T26" fmla="*/ 324 w 426"/>
                <a:gd name="T27" fmla="*/ 204 h 637"/>
                <a:gd name="T28" fmla="*/ 293 w 426"/>
                <a:gd name="T29" fmla="*/ 151 h 637"/>
                <a:gd name="T30" fmla="*/ 293 w 426"/>
                <a:gd name="T31" fmla="*/ 156 h 637"/>
                <a:gd name="T32" fmla="*/ 293 w 426"/>
                <a:gd name="T33" fmla="*/ 276 h 637"/>
                <a:gd name="T34" fmla="*/ 300 w 426"/>
                <a:gd name="T35" fmla="*/ 308 h 637"/>
                <a:gd name="T36" fmla="*/ 364 w 426"/>
                <a:gd name="T37" fmla="*/ 576 h 637"/>
                <a:gd name="T38" fmla="*/ 335 w 426"/>
                <a:gd name="T39" fmla="*/ 629 h 637"/>
                <a:gd name="T40" fmla="*/ 280 w 426"/>
                <a:gd name="T41" fmla="*/ 602 h 637"/>
                <a:gd name="T42" fmla="*/ 264 w 426"/>
                <a:gd name="T43" fmla="*/ 538 h 637"/>
                <a:gd name="T44" fmla="*/ 215 w 426"/>
                <a:gd name="T45" fmla="*/ 333 h 637"/>
                <a:gd name="T46" fmla="*/ 213 w 426"/>
                <a:gd name="T47" fmla="*/ 328 h 637"/>
                <a:gd name="T48" fmla="*/ 209 w 426"/>
                <a:gd name="T49" fmla="*/ 342 h 637"/>
                <a:gd name="T50" fmla="*/ 149 w 426"/>
                <a:gd name="T51" fmla="*/ 594 h 637"/>
                <a:gd name="T52" fmla="*/ 96 w 426"/>
                <a:gd name="T53" fmla="*/ 631 h 637"/>
                <a:gd name="T54" fmla="*/ 61 w 426"/>
                <a:gd name="T55" fmla="*/ 582 h 637"/>
                <a:gd name="T56" fmla="*/ 78 w 426"/>
                <a:gd name="T57" fmla="*/ 512 h 637"/>
                <a:gd name="T58" fmla="*/ 133 w 426"/>
                <a:gd name="T59" fmla="*/ 282 h 637"/>
                <a:gd name="T60" fmla="*/ 133 w 426"/>
                <a:gd name="T61" fmla="*/ 277 h 637"/>
                <a:gd name="T62" fmla="*/ 133 w 426"/>
                <a:gd name="T63" fmla="*/ 155 h 637"/>
                <a:gd name="T64" fmla="*/ 133 w 426"/>
                <a:gd name="T65" fmla="*/ 153 h 637"/>
                <a:gd name="T66" fmla="*/ 132 w 426"/>
                <a:gd name="T67" fmla="*/ 152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6" h="637">
                  <a:moveTo>
                    <a:pt x="132" y="152"/>
                  </a:moveTo>
                  <a:cubicBezTo>
                    <a:pt x="119" y="175"/>
                    <a:pt x="105" y="198"/>
                    <a:pt x="92" y="221"/>
                  </a:cubicBezTo>
                  <a:cubicBezTo>
                    <a:pt x="85" y="233"/>
                    <a:pt x="79" y="245"/>
                    <a:pt x="72" y="256"/>
                  </a:cubicBezTo>
                  <a:cubicBezTo>
                    <a:pt x="58" y="279"/>
                    <a:pt x="30" y="282"/>
                    <a:pt x="12" y="263"/>
                  </a:cubicBezTo>
                  <a:cubicBezTo>
                    <a:pt x="3" y="253"/>
                    <a:pt x="0" y="237"/>
                    <a:pt x="6" y="225"/>
                  </a:cubicBezTo>
                  <a:cubicBezTo>
                    <a:pt x="15" y="209"/>
                    <a:pt x="24" y="193"/>
                    <a:pt x="33" y="177"/>
                  </a:cubicBezTo>
                  <a:cubicBezTo>
                    <a:pt x="54" y="141"/>
                    <a:pt x="75" y="106"/>
                    <a:pt x="96" y="70"/>
                  </a:cubicBezTo>
                  <a:cubicBezTo>
                    <a:pt x="119" y="33"/>
                    <a:pt x="152" y="11"/>
                    <a:pt x="196" y="6"/>
                  </a:cubicBezTo>
                  <a:cubicBezTo>
                    <a:pt x="242" y="0"/>
                    <a:pt x="281" y="15"/>
                    <a:pt x="314" y="48"/>
                  </a:cubicBezTo>
                  <a:cubicBezTo>
                    <a:pt x="321" y="56"/>
                    <a:pt x="327" y="64"/>
                    <a:pt x="332" y="73"/>
                  </a:cubicBezTo>
                  <a:cubicBezTo>
                    <a:pt x="360" y="121"/>
                    <a:pt x="388" y="169"/>
                    <a:pt x="417" y="218"/>
                  </a:cubicBezTo>
                  <a:cubicBezTo>
                    <a:pt x="424" y="231"/>
                    <a:pt x="426" y="244"/>
                    <a:pt x="418" y="257"/>
                  </a:cubicBezTo>
                  <a:cubicBezTo>
                    <a:pt x="406" y="277"/>
                    <a:pt x="372" y="284"/>
                    <a:pt x="356" y="258"/>
                  </a:cubicBezTo>
                  <a:cubicBezTo>
                    <a:pt x="344" y="240"/>
                    <a:pt x="334" y="222"/>
                    <a:pt x="324" y="204"/>
                  </a:cubicBezTo>
                  <a:cubicBezTo>
                    <a:pt x="314" y="187"/>
                    <a:pt x="304" y="170"/>
                    <a:pt x="293" y="151"/>
                  </a:cubicBezTo>
                  <a:cubicBezTo>
                    <a:pt x="293" y="154"/>
                    <a:pt x="293" y="155"/>
                    <a:pt x="293" y="156"/>
                  </a:cubicBezTo>
                  <a:cubicBezTo>
                    <a:pt x="293" y="196"/>
                    <a:pt x="292" y="236"/>
                    <a:pt x="293" y="276"/>
                  </a:cubicBezTo>
                  <a:cubicBezTo>
                    <a:pt x="293" y="287"/>
                    <a:pt x="297" y="297"/>
                    <a:pt x="300" y="308"/>
                  </a:cubicBezTo>
                  <a:cubicBezTo>
                    <a:pt x="321" y="397"/>
                    <a:pt x="343" y="486"/>
                    <a:pt x="364" y="576"/>
                  </a:cubicBezTo>
                  <a:cubicBezTo>
                    <a:pt x="370" y="600"/>
                    <a:pt x="358" y="621"/>
                    <a:pt x="335" y="629"/>
                  </a:cubicBezTo>
                  <a:cubicBezTo>
                    <a:pt x="314" y="637"/>
                    <a:pt x="286" y="624"/>
                    <a:pt x="280" y="602"/>
                  </a:cubicBezTo>
                  <a:cubicBezTo>
                    <a:pt x="274" y="581"/>
                    <a:pt x="269" y="559"/>
                    <a:pt x="264" y="538"/>
                  </a:cubicBezTo>
                  <a:cubicBezTo>
                    <a:pt x="248" y="470"/>
                    <a:pt x="231" y="402"/>
                    <a:pt x="215" y="333"/>
                  </a:cubicBezTo>
                  <a:cubicBezTo>
                    <a:pt x="215" y="332"/>
                    <a:pt x="214" y="330"/>
                    <a:pt x="213" y="328"/>
                  </a:cubicBezTo>
                  <a:cubicBezTo>
                    <a:pt x="211" y="333"/>
                    <a:pt x="210" y="338"/>
                    <a:pt x="209" y="342"/>
                  </a:cubicBezTo>
                  <a:cubicBezTo>
                    <a:pt x="189" y="426"/>
                    <a:pt x="169" y="510"/>
                    <a:pt x="149" y="594"/>
                  </a:cubicBezTo>
                  <a:cubicBezTo>
                    <a:pt x="143" y="620"/>
                    <a:pt x="122" y="635"/>
                    <a:pt x="96" y="631"/>
                  </a:cubicBezTo>
                  <a:cubicBezTo>
                    <a:pt x="73" y="627"/>
                    <a:pt x="57" y="604"/>
                    <a:pt x="61" y="582"/>
                  </a:cubicBezTo>
                  <a:cubicBezTo>
                    <a:pt x="66" y="559"/>
                    <a:pt x="72" y="535"/>
                    <a:pt x="78" y="512"/>
                  </a:cubicBezTo>
                  <a:cubicBezTo>
                    <a:pt x="96" y="435"/>
                    <a:pt x="114" y="359"/>
                    <a:pt x="133" y="282"/>
                  </a:cubicBezTo>
                  <a:cubicBezTo>
                    <a:pt x="133" y="280"/>
                    <a:pt x="133" y="279"/>
                    <a:pt x="133" y="277"/>
                  </a:cubicBezTo>
                  <a:cubicBezTo>
                    <a:pt x="133" y="236"/>
                    <a:pt x="133" y="196"/>
                    <a:pt x="133" y="155"/>
                  </a:cubicBezTo>
                  <a:cubicBezTo>
                    <a:pt x="133" y="154"/>
                    <a:pt x="133" y="153"/>
                    <a:pt x="133" y="153"/>
                  </a:cubicBezTo>
                  <a:cubicBezTo>
                    <a:pt x="133" y="153"/>
                    <a:pt x="132" y="152"/>
                    <a:pt x="132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301" name="Freeform 7">
              <a:extLst>
                <a:ext uri="{FF2B5EF4-FFF2-40B4-BE49-F238E27FC236}">
                  <a16:creationId xmlns:a16="http://schemas.microsoft.com/office/drawing/2014/main" id="{BE3DC1ED-4DDA-223C-0DF5-C7D1F3CAE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605" y="2116052"/>
              <a:ext cx="331602" cy="333351"/>
            </a:xfrm>
            <a:custGeom>
              <a:avLst/>
              <a:gdLst>
                <a:gd name="T0" fmla="*/ 168 w 168"/>
                <a:gd name="T1" fmla="*/ 85 h 169"/>
                <a:gd name="T2" fmla="*/ 84 w 168"/>
                <a:gd name="T3" fmla="*/ 169 h 169"/>
                <a:gd name="T4" fmla="*/ 0 w 168"/>
                <a:gd name="T5" fmla="*/ 84 h 169"/>
                <a:gd name="T6" fmla="*/ 85 w 168"/>
                <a:gd name="T7" fmla="*/ 1 h 169"/>
                <a:gd name="T8" fmla="*/ 168 w 168"/>
                <a:gd name="T9" fmla="*/ 8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69">
                  <a:moveTo>
                    <a:pt x="168" y="85"/>
                  </a:moveTo>
                  <a:cubicBezTo>
                    <a:pt x="168" y="131"/>
                    <a:pt x="130" y="169"/>
                    <a:pt x="84" y="169"/>
                  </a:cubicBezTo>
                  <a:cubicBezTo>
                    <a:pt x="37" y="169"/>
                    <a:pt x="0" y="131"/>
                    <a:pt x="0" y="84"/>
                  </a:cubicBezTo>
                  <a:cubicBezTo>
                    <a:pt x="0" y="38"/>
                    <a:pt x="38" y="0"/>
                    <a:pt x="85" y="1"/>
                  </a:cubicBezTo>
                  <a:cubicBezTo>
                    <a:pt x="131" y="1"/>
                    <a:pt x="168" y="38"/>
                    <a:pt x="168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</p:grpSp>
      <p:graphicFrame>
        <p:nvGraphicFramePr>
          <p:cNvPr id="302" name="Chart 301">
            <a:extLst>
              <a:ext uri="{FF2B5EF4-FFF2-40B4-BE49-F238E27FC236}">
                <a16:creationId xmlns:a16="http://schemas.microsoft.com/office/drawing/2014/main" id="{215EB26F-7A24-CFCF-9FDA-F5D434C9B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9961725"/>
              </p:ext>
            </p:extLst>
          </p:nvPr>
        </p:nvGraphicFramePr>
        <p:xfrm>
          <a:off x="798259" y="1883715"/>
          <a:ext cx="2611451" cy="2425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3" name="Rectangle 302">
            <a:extLst>
              <a:ext uri="{FF2B5EF4-FFF2-40B4-BE49-F238E27FC236}">
                <a16:creationId xmlns:a16="http://schemas.microsoft.com/office/drawing/2014/main" id="{A687131E-09EF-06C4-ADF3-B6A1EA4EE425}"/>
              </a:ext>
            </a:extLst>
          </p:cNvPr>
          <p:cNvSpPr/>
          <p:nvPr/>
        </p:nvSpPr>
        <p:spPr>
          <a:xfrm>
            <a:off x="1522820" y="2722039"/>
            <a:ext cx="1200803" cy="8420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</a:rPr>
              <a:t>68</a:t>
            </a:r>
            <a:r>
              <a:rPr lang="en-US" sz="4400" b="1" baseline="30000" dirty="0">
                <a:solidFill>
                  <a:schemeClr val="accent1"/>
                </a:solidFill>
              </a:rPr>
              <a:t>%</a:t>
            </a:r>
            <a:endParaRPr lang="en-US" sz="4400" baseline="30000" dirty="0">
              <a:solidFill>
                <a:schemeClr val="accent1"/>
              </a:solidFill>
            </a:endParaRPr>
          </a:p>
        </p:txBody>
      </p:sp>
      <p:graphicFrame>
        <p:nvGraphicFramePr>
          <p:cNvPr id="304" name="Chart 303">
            <a:extLst>
              <a:ext uri="{FF2B5EF4-FFF2-40B4-BE49-F238E27FC236}">
                <a16:creationId xmlns:a16="http://schemas.microsoft.com/office/drawing/2014/main" id="{99DC1A10-A115-39BD-4C5B-997DDF3992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3237676"/>
              </p:ext>
            </p:extLst>
          </p:nvPr>
        </p:nvGraphicFramePr>
        <p:xfrm>
          <a:off x="3627184" y="1883715"/>
          <a:ext cx="2611451" cy="2425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5" name="Rectangle 304">
            <a:extLst>
              <a:ext uri="{FF2B5EF4-FFF2-40B4-BE49-F238E27FC236}">
                <a16:creationId xmlns:a16="http://schemas.microsoft.com/office/drawing/2014/main" id="{742E303A-F57C-53B1-16E0-793755122661}"/>
              </a:ext>
            </a:extLst>
          </p:cNvPr>
          <p:cNvSpPr/>
          <p:nvPr/>
        </p:nvSpPr>
        <p:spPr>
          <a:xfrm>
            <a:off x="4342691" y="2722039"/>
            <a:ext cx="1200803" cy="8420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</a:rPr>
              <a:t>87</a:t>
            </a:r>
            <a:r>
              <a:rPr lang="en-US" sz="4400" b="1" baseline="30000" dirty="0">
                <a:solidFill>
                  <a:schemeClr val="accent1"/>
                </a:solidFill>
              </a:rPr>
              <a:t>%</a:t>
            </a:r>
            <a:endParaRPr lang="en-US" sz="4400" baseline="30000" dirty="0">
              <a:solidFill>
                <a:schemeClr val="accent1"/>
              </a:solidFill>
            </a:endParaRPr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1B8E3FBC-32E9-0DFC-1A2D-1777705E724C}"/>
              </a:ext>
            </a:extLst>
          </p:cNvPr>
          <p:cNvSpPr/>
          <p:nvPr/>
        </p:nvSpPr>
        <p:spPr>
          <a:xfrm>
            <a:off x="1439925" y="1529053"/>
            <a:ext cx="1334380" cy="47848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sz="1600" b="1" dirty="0"/>
              <a:t>Bothered</a:t>
            </a:r>
            <a:endParaRPr lang="en-US" sz="1600" dirty="0"/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0AFAC99E-7234-1F9D-1240-EB05357F77CD}"/>
              </a:ext>
            </a:extLst>
          </p:cNvPr>
          <p:cNvSpPr/>
          <p:nvPr/>
        </p:nvSpPr>
        <p:spPr>
          <a:xfrm>
            <a:off x="4260268" y="1529053"/>
            <a:ext cx="1334380" cy="47848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sz="1600" b="1" dirty="0"/>
              <a:t>Frustrated</a:t>
            </a:r>
            <a:endParaRPr lang="en-US" sz="1600" dirty="0"/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551C9A68-BD96-7DA4-64A5-D48498DA2632}"/>
              </a:ext>
            </a:extLst>
          </p:cNvPr>
          <p:cNvSpPr/>
          <p:nvPr/>
        </p:nvSpPr>
        <p:spPr>
          <a:xfrm>
            <a:off x="9595218" y="6208337"/>
            <a:ext cx="1462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an actual patient.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D4F50B-722E-F6CF-90B8-BF5F46C9FACE}"/>
              </a:ext>
            </a:extLst>
          </p:cNvPr>
          <p:cNvSpPr txBox="1"/>
          <p:nvPr/>
        </p:nvSpPr>
        <p:spPr>
          <a:xfrm>
            <a:off x="977900" y="6129771"/>
            <a:ext cx="10574338" cy="41546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800" b="1" baseline="30000" dirty="0" err="1"/>
              <a:t>a</a:t>
            </a:r>
            <a:r>
              <a:rPr lang="en-US" sz="800" b="1" dirty="0" err="1"/>
              <a:t>Survey</a:t>
            </a:r>
            <a:r>
              <a:rPr lang="en-US" sz="800" b="1" dirty="0"/>
              <a:t> question 66: “Generally, how bothered are you by your tardive dyskinesia symptoms?”</a:t>
            </a:r>
          </a:p>
          <a:p>
            <a:pPr>
              <a:spcAft>
                <a:spcPts val="300"/>
              </a:spcAft>
            </a:pPr>
            <a:r>
              <a:rPr lang="en-US" sz="800" b="1" strike="sngStrike" baseline="30000" dirty="0" err="1"/>
              <a:t>b</a:t>
            </a:r>
            <a:r>
              <a:rPr lang="en-US" sz="800" b="1" dirty="0" err="1"/>
              <a:t>Survey</a:t>
            </a:r>
            <a:r>
              <a:rPr lang="en-US" sz="800" b="1" dirty="0"/>
              <a:t> question 66c: “To what extent is the physical impact of your involuntary movements frustrating? Please use a scale of 1 to 5 </a:t>
            </a:r>
            <a:br>
              <a:rPr lang="en-US" sz="800" b="1" dirty="0"/>
            </a:br>
            <a:r>
              <a:rPr lang="en-US" sz="800" b="1" dirty="0"/>
              <a:t>where 1 means ‘Not at all frustrating’ and 5 means ‘Extremely frustrating.’”</a:t>
            </a:r>
            <a:endParaRPr lang="en-US" sz="800" b="1" baseline="30000" dirty="0"/>
          </a:p>
          <a:p>
            <a:pPr>
              <a:spcAft>
                <a:spcPts val="300"/>
              </a:spcAft>
            </a:pPr>
            <a:r>
              <a:rPr lang="en-US" sz="800" dirty="0"/>
              <a:t>Data on file. </a:t>
            </a:r>
            <a:r>
              <a:rPr lang="en-US" sz="800" dirty="0" err="1"/>
              <a:t>Neurocrine</a:t>
            </a:r>
            <a:r>
              <a:rPr lang="en-US" sz="800" dirty="0"/>
              <a:t> Biosciences, Inc.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74CFBB-5ACF-6E8A-A3FA-7CB0FB5DBC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Impact of Tardive Dyskinesia on Broader Mental Well-being</a:t>
            </a:r>
          </a:p>
        </p:txBody>
      </p:sp>
    </p:spTree>
    <p:extLst>
      <p:ext uri="{BB962C8B-B14F-4D97-AF65-F5344CB8AC3E}">
        <p14:creationId xmlns:p14="http://schemas.microsoft.com/office/powerpoint/2010/main" val="881862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 Can Result in Social Withdrawal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23662C-7264-4338-81B2-64A2341EF0F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F32E7BFA-C069-80FC-D555-4F890F2602C7}"/>
              </a:ext>
            </a:extLst>
          </p:cNvPr>
          <p:cNvSpPr/>
          <p:nvPr/>
        </p:nvSpPr>
        <p:spPr>
          <a:xfrm>
            <a:off x="977900" y="4864828"/>
            <a:ext cx="5268991" cy="669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 anchorCtr="0">
            <a:spAutoFit/>
          </a:bodyPr>
          <a:lstStyle/>
          <a:p>
            <a:pPr algn="ctr">
              <a:spcBef>
                <a:spcPts val="1200"/>
              </a:spcBef>
              <a:buClr>
                <a:schemeClr val="bg2"/>
              </a:buClr>
            </a:pPr>
            <a:r>
              <a:rPr lang="en-US" sz="1250" dirty="0">
                <a:solidFill>
                  <a:schemeClr val="tx1"/>
                </a:solidFill>
              </a:rPr>
              <a:t>Among a sample of 416 patients with bipolar disorder, major depressive disorder, or schizophrenia, patients with TD had significantly more social withdrawal due to self-perceived stigma than patients without TD</a:t>
            </a:r>
            <a:endParaRPr lang="en-US" sz="1250" baseline="30000" dirty="0">
              <a:solidFill>
                <a:schemeClr val="tx1"/>
              </a:solidFill>
            </a:endParaRP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705BE04E-6666-1531-F966-9805ADEBF674}"/>
              </a:ext>
            </a:extLst>
          </p:cNvPr>
          <p:cNvGrpSpPr/>
          <p:nvPr/>
        </p:nvGrpSpPr>
        <p:grpSpPr>
          <a:xfrm>
            <a:off x="977900" y="1613503"/>
            <a:ext cx="5543550" cy="3172242"/>
            <a:chOff x="447675" y="1780758"/>
            <a:chExt cx="5543550" cy="3172242"/>
          </a:xfrm>
        </p:grpSpPr>
        <p:graphicFrame>
          <p:nvGraphicFramePr>
            <p:cNvPr id="160" name="Chart 159">
              <a:extLst>
                <a:ext uri="{FF2B5EF4-FFF2-40B4-BE49-F238E27FC236}">
                  <a16:creationId xmlns:a16="http://schemas.microsoft.com/office/drawing/2014/main" id="{D4BCEEB7-03F7-98B1-51F1-380AA7F0B189}"/>
                </a:ext>
              </a:extLst>
            </p:cNvPr>
            <p:cNvGraphicFramePr/>
            <p:nvPr/>
          </p:nvGraphicFramePr>
          <p:xfrm>
            <a:off x="965739" y="2076450"/>
            <a:ext cx="4699219" cy="28765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AF05FD3E-C1CF-DB94-E09F-4892897131D0}"/>
                </a:ext>
              </a:extLst>
            </p:cNvPr>
            <p:cNvSpPr txBox="1"/>
            <p:nvPr/>
          </p:nvSpPr>
          <p:spPr>
            <a:xfrm>
              <a:off x="5118477" y="3360418"/>
              <a:ext cx="7601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 dirty="0"/>
                <a:t>P</a:t>
              </a:r>
              <a:r>
                <a:rPr lang="en-US" sz="1200" dirty="0"/>
                <a:t>&lt;0.001</a:t>
              </a:r>
              <a:endParaRPr lang="en-US" sz="1200" i="1" dirty="0"/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E7F10A3C-B3B4-7B67-1F69-910F135FC1F8}"/>
                </a:ext>
              </a:extLst>
            </p:cNvPr>
            <p:cNvCxnSpPr/>
            <p:nvPr/>
          </p:nvCxnSpPr>
          <p:spPr>
            <a:xfrm flipV="1">
              <a:off x="5063085" y="3000376"/>
              <a:ext cx="0" cy="1019174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3708F94A-5BA2-B776-62C4-2BA917FFB08A}"/>
                </a:ext>
              </a:extLst>
            </p:cNvPr>
            <p:cNvSpPr txBox="1"/>
            <p:nvPr/>
          </p:nvSpPr>
          <p:spPr>
            <a:xfrm>
              <a:off x="447675" y="1780758"/>
              <a:ext cx="55435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3500" lvl="1" algn="ctr"/>
              <a:r>
                <a:rPr lang="en-US" sz="1600" b="1" dirty="0"/>
                <a:t>SW-ISMI</a:t>
              </a:r>
              <a:r>
                <a:rPr lang="en-US" sz="1600" b="1" baseline="30000" dirty="0"/>
                <a:t>a</a:t>
              </a:r>
              <a:r>
                <a:rPr lang="en-US" sz="1600" b="1" dirty="0"/>
                <a:t> Score</a:t>
              </a:r>
              <a:endParaRPr lang="en-US" sz="1600" b="1" baseline="30000" dirty="0"/>
            </a:p>
          </p:txBody>
        </p: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49C42C87-00EF-BD55-7305-E2A077469F40}"/>
                </a:ext>
              </a:extLst>
            </p:cNvPr>
            <p:cNvGrpSpPr/>
            <p:nvPr/>
          </p:nvGrpSpPr>
          <p:grpSpPr>
            <a:xfrm>
              <a:off x="1478604" y="2183880"/>
              <a:ext cx="2849362" cy="451755"/>
              <a:chOff x="1750978" y="1821120"/>
              <a:chExt cx="2849362" cy="451755"/>
            </a:xfrm>
          </p:grpSpPr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FB638BBB-9DE0-CB13-B1F3-2F67BF325671}"/>
                  </a:ext>
                </a:extLst>
              </p:cNvPr>
              <p:cNvGrpSpPr/>
              <p:nvPr/>
            </p:nvGrpSpPr>
            <p:grpSpPr>
              <a:xfrm>
                <a:off x="1750978" y="1821120"/>
                <a:ext cx="2849362" cy="451755"/>
                <a:chOff x="447673" y="3486150"/>
                <a:chExt cx="10193109" cy="1616075"/>
              </a:xfrm>
              <a:solidFill>
                <a:srgbClr val="8CAFBA"/>
              </a:solidFill>
            </p:grpSpPr>
            <p:sp>
              <p:nvSpPr>
                <p:cNvPr id="187" name="Freeform 6">
                  <a:extLst>
                    <a:ext uri="{FF2B5EF4-FFF2-40B4-BE49-F238E27FC236}">
                      <a16:creationId xmlns:a16="http://schemas.microsoft.com/office/drawing/2014/main" id="{B4B82457-1E71-B727-0A7A-59E9E298A8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30627" y="3486150"/>
                  <a:ext cx="1910155" cy="1616075"/>
                </a:xfrm>
                <a:custGeom>
                  <a:avLst/>
                  <a:gdLst>
                    <a:gd name="T0" fmla="*/ 0 w 1182"/>
                    <a:gd name="T1" fmla="*/ 679 h 1000"/>
                    <a:gd name="T2" fmla="*/ 0 w 1182"/>
                    <a:gd name="T3" fmla="*/ 318 h 1000"/>
                    <a:gd name="T4" fmla="*/ 636 w 1182"/>
                    <a:gd name="T5" fmla="*/ 318 h 1000"/>
                    <a:gd name="T6" fmla="*/ 636 w 1182"/>
                    <a:gd name="T7" fmla="*/ 309 h 1000"/>
                    <a:gd name="T8" fmla="*/ 636 w 1182"/>
                    <a:gd name="T9" fmla="*/ 53 h 1000"/>
                    <a:gd name="T10" fmla="*/ 663 w 1182"/>
                    <a:gd name="T11" fmla="*/ 7 h 1000"/>
                    <a:gd name="T12" fmla="*/ 711 w 1182"/>
                    <a:gd name="T13" fmla="*/ 13 h 1000"/>
                    <a:gd name="T14" fmla="*/ 716 w 1182"/>
                    <a:gd name="T15" fmla="*/ 18 h 1000"/>
                    <a:gd name="T16" fmla="*/ 1162 w 1182"/>
                    <a:gd name="T17" fmla="*/ 463 h 1000"/>
                    <a:gd name="T18" fmla="*/ 1172 w 1182"/>
                    <a:gd name="T19" fmla="*/ 520 h 1000"/>
                    <a:gd name="T20" fmla="*/ 1163 w 1182"/>
                    <a:gd name="T21" fmla="*/ 532 h 1000"/>
                    <a:gd name="T22" fmla="*/ 718 w 1182"/>
                    <a:gd name="T23" fmla="*/ 978 h 1000"/>
                    <a:gd name="T24" fmla="*/ 660 w 1182"/>
                    <a:gd name="T25" fmla="*/ 989 h 1000"/>
                    <a:gd name="T26" fmla="*/ 636 w 1182"/>
                    <a:gd name="T27" fmla="*/ 945 h 1000"/>
                    <a:gd name="T28" fmla="*/ 636 w 1182"/>
                    <a:gd name="T29" fmla="*/ 692 h 1000"/>
                    <a:gd name="T30" fmla="*/ 636 w 1182"/>
                    <a:gd name="T31" fmla="*/ 679 h 1000"/>
                    <a:gd name="T32" fmla="*/ 0 w 1182"/>
                    <a:gd name="T33" fmla="*/ 679 h 1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82" h="1000">
                      <a:moveTo>
                        <a:pt x="0" y="679"/>
                      </a:moveTo>
                      <a:cubicBezTo>
                        <a:pt x="0" y="558"/>
                        <a:pt x="0" y="439"/>
                        <a:pt x="0" y="318"/>
                      </a:cubicBezTo>
                      <a:cubicBezTo>
                        <a:pt x="212" y="318"/>
                        <a:pt x="423" y="318"/>
                        <a:pt x="636" y="318"/>
                      </a:cubicBezTo>
                      <a:cubicBezTo>
                        <a:pt x="636" y="315"/>
                        <a:pt x="636" y="312"/>
                        <a:pt x="636" y="309"/>
                      </a:cubicBezTo>
                      <a:cubicBezTo>
                        <a:pt x="636" y="224"/>
                        <a:pt x="636" y="138"/>
                        <a:pt x="636" y="53"/>
                      </a:cubicBezTo>
                      <a:cubicBezTo>
                        <a:pt x="636" y="32"/>
                        <a:pt x="643" y="16"/>
                        <a:pt x="663" y="7"/>
                      </a:cubicBezTo>
                      <a:cubicBezTo>
                        <a:pt x="679" y="0"/>
                        <a:pt x="696" y="2"/>
                        <a:pt x="711" y="13"/>
                      </a:cubicBezTo>
                      <a:cubicBezTo>
                        <a:pt x="713" y="15"/>
                        <a:pt x="715" y="17"/>
                        <a:pt x="716" y="18"/>
                      </a:cubicBezTo>
                      <a:cubicBezTo>
                        <a:pt x="865" y="167"/>
                        <a:pt x="1013" y="315"/>
                        <a:pt x="1162" y="463"/>
                      </a:cubicBezTo>
                      <a:cubicBezTo>
                        <a:pt x="1179" y="480"/>
                        <a:pt x="1182" y="501"/>
                        <a:pt x="1172" y="520"/>
                      </a:cubicBezTo>
                      <a:cubicBezTo>
                        <a:pt x="1169" y="524"/>
                        <a:pt x="1166" y="528"/>
                        <a:pt x="1163" y="532"/>
                      </a:cubicBezTo>
                      <a:cubicBezTo>
                        <a:pt x="1014" y="681"/>
                        <a:pt x="866" y="830"/>
                        <a:pt x="718" y="978"/>
                      </a:cubicBezTo>
                      <a:cubicBezTo>
                        <a:pt x="701" y="996"/>
                        <a:pt x="679" y="1000"/>
                        <a:pt x="660" y="989"/>
                      </a:cubicBezTo>
                      <a:cubicBezTo>
                        <a:pt x="642" y="980"/>
                        <a:pt x="636" y="964"/>
                        <a:pt x="636" y="945"/>
                      </a:cubicBezTo>
                      <a:cubicBezTo>
                        <a:pt x="636" y="861"/>
                        <a:pt x="636" y="777"/>
                        <a:pt x="636" y="692"/>
                      </a:cubicBezTo>
                      <a:cubicBezTo>
                        <a:pt x="636" y="688"/>
                        <a:pt x="636" y="684"/>
                        <a:pt x="636" y="679"/>
                      </a:cubicBezTo>
                      <a:cubicBezTo>
                        <a:pt x="424" y="679"/>
                        <a:pt x="212" y="679"/>
                        <a:pt x="0" y="679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dirty="0"/>
                </a:p>
              </p:txBody>
            </p:sp>
            <p:sp>
              <p:nvSpPr>
                <p:cNvPr id="188" name="Round Same Side Corner Rectangle 59">
                  <a:extLst>
                    <a:ext uri="{FF2B5EF4-FFF2-40B4-BE49-F238E27FC236}">
                      <a16:creationId xmlns:a16="http://schemas.microsoft.com/office/drawing/2014/main" id="{10A0FEC8-66A5-E205-DCD2-8F9662C18280}"/>
                    </a:ext>
                  </a:extLst>
                </p:cNvPr>
                <p:cNvSpPr/>
                <p:nvPr/>
              </p:nvSpPr>
              <p:spPr>
                <a:xfrm rot="16200000">
                  <a:off x="4723145" y="-438486"/>
                  <a:ext cx="914400" cy="9465343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</p:grpSp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459B1003-B0C4-9B6E-823B-4C6D07E7E933}"/>
                  </a:ext>
                </a:extLst>
              </p:cNvPr>
              <p:cNvSpPr txBox="1"/>
              <p:nvPr/>
            </p:nvSpPr>
            <p:spPr>
              <a:xfrm>
                <a:off x="2359404" y="1954686"/>
                <a:ext cx="1560844" cy="18462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2"/>
                    </a:solidFill>
                  </a:rPr>
                  <a:t>More Social Withdrawal</a:t>
                </a:r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4B6CECDE-E114-BA49-7213-82D675150B37}"/>
                </a:ext>
              </a:extLst>
            </p:cNvPr>
            <p:cNvGrpSpPr/>
            <p:nvPr/>
          </p:nvGrpSpPr>
          <p:grpSpPr>
            <a:xfrm>
              <a:off x="447675" y="3543300"/>
              <a:ext cx="4132741" cy="859682"/>
              <a:chOff x="447675" y="3543300"/>
              <a:chExt cx="4132741" cy="859682"/>
            </a:xfrm>
          </p:grpSpPr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DD4B4989-D3C9-F53E-0D18-549078F0053A}"/>
                  </a:ext>
                </a:extLst>
              </p:cNvPr>
              <p:cNvGrpSpPr/>
              <p:nvPr/>
            </p:nvGrpSpPr>
            <p:grpSpPr>
              <a:xfrm rot="5400000">
                <a:off x="2547388" y="2313506"/>
                <a:ext cx="576072" cy="3319272"/>
                <a:chOff x="9256635" y="2933700"/>
                <a:chExt cx="1001139" cy="2285595"/>
              </a:xfrm>
            </p:grpSpPr>
            <p:sp>
              <p:nvSpPr>
                <p:cNvPr id="183" name="Round Same Side Corner Rectangle 54">
                  <a:extLst>
                    <a:ext uri="{FF2B5EF4-FFF2-40B4-BE49-F238E27FC236}">
                      <a16:creationId xmlns:a16="http://schemas.microsoft.com/office/drawing/2014/main" id="{C9A2067C-DAD8-9F7C-BA60-75AA79A465CA}"/>
                    </a:ext>
                  </a:extLst>
                </p:cNvPr>
                <p:cNvSpPr/>
                <p:nvPr/>
              </p:nvSpPr>
              <p:spPr>
                <a:xfrm>
                  <a:off x="9305274" y="2933700"/>
                  <a:ext cx="952500" cy="228559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  <a:sp3d extrusionH="127000">
                  <a:extrusionClr>
                    <a:srgbClr val="CADBE0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184" name="Round Same Side Corner Rectangle 55">
                  <a:extLst>
                    <a:ext uri="{FF2B5EF4-FFF2-40B4-BE49-F238E27FC236}">
                      <a16:creationId xmlns:a16="http://schemas.microsoft.com/office/drawing/2014/main" id="{AD28E3A3-8111-2A27-0E19-4DD6CB7CA3B3}"/>
                    </a:ext>
                  </a:extLst>
                </p:cNvPr>
                <p:cNvSpPr/>
                <p:nvPr/>
              </p:nvSpPr>
              <p:spPr>
                <a:xfrm>
                  <a:off x="9256635" y="2933700"/>
                  <a:ext cx="952500" cy="228559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  <a:sp3d extrusionH="127000">
                  <a:extrusionClr>
                    <a:srgbClr val="CADBE0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</p:grpSp>
          <p:sp>
            <p:nvSpPr>
              <p:cNvPr id="177" name="Rounded Rectangle 46">
                <a:extLst>
                  <a:ext uri="{FF2B5EF4-FFF2-40B4-BE49-F238E27FC236}">
                    <a16:creationId xmlns:a16="http://schemas.microsoft.com/office/drawing/2014/main" id="{D201B22A-1AF4-BA21-8F62-B95F22503647}"/>
                  </a:ext>
                </a:extLst>
              </p:cNvPr>
              <p:cNvSpPr/>
              <p:nvPr/>
            </p:nvSpPr>
            <p:spPr>
              <a:xfrm>
                <a:off x="447675" y="3543300"/>
                <a:ext cx="821320" cy="859682"/>
              </a:xfrm>
              <a:prstGeom prst="roundRect">
                <a:avLst>
                  <a:gd name="adj" fmla="val 20784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76200">
                  <a:schemeClr val="accent2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>
                  <a:lnSpc>
                    <a:spcPts val="1900"/>
                  </a:lnSpc>
                </a:pPr>
                <a:r>
                  <a:rPr lang="en-US" sz="1400" b="1" dirty="0">
                    <a:solidFill>
                      <a:schemeClr val="accent2">
                        <a:lumMod val="75000"/>
                      </a:schemeClr>
                    </a:solidFill>
                  </a:rPr>
                  <a:t>Non-TD</a:t>
                </a:r>
              </a:p>
            </p:txBody>
          </p: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AECF6B39-9224-BE2F-D717-04E5A0016FCC}"/>
                  </a:ext>
                </a:extLst>
              </p:cNvPr>
              <p:cNvGrpSpPr/>
              <p:nvPr/>
            </p:nvGrpSpPr>
            <p:grpSpPr>
              <a:xfrm>
                <a:off x="4437365" y="3929665"/>
                <a:ext cx="143051" cy="86953"/>
                <a:chOff x="4743100" y="3054544"/>
                <a:chExt cx="143051" cy="86953"/>
              </a:xfrm>
            </p:grpSpPr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7911E4C0-D57E-103E-2222-CD1616042FCB}"/>
                    </a:ext>
                  </a:extLst>
                </p:cNvPr>
                <p:cNvCxnSpPr/>
                <p:nvPr/>
              </p:nvCxnSpPr>
              <p:spPr>
                <a:xfrm>
                  <a:off x="4749644" y="3098020"/>
                  <a:ext cx="136506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54F50F04-16E6-4BAD-A207-45EB07455670}"/>
                    </a:ext>
                  </a:extLst>
                </p:cNvPr>
                <p:cNvCxnSpPr/>
                <p:nvPr/>
              </p:nvCxnSpPr>
              <p:spPr>
                <a:xfrm>
                  <a:off x="4743100" y="3054544"/>
                  <a:ext cx="0" cy="86953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AD981D53-0C3C-ABE1-1C00-540F2C2CAC66}"/>
                    </a:ext>
                  </a:extLst>
                </p:cNvPr>
                <p:cNvCxnSpPr/>
                <p:nvPr/>
              </p:nvCxnSpPr>
              <p:spPr>
                <a:xfrm>
                  <a:off x="4886151" y="3054544"/>
                  <a:ext cx="0" cy="86953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F6F69D40-0084-DD79-8B3C-A1BA31BA213E}"/>
                  </a:ext>
                </a:extLst>
              </p:cNvPr>
              <p:cNvSpPr txBox="1"/>
              <p:nvPr/>
            </p:nvSpPr>
            <p:spPr>
              <a:xfrm>
                <a:off x="1288255" y="3803864"/>
                <a:ext cx="62388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n=219</a:t>
                </a:r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FB1F25D1-1588-D7BF-F2F9-030285B20527}"/>
                </a:ext>
              </a:extLst>
            </p:cNvPr>
            <p:cNvGrpSpPr/>
            <p:nvPr/>
          </p:nvGrpSpPr>
          <p:grpSpPr>
            <a:xfrm>
              <a:off x="447675" y="2588774"/>
              <a:ext cx="4438476" cy="859682"/>
              <a:chOff x="447675" y="2588774"/>
              <a:chExt cx="4438476" cy="859682"/>
            </a:xfrm>
          </p:grpSpPr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E3813D2C-DDC9-084E-CE82-56148ABF65EF}"/>
                  </a:ext>
                </a:extLst>
              </p:cNvPr>
              <p:cNvGrpSpPr/>
              <p:nvPr/>
            </p:nvGrpSpPr>
            <p:grpSpPr>
              <a:xfrm rot="5400000">
                <a:off x="2698592" y="1206209"/>
                <a:ext cx="579203" cy="3624811"/>
                <a:chOff x="7399260" y="2509534"/>
                <a:chExt cx="1001139" cy="2638425"/>
              </a:xfrm>
            </p:grpSpPr>
            <p:sp>
              <p:nvSpPr>
                <p:cNvPr id="174" name="Round Same Side Corner Rectangle 43">
                  <a:extLst>
                    <a:ext uri="{FF2B5EF4-FFF2-40B4-BE49-F238E27FC236}">
                      <a16:creationId xmlns:a16="http://schemas.microsoft.com/office/drawing/2014/main" id="{C5484E83-EFFE-EC67-604C-1D4CA082CA12}"/>
                    </a:ext>
                  </a:extLst>
                </p:cNvPr>
                <p:cNvSpPr/>
                <p:nvPr/>
              </p:nvSpPr>
              <p:spPr>
                <a:xfrm>
                  <a:off x="7447899" y="2509534"/>
                  <a:ext cx="952500" cy="263842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  <a:sp3d extrusionH="127000">
                  <a:extrusionClr>
                    <a:srgbClr val="CADBE0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175" name="Round Same Side Corner Rectangle 44">
                  <a:extLst>
                    <a:ext uri="{FF2B5EF4-FFF2-40B4-BE49-F238E27FC236}">
                      <a16:creationId xmlns:a16="http://schemas.microsoft.com/office/drawing/2014/main" id="{1870CF82-95CF-68B2-0B2A-053BB4369125}"/>
                    </a:ext>
                  </a:extLst>
                </p:cNvPr>
                <p:cNvSpPr/>
                <p:nvPr/>
              </p:nvSpPr>
              <p:spPr>
                <a:xfrm>
                  <a:off x="7399260" y="2509534"/>
                  <a:ext cx="952500" cy="263842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ln>
                  <a:noFill/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  <a:sp3d extrusionH="127000">
                  <a:extrusionClr>
                    <a:srgbClr val="CADBE0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</p:grpSp>
          <p:sp>
            <p:nvSpPr>
              <p:cNvPr id="168" name="Rounded Rectangle 36">
                <a:extLst>
                  <a:ext uri="{FF2B5EF4-FFF2-40B4-BE49-F238E27FC236}">
                    <a16:creationId xmlns:a16="http://schemas.microsoft.com/office/drawing/2014/main" id="{A07CE8F8-261F-C2A7-ECFD-3A8CF3DCE94F}"/>
                  </a:ext>
                </a:extLst>
              </p:cNvPr>
              <p:cNvSpPr/>
              <p:nvPr/>
            </p:nvSpPr>
            <p:spPr>
              <a:xfrm>
                <a:off x="447675" y="2588774"/>
                <a:ext cx="821320" cy="859682"/>
              </a:xfrm>
              <a:prstGeom prst="roundRect">
                <a:avLst>
                  <a:gd name="adj" fmla="val 20784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76200">
                  <a:schemeClr val="accent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>
                  <a:lnSpc>
                    <a:spcPts val="1900"/>
                  </a:lnSpc>
                </a:pPr>
                <a:r>
                  <a:rPr lang="en-US" sz="1400" b="1" dirty="0">
                    <a:solidFill>
                      <a:schemeClr val="accent1"/>
                    </a:solidFill>
                  </a:rPr>
                  <a:t>TD</a:t>
                </a:r>
              </a:p>
            </p:txBody>
          </p: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A9307821-BF80-F239-C0FC-66F093D4C488}"/>
                  </a:ext>
                </a:extLst>
              </p:cNvPr>
              <p:cNvGrpSpPr/>
              <p:nvPr/>
            </p:nvGrpSpPr>
            <p:grpSpPr>
              <a:xfrm>
                <a:off x="4743100" y="2975139"/>
                <a:ext cx="143051" cy="86953"/>
                <a:chOff x="4743100" y="3054544"/>
                <a:chExt cx="143051" cy="86953"/>
              </a:xfrm>
            </p:grpSpPr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01CE0E27-4C29-A511-D922-1237104C84C3}"/>
                    </a:ext>
                  </a:extLst>
                </p:cNvPr>
                <p:cNvCxnSpPr/>
                <p:nvPr/>
              </p:nvCxnSpPr>
              <p:spPr>
                <a:xfrm>
                  <a:off x="4749644" y="3098020"/>
                  <a:ext cx="136506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446DCA9B-51EF-BBA1-0F7F-6689E5F5C711}"/>
                    </a:ext>
                  </a:extLst>
                </p:cNvPr>
                <p:cNvCxnSpPr/>
                <p:nvPr/>
              </p:nvCxnSpPr>
              <p:spPr>
                <a:xfrm>
                  <a:off x="4743100" y="3054544"/>
                  <a:ext cx="0" cy="86953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846C61A7-023D-D5CC-AA03-4ECEF0FD334D}"/>
                    </a:ext>
                  </a:extLst>
                </p:cNvPr>
                <p:cNvCxnSpPr/>
                <p:nvPr/>
              </p:nvCxnSpPr>
              <p:spPr>
                <a:xfrm>
                  <a:off x="4886151" y="3054544"/>
                  <a:ext cx="0" cy="86953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19EBC32B-D96E-E603-B2B5-0C699D5C9C59}"/>
                  </a:ext>
                </a:extLst>
              </p:cNvPr>
              <p:cNvSpPr txBox="1"/>
              <p:nvPr/>
            </p:nvSpPr>
            <p:spPr>
              <a:xfrm>
                <a:off x="1288255" y="2849338"/>
                <a:ext cx="62388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n=197</a:t>
                </a:r>
              </a:p>
            </p:txBody>
          </p:sp>
        </p:grpSp>
      </p:grpSp>
      <p:sp>
        <p:nvSpPr>
          <p:cNvPr id="189" name="Rectangle 188">
            <a:extLst>
              <a:ext uri="{FF2B5EF4-FFF2-40B4-BE49-F238E27FC236}">
                <a16:creationId xmlns:a16="http://schemas.microsoft.com/office/drawing/2014/main" id="{DD53EAAF-E5E9-41CE-9393-C178AA7C8DA6}"/>
              </a:ext>
            </a:extLst>
          </p:cNvPr>
          <p:cNvSpPr/>
          <p:nvPr/>
        </p:nvSpPr>
        <p:spPr>
          <a:xfrm>
            <a:off x="9595218" y="6208337"/>
            <a:ext cx="1462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an actual patient.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8E52BD8-C63F-07C0-E016-E44F82E85D40}"/>
              </a:ext>
            </a:extLst>
          </p:cNvPr>
          <p:cNvSpPr txBox="1"/>
          <p:nvPr/>
        </p:nvSpPr>
        <p:spPr>
          <a:xfrm>
            <a:off x="977900" y="6129771"/>
            <a:ext cx="10574338" cy="41546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800" b="1" baseline="30000" dirty="0" err="1"/>
              <a:t>a</a:t>
            </a:r>
            <a:r>
              <a:rPr lang="en-US" sz="800" b="1" dirty="0" err="1"/>
              <a:t>The</a:t>
            </a:r>
            <a:r>
              <a:rPr lang="en-US" sz="800" b="1" dirty="0"/>
              <a:t> SW-ISMI is a 6-item short form of the 29-item ISMI survey that measures exacerbation of mental illness stigma on social functioning due to TD.</a:t>
            </a:r>
            <a:endParaRPr lang="en-US" sz="800" dirty="0"/>
          </a:p>
          <a:p>
            <a:pPr>
              <a:spcAft>
                <a:spcPts val="300"/>
              </a:spcAft>
            </a:pPr>
            <a:r>
              <a:rPr lang="en-US" sz="800" b="1" dirty="0"/>
              <a:t>SW-ISMI, Social Withdrawal subscale of the Internalized Stigma of Mental Illness Scale.</a:t>
            </a:r>
            <a:endParaRPr lang="en-US" sz="800" b="1" baseline="30000" dirty="0"/>
          </a:p>
          <a:p>
            <a:pPr>
              <a:spcAft>
                <a:spcPts val="300"/>
              </a:spcAft>
            </a:pPr>
            <a:r>
              <a:rPr lang="en-US" sz="800" dirty="0"/>
              <a:t>McEvoy J, et al</a:t>
            </a:r>
            <a:r>
              <a:rPr lang="en-US" sz="800" i="1" dirty="0"/>
              <a:t>. Qual Life Res</a:t>
            </a:r>
            <a:r>
              <a:rPr lang="en-US" sz="800" dirty="0"/>
              <a:t>. 2019;28(12):3303-3312.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EE7B6B-07F5-7BD3-EA0D-B64ECB0BF3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Impact of Tardive Dyskinesia on Broader Mental Well-being</a:t>
            </a:r>
          </a:p>
        </p:txBody>
      </p:sp>
    </p:spTree>
    <p:extLst>
      <p:ext uri="{BB962C8B-B14F-4D97-AF65-F5344CB8AC3E}">
        <p14:creationId xmlns:p14="http://schemas.microsoft.com/office/powerpoint/2010/main" val="54099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 May Negatively Affect How </a:t>
            </a:r>
            <a:br>
              <a:rPr lang="en-US" dirty="0"/>
            </a:br>
            <a:r>
              <a:rPr lang="en-US" dirty="0"/>
              <a:t>Patients Are Perceived by Others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23662C-7264-4338-81B2-64A2341EF0F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20" name="Rectangle 419">
            <a:extLst>
              <a:ext uri="{FF2B5EF4-FFF2-40B4-BE49-F238E27FC236}">
                <a16:creationId xmlns:a16="http://schemas.microsoft.com/office/drawing/2014/main" id="{167A72D2-843C-6889-D0D1-86AC06494048}"/>
              </a:ext>
            </a:extLst>
          </p:cNvPr>
          <p:cNvSpPr/>
          <p:nvPr/>
        </p:nvSpPr>
        <p:spPr>
          <a:xfrm>
            <a:off x="9595218" y="6208337"/>
            <a:ext cx="1462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an actual patient.</a:t>
            </a:r>
          </a:p>
        </p:txBody>
      </p:sp>
      <p:sp>
        <p:nvSpPr>
          <p:cNvPr id="422" name="Rectangle 421">
            <a:extLst>
              <a:ext uri="{FF2B5EF4-FFF2-40B4-BE49-F238E27FC236}">
                <a16:creationId xmlns:a16="http://schemas.microsoft.com/office/drawing/2014/main" id="{4276FF35-6ABA-6BBB-4436-E6D0B025AFC2}"/>
              </a:ext>
            </a:extLst>
          </p:cNvPr>
          <p:cNvSpPr/>
          <p:nvPr/>
        </p:nvSpPr>
        <p:spPr>
          <a:xfrm>
            <a:off x="977899" y="4808891"/>
            <a:ext cx="4573815" cy="112922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dirty="0"/>
              <a:t>Assessors were asked to select one candidate to fill a simulated </a:t>
            </a:r>
            <a:br>
              <a:rPr lang="en-US" sz="1200" dirty="0"/>
            </a:br>
            <a:r>
              <a:rPr lang="en-US" sz="1200" dirty="0"/>
              <a:t>job position between pairs of psychiatric patients with (n=8) and </a:t>
            </a:r>
            <a:br>
              <a:rPr lang="en-US" sz="1200" dirty="0"/>
            </a:br>
            <a:r>
              <a:rPr lang="en-US" sz="1200" dirty="0"/>
              <a:t>without (n=8) significant orofacial dyskinesia, after viewing both photographs and videos of the candidates. For the video effect, </a:t>
            </a:r>
            <a:br>
              <a:rPr lang="en-US" sz="1200" dirty="0"/>
            </a:br>
            <a:r>
              <a:rPr lang="en-US" sz="1200" dirty="0"/>
              <a:t>a significant difference was found between the orofacial </a:t>
            </a:r>
            <a:br>
              <a:rPr lang="en-US" sz="1200" dirty="0"/>
            </a:br>
            <a:r>
              <a:rPr lang="en-US" sz="1200" dirty="0"/>
              <a:t>dyskinesia group and the control group (</a:t>
            </a:r>
            <a:r>
              <a:rPr lang="en-US" sz="1200" i="1" dirty="0"/>
              <a:t>P</a:t>
            </a:r>
            <a:r>
              <a:rPr lang="en-US" sz="1200" dirty="0"/>
              <a:t>=0.04).</a:t>
            </a:r>
            <a:endParaRPr lang="en-US" sz="1200" baseline="30000" dirty="0"/>
          </a:p>
        </p:txBody>
      </p:sp>
      <p:sp>
        <p:nvSpPr>
          <p:cNvPr id="424" name="Rounded Rectangle 47">
            <a:extLst>
              <a:ext uri="{FF2B5EF4-FFF2-40B4-BE49-F238E27FC236}">
                <a16:creationId xmlns:a16="http://schemas.microsoft.com/office/drawing/2014/main" id="{5C922568-9DD5-517D-69B7-C350C4828706}"/>
              </a:ext>
            </a:extLst>
          </p:cNvPr>
          <p:cNvSpPr/>
          <p:nvPr/>
        </p:nvSpPr>
        <p:spPr>
          <a:xfrm>
            <a:off x="991731" y="3446845"/>
            <a:ext cx="4572000" cy="121339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2100"/>
              </a:lnSpc>
            </a:pPr>
            <a:r>
              <a:rPr lang="en-US" sz="1600" b="1" dirty="0">
                <a:solidFill>
                  <a:schemeClr val="bg1"/>
                </a:solidFill>
              </a:rPr>
              <a:t>The favorability of potential job candidates was negatively impacted after assessors viewed videos in which symptoms of orofacial dyskinesia were evident</a:t>
            </a:r>
            <a:endParaRPr lang="en-US" sz="1600" b="1" baseline="30000" dirty="0">
              <a:solidFill>
                <a:schemeClr val="bg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88CA5F6-B969-56C7-2977-0F7F3280C5C3}"/>
              </a:ext>
            </a:extLst>
          </p:cNvPr>
          <p:cNvGrpSpPr/>
          <p:nvPr/>
        </p:nvGrpSpPr>
        <p:grpSpPr>
          <a:xfrm>
            <a:off x="2407145" y="1701800"/>
            <a:ext cx="1659534" cy="1663812"/>
            <a:chOff x="2360612" y="1371600"/>
            <a:chExt cx="1752600" cy="1757119"/>
          </a:xfrm>
        </p:grpSpPr>
        <p:grpSp>
          <p:nvGrpSpPr>
            <p:cNvPr id="488" name="Group 487">
              <a:extLst>
                <a:ext uri="{FF2B5EF4-FFF2-40B4-BE49-F238E27FC236}">
                  <a16:creationId xmlns:a16="http://schemas.microsoft.com/office/drawing/2014/main" id="{8E117BE7-6BE3-5D51-316B-8E166311FEB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60612" y="1371600"/>
              <a:ext cx="1752600" cy="1757119"/>
              <a:chOff x="-4083050" y="1579563"/>
              <a:chExt cx="3694112" cy="3703638"/>
            </a:xfrm>
          </p:grpSpPr>
          <p:sp>
            <p:nvSpPr>
              <p:cNvPr id="509" name="Freeform 5">
                <a:extLst>
                  <a:ext uri="{FF2B5EF4-FFF2-40B4-BE49-F238E27FC236}">
                    <a16:creationId xmlns:a16="http://schemas.microsoft.com/office/drawing/2014/main" id="{47980E1F-ED54-4265-EB6E-031ABD3B2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15950" y="3598863"/>
                <a:ext cx="219075" cy="222250"/>
              </a:xfrm>
              <a:custGeom>
                <a:avLst/>
                <a:gdLst>
                  <a:gd name="T0" fmla="*/ 58 w 58"/>
                  <a:gd name="T1" fmla="*/ 28 h 59"/>
                  <a:gd name="T2" fmla="*/ 29 w 58"/>
                  <a:gd name="T3" fmla="*/ 58 h 59"/>
                  <a:gd name="T4" fmla="*/ 1 w 58"/>
                  <a:gd name="T5" fmla="*/ 29 h 59"/>
                  <a:gd name="T6" fmla="*/ 26 w 58"/>
                  <a:gd name="T7" fmla="*/ 1 h 59"/>
                  <a:gd name="T8" fmla="*/ 58 w 58"/>
                  <a:gd name="T9" fmla="*/ 2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28"/>
                    </a:moveTo>
                    <a:cubicBezTo>
                      <a:pt x="56" y="45"/>
                      <a:pt x="48" y="57"/>
                      <a:pt x="29" y="58"/>
                    </a:cubicBezTo>
                    <a:cubicBezTo>
                      <a:pt x="11" y="59"/>
                      <a:pt x="1" y="47"/>
                      <a:pt x="1" y="29"/>
                    </a:cubicBezTo>
                    <a:cubicBezTo>
                      <a:pt x="0" y="14"/>
                      <a:pt x="9" y="3"/>
                      <a:pt x="26" y="1"/>
                    </a:cubicBezTo>
                    <a:cubicBezTo>
                      <a:pt x="44" y="0"/>
                      <a:pt x="54" y="10"/>
                      <a:pt x="58" y="28"/>
                    </a:cubicBezTo>
                  </a:path>
                </a:pathLst>
              </a:custGeom>
              <a:solidFill>
                <a:srgbClr val="F78F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0" name="Freeform 6">
                <a:extLst>
                  <a:ext uri="{FF2B5EF4-FFF2-40B4-BE49-F238E27FC236}">
                    <a16:creationId xmlns:a16="http://schemas.microsoft.com/office/drawing/2014/main" id="{57C876EF-A765-397E-82AF-FE66945CF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5163" y="2847976"/>
                <a:ext cx="223837" cy="219075"/>
              </a:xfrm>
              <a:custGeom>
                <a:avLst/>
                <a:gdLst>
                  <a:gd name="T0" fmla="*/ 29 w 59"/>
                  <a:gd name="T1" fmla="*/ 0 h 58"/>
                  <a:gd name="T2" fmla="*/ 58 w 59"/>
                  <a:gd name="T3" fmla="*/ 29 h 58"/>
                  <a:gd name="T4" fmla="*/ 28 w 59"/>
                  <a:gd name="T5" fmla="*/ 57 h 58"/>
                  <a:gd name="T6" fmla="*/ 2 w 59"/>
                  <a:gd name="T7" fmla="*/ 31 h 58"/>
                  <a:gd name="T8" fmla="*/ 29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9" y="0"/>
                    </a:moveTo>
                    <a:cubicBezTo>
                      <a:pt x="46" y="2"/>
                      <a:pt x="59" y="11"/>
                      <a:pt x="58" y="29"/>
                    </a:cubicBezTo>
                    <a:cubicBezTo>
                      <a:pt x="57" y="47"/>
                      <a:pt x="47" y="58"/>
                      <a:pt x="28" y="57"/>
                    </a:cubicBezTo>
                    <a:cubicBezTo>
                      <a:pt x="12" y="57"/>
                      <a:pt x="3" y="46"/>
                      <a:pt x="2" y="31"/>
                    </a:cubicBezTo>
                    <a:cubicBezTo>
                      <a:pt x="0" y="12"/>
                      <a:pt x="12" y="3"/>
                      <a:pt x="29" y="0"/>
                    </a:cubicBezTo>
                  </a:path>
                </a:pathLst>
              </a:custGeom>
              <a:solidFill>
                <a:srgbClr val="F78F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1" name="Freeform 7">
                <a:extLst>
                  <a:ext uri="{FF2B5EF4-FFF2-40B4-BE49-F238E27FC236}">
                    <a16:creationId xmlns:a16="http://schemas.microsoft.com/office/drawing/2014/main" id="{1D3037B1-8322-46E7-6B68-75861C25C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47888" y="5056188"/>
                <a:ext cx="222250" cy="219075"/>
              </a:xfrm>
              <a:custGeom>
                <a:avLst/>
                <a:gdLst>
                  <a:gd name="T0" fmla="*/ 30 w 59"/>
                  <a:gd name="T1" fmla="*/ 58 h 58"/>
                  <a:gd name="T2" fmla="*/ 0 w 59"/>
                  <a:gd name="T3" fmla="*/ 28 h 58"/>
                  <a:gd name="T4" fmla="*/ 27 w 59"/>
                  <a:gd name="T5" fmla="*/ 1 h 58"/>
                  <a:gd name="T6" fmla="*/ 58 w 59"/>
                  <a:gd name="T7" fmla="*/ 28 h 58"/>
                  <a:gd name="T8" fmla="*/ 30 w 59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30" y="58"/>
                    </a:moveTo>
                    <a:cubicBezTo>
                      <a:pt x="11" y="56"/>
                      <a:pt x="0" y="46"/>
                      <a:pt x="0" y="28"/>
                    </a:cubicBezTo>
                    <a:cubicBezTo>
                      <a:pt x="1" y="13"/>
                      <a:pt x="10" y="2"/>
                      <a:pt x="27" y="1"/>
                    </a:cubicBezTo>
                    <a:cubicBezTo>
                      <a:pt x="45" y="0"/>
                      <a:pt x="57" y="9"/>
                      <a:pt x="58" y="28"/>
                    </a:cubicBezTo>
                    <a:cubicBezTo>
                      <a:pt x="59" y="46"/>
                      <a:pt x="47" y="55"/>
                      <a:pt x="30" y="58"/>
                    </a:cubicBezTo>
                  </a:path>
                </a:pathLst>
              </a:custGeom>
              <a:solidFill>
                <a:srgbClr val="F78F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2" name="Freeform 8">
                <a:extLst>
                  <a:ext uri="{FF2B5EF4-FFF2-40B4-BE49-F238E27FC236}">
                    <a16:creationId xmlns:a16="http://schemas.microsoft.com/office/drawing/2014/main" id="{BEAADB42-C356-5165-908F-796EBD7B3B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11313" y="1733551"/>
                <a:ext cx="219075" cy="223838"/>
              </a:xfrm>
              <a:custGeom>
                <a:avLst/>
                <a:gdLst>
                  <a:gd name="T0" fmla="*/ 58 w 58"/>
                  <a:gd name="T1" fmla="*/ 31 h 59"/>
                  <a:gd name="T2" fmla="*/ 26 w 58"/>
                  <a:gd name="T3" fmla="*/ 58 h 59"/>
                  <a:gd name="T4" fmla="*/ 0 w 58"/>
                  <a:gd name="T5" fmla="*/ 30 h 59"/>
                  <a:gd name="T6" fmla="*/ 29 w 58"/>
                  <a:gd name="T7" fmla="*/ 1 h 59"/>
                  <a:gd name="T8" fmla="*/ 58 w 58"/>
                  <a:gd name="T9" fmla="*/ 3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1"/>
                    </a:moveTo>
                    <a:cubicBezTo>
                      <a:pt x="55" y="49"/>
                      <a:pt x="43" y="59"/>
                      <a:pt x="26" y="58"/>
                    </a:cubicBezTo>
                    <a:cubicBezTo>
                      <a:pt x="11" y="56"/>
                      <a:pt x="0" y="46"/>
                      <a:pt x="0" y="30"/>
                    </a:cubicBezTo>
                    <a:cubicBezTo>
                      <a:pt x="1" y="12"/>
                      <a:pt x="11" y="0"/>
                      <a:pt x="29" y="1"/>
                    </a:cubicBezTo>
                    <a:cubicBezTo>
                      <a:pt x="47" y="1"/>
                      <a:pt x="56" y="13"/>
                      <a:pt x="58" y="31"/>
                    </a:cubicBezTo>
                  </a:path>
                </a:pathLst>
              </a:custGeom>
              <a:solidFill>
                <a:srgbClr val="F78F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3" name="Freeform 9">
                <a:extLst>
                  <a:ext uri="{FF2B5EF4-FFF2-40B4-BE49-F238E27FC236}">
                    <a16:creationId xmlns:a16="http://schemas.microsoft.com/office/drawing/2014/main" id="{90416AAA-3710-B64E-08A4-AD3A81C16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71888" y="2193926"/>
                <a:ext cx="219075" cy="219075"/>
              </a:xfrm>
              <a:custGeom>
                <a:avLst/>
                <a:gdLst>
                  <a:gd name="T0" fmla="*/ 58 w 58"/>
                  <a:gd name="T1" fmla="*/ 28 h 58"/>
                  <a:gd name="T2" fmla="*/ 27 w 58"/>
                  <a:gd name="T3" fmla="*/ 57 h 58"/>
                  <a:gd name="T4" fmla="*/ 0 w 58"/>
                  <a:gd name="T5" fmla="*/ 30 h 58"/>
                  <a:gd name="T6" fmla="*/ 28 w 58"/>
                  <a:gd name="T7" fmla="*/ 0 h 58"/>
                  <a:gd name="T8" fmla="*/ 58 w 58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cubicBezTo>
                      <a:pt x="55" y="47"/>
                      <a:pt x="45" y="58"/>
                      <a:pt x="27" y="57"/>
                    </a:cubicBezTo>
                    <a:cubicBezTo>
                      <a:pt x="11" y="56"/>
                      <a:pt x="1" y="46"/>
                      <a:pt x="0" y="30"/>
                    </a:cubicBezTo>
                    <a:cubicBezTo>
                      <a:pt x="0" y="13"/>
                      <a:pt x="11" y="1"/>
                      <a:pt x="28" y="0"/>
                    </a:cubicBezTo>
                    <a:cubicBezTo>
                      <a:pt x="46" y="0"/>
                      <a:pt x="55" y="13"/>
                      <a:pt x="58" y="28"/>
                    </a:cubicBezTo>
                  </a:path>
                </a:pathLst>
              </a:custGeom>
              <a:solidFill>
                <a:srgbClr val="F78F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4" name="Freeform 10">
                <a:extLst>
                  <a:ext uri="{FF2B5EF4-FFF2-40B4-BE49-F238E27FC236}">
                    <a16:creationId xmlns:a16="http://schemas.microsoft.com/office/drawing/2014/main" id="{6B1835D1-F6FE-DC4B-6E64-04EC1E126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81175" y="4968876"/>
                <a:ext cx="219075" cy="223838"/>
              </a:xfrm>
              <a:custGeom>
                <a:avLst/>
                <a:gdLst>
                  <a:gd name="T0" fmla="*/ 58 w 58"/>
                  <a:gd name="T1" fmla="*/ 30 h 59"/>
                  <a:gd name="T2" fmla="*/ 29 w 58"/>
                  <a:gd name="T3" fmla="*/ 59 h 59"/>
                  <a:gd name="T4" fmla="*/ 2 w 58"/>
                  <a:gd name="T5" fmla="*/ 33 h 59"/>
                  <a:gd name="T6" fmla="*/ 28 w 58"/>
                  <a:gd name="T7" fmla="*/ 2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7" y="48"/>
                      <a:pt x="47" y="59"/>
                      <a:pt x="29" y="59"/>
                    </a:cubicBezTo>
                    <a:cubicBezTo>
                      <a:pt x="14" y="59"/>
                      <a:pt x="3" y="49"/>
                      <a:pt x="2" y="33"/>
                    </a:cubicBezTo>
                    <a:cubicBezTo>
                      <a:pt x="0" y="15"/>
                      <a:pt x="10" y="3"/>
                      <a:pt x="28" y="2"/>
                    </a:cubicBezTo>
                    <a:cubicBezTo>
                      <a:pt x="47" y="0"/>
                      <a:pt x="56" y="12"/>
                      <a:pt x="58" y="30"/>
                    </a:cubicBezTo>
                  </a:path>
                </a:pathLst>
              </a:custGeom>
              <a:solidFill>
                <a:srgbClr val="F78F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5" name="Freeform 11">
                <a:extLst>
                  <a:ext uri="{FF2B5EF4-FFF2-40B4-BE49-F238E27FC236}">
                    <a16:creationId xmlns:a16="http://schemas.microsoft.com/office/drawing/2014/main" id="{4C9AC7D6-FD76-3A85-1595-189CE11EE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76575" y="1741488"/>
                <a:ext cx="219075" cy="222250"/>
              </a:xfrm>
              <a:custGeom>
                <a:avLst/>
                <a:gdLst>
                  <a:gd name="T0" fmla="*/ 30 w 58"/>
                  <a:gd name="T1" fmla="*/ 0 h 59"/>
                  <a:gd name="T2" fmla="*/ 57 w 58"/>
                  <a:gd name="T3" fmla="*/ 31 h 59"/>
                  <a:gd name="T4" fmla="*/ 26 w 58"/>
                  <a:gd name="T5" fmla="*/ 57 h 59"/>
                  <a:gd name="T6" fmla="*/ 1 w 58"/>
                  <a:gd name="T7" fmla="*/ 29 h 59"/>
                  <a:gd name="T8" fmla="*/ 30 w 58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30" y="0"/>
                    </a:moveTo>
                    <a:cubicBezTo>
                      <a:pt x="47" y="2"/>
                      <a:pt x="58" y="13"/>
                      <a:pt x="57" y="31"/>
                    </a:cubicBezTo>
                    <a:cubicBezTo>
                      <a:pt x="55" y="48"/>
                      <a:pt x="44" y="59"/>
                      <a:pt x="26" y="57"/>
                    </a:cubicBezTo>
                    <a:cubicBezTo>
                      <a:pt x="10" y="55"/>
                      <a:pt x="0" y="45"/>
                      <a:pt x="1" y="29"/>
                    </a:cubicBezTo>
                    <a:cubicBezTo>
                      <a:pt x="1" y="10"/>
                      <a:pt x="12" y="1"/>
                      <a:pt x="30" y="0"/>
                    </a:cubicBezTo>
                  </a:path>
                </a:pathLst>
              </a:custGeom>
              <a:solidFill>
                <a:srgbClr val="F78F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" name="Freeform 12">
                <a:extLst>
                  <a:ext uri="{FF2B5EF4-FFF2-40B4-BE49-F238E27FC236}">
                    <a16:creationId xmlns:a16="http://schemas.microsoft.com/office/drawing/2014/main" id="{5AEDC850-88FD-45CE-F86F-A511CCDDB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70088" y="1617663"/>
                <a:ext cx="214312" cy="217488"/>
              </a:xfrm>
              <a:custGeom>
                <a:avLst/>
                <a:gdLst>
                  <a:gd name="T0" fmla="*/ 57 w 57"/>
                  <a:gd name="T1" fmla="*/ 30 h 58"/>
                  <a:gd name="T2" fmla="*/ 26 w 57"/>
                  <a:gd name="T3" fmla="*/ 57 h 58"/>
                  <a:gd name="T4" fmla="*/ 0 w 57"/>
                  <a:gd name="T5" fmla="*/ 29 h 58"/>
                  <a:gd name="T6" fmla="*/ 29 w 57"/>
                  <a:gd name="T7" fmla="*/ 0 h 58"/>
                  <a:gd name="T8" fmla="*/ 57 w 57"/>
                  <a:gd name="T9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57" y="30"/>
                    </a:moveTo>
                    <a:cubicBezTo>
                      <a:pt x="55" y="49"/>
                      <a:pt x="44" y="58"/>
                      <a:pt x="26" y="57"/>
                    </a:cubicBezTo>
                    <a:cubicBezTo>
                      <a:pt x="10" y="55"/>
                      <a:pt x="0" y="45"/>
                      <a:pt x="0" y="29"/>
                    </a:cubicBezTo>
                    <a:cubicBezTo>
                      <a:pt x="0" y="11"/>
                      <a:pt x="12" y="0"/>
                      <a:pt x="29" y="0"/>
                    </a:cubicBezTo>
                    <a:cubicBezTo>
                      <a:pt x="47" y="0"/>
                      <a:pt x="56" y="12"/>
                      <a:pt x="57" y="30"/>
                    </a:cubicBezTo>
                  </a:path>
                </a:pathLst>
              </a:custGeom>
              <a:solidFill>
                <a:srgbClr val="F78F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7" name="Freeform 13">
                <a:extLst>
                  <a:ext uri="{FF2B5EF4-FFF2-40B4-BE49-F238E27FC236}">
                    <a16:creationId xmlns:a16="http://schemas.microsoft.com/office/drawing/2014/main" id="{5E5F2431-30BF-9033-C3FB-7F0EE07AB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47913" y="1579563"/>
                <a:ext cx="219075" cy="214313"/>
              </a:xfrm>
              <a:custGeom>
                <a:avLst/>
                <a:gdLst>
                  <a:gd name="T0" fmla="*/ 28 w 58"/>
                  <a:gd name="T1" fmla="*/ 57 h 57"/>
                  <a:gd name="T2" fmla="*/ 1 w 58"/>
                  <a:gd name="T3" fmla="*/ 27 h 57"/>
                  <a:gd name="T4" fmla="*/ 28 w 58"/>
                  <a:gd name="T5" fmla="*/ 0 h 57"/>
                  <a:gd name="T6" fmla="*/ 58 w 58"/>
                  <a:gd name="T7" fmla="*/ 28 h 57"/>
                  <a:gd name="T8" fmla="*/ 28 w 58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28" y="57"/>
                    </a:moveTo>
                    <a:cubicBezTo>
                      <a:pt x="10" y="55"/>
                      <a:pt x="0" y="44"/>
                      <a:pt x="1" y="27"/>
                    </a:cubicBezTo>
                    <a:cubicBezTo>
                      <a:pt x="1" y="10"/>
                      <a:pt x="12" y="1"/>
                      <a:pt x="28" y="0"/>
                    </a:cubicBezTo>
                    <a:cubicBezTo>
                      <a:pt x="45" y="0"/>
                      <a:pt x="58" y="10"/>
                      <a:pt x="58" y="28"/>
                    </a:cubicBezTo>
                    <a:cubicBezTo>
                      <a:pt x="57" y="46"/>
                      <a:pt x="46" y="56"/>
                      <a:pt x="28" y="57"/>
                    </a:cubicBezTo>
                  </a:path>
                </a:pathLst>
              </a:custGeom>
              <a:solidFill>
                <a:srgbClr val="F78F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8" name="Freeform 14">
                <a:extLst>
                  <a:ext uri="{FF2B5EF4-FFF2-40B4-BE49-F238E27FC236}">
                    <a16:creationId xmlns:a16="http://schemas.microsoft.com/office/drawing/2014/main" id="{559D28C8-7D45-6083-93E5-EDA75B51E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00425" y="1930401"/>
                <a:ext cx="219075" cy="222250"/>
              </a:xfrm>
              <a:custGeom>
                <a:avLst/>
                <a:gdLst>
                  <a:gd name="T0" fmla="*/ 58 w 58"/>
                  <a:gd name="T1" fmla="*/ 30 h 59"/>
                  <a:gd name="T2" fmla="*/ 29 w 58"/>
                  <a:gd name="T3" fmla="*/ 58 h 59"/>
                  <a:gd name="T4" fmla="*/ 1 w 58"/>
                  <a:gd name="T5" fmla="*/ 33 h 59"/>
                  <a:gd name="T6" fmla="*/ 27 w 58"/>
                  <a:gd name="T7" fmla="*/ 2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6" y="48"/>
                      <a:pt x="47" y="58"/>
                      <a:pt x="29" y="58"/>
                    </a:cubicBezTo>
                    <a:cubicBezTo>
                      <a:pt x="12" y="59"/>
                      <a:pt x="2" y="49"/>
                      <a:pt x="1" y="33"/>
                    </a:cubicBezTo>
                    <a:cubicBezTo>
                      <a:pt x="0" y="15"/>
                      <a:pt x="9" y="3"/>
                      <a:pt x="27" y="2"/>
                    </a:cubicBezTo>
                    <a:cubicBezTo>
                      <a:pt x="45" y="0"/>
                      <a:pt x="55" y="12"/>
                      <a:pt x="58" y="30"/>
                    </a:cubicBezTo>
                  </a:path>
                </a:pathLst>
              </a:custGeom>
              <a:solidFill>
                <a:srgbClr val="F78F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9" name="Freeform 15">
                <a:extLst>
                  <a:ext uri="{FF2B5EF4-FFF2-40B4-BE49-F238E27FC236}">
                    <a16:creationId xmlns:a16="http://schemas.microsoft.com/office/drawing/2014/main" id="{5699911C-E165-FD40-D6FA-400A9E0A3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438275" y="4814888"/>
                <a:ext cx="222250" cy="219075"/>
              </a:xfrm>
              <a:custGeom>
                <a:avLst/>
                <a:gdLst>
                  <a:gd name="T0" fmla="*/ 59 w 59"/>
                  <a:gd name="T1" fmla="*/ 27 h 58"/>
                  <a:gd name="T2" fmla="*/ 28 w 59"/>
                  <a:gd name="T3" fmla="*/ 57 h 58"/>
                  <a:gd name="T4" fmla="*/ 1 w 59"/>
                  <a:gd name="T5" fmla="*/ 27 h 58"/>
                  <a:gd name="T6" fmla="*/ 29 w 59"/>
                  <a:gd name="T7" fmla="*/ 1 h 58"/>
                  <a:gd name="T8" fmla="*/ 59 w 59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59" y="27"/>
                    </a:moveTo>
                    <a:cubicBezTo>
                      <a:pt x="55" y="47"/>
                      <a:pt x="46" y="58"/>
                      <a:pt x="28" y="57"/>
                    </a:cubicBezTo>
                    <a:cubicBezTo>
                      <a:pt x="9" y="57"/>
                      <a:pt x="0" y="45"/>
                      <a:pt x="1" y="27"/>
                    </a:cubicBezTo>
                    <a:cubicBezTo>
                      <a:pt x="2" y="10"/>
                      <a:pt x="14" y="1"/>
                      <a:pt x="29" y="1"/>
                    </a:cubicBezTo>
                    <a:cubicBezTo>
                      <a:pt x="46" y="0"/>
                      <a:pt x="56" y="12"/>
                      <a:pt x="59" y="27"/>
                    </a:cubicBezTo>
                  </a:path>
                </a:pathLst>
              </a:custGeom>
              <a:solidFill>
                <a:srgbClr val="F78F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0" name="Freeform 16">
                <a:extLst>
                  <a:ext uri="{FF2B5EF4-FFF2-40B4-BE49-F238E27FC236}">
                    <a16:creationId xmlns:a16="http://schemas.microsoft.com/office/drawing/2014/main" id="{D1CCE3B6-669C-44F8-76C6-6FAB201E2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887788" y="2508251"/>
                <a:ext cx="223837" cy="222250"/>
              </a:xfrm>
              <a:custGeom>
                <a:avLst/>
                <a:gdLst>
                  <a:gd name="T0" fmla="*/ 59 w 59"/>
                  <a:gd name="T1" fmla="*/ 30 h 59"/>
                  <a:gd name="T2" fmla="*/ 27 w 59"/>
                  <a:gd name="T3" fmla="*/ 57 h 59"/>
                  <a:gd name="T4" fmla="*/ 2 w 59"/>
                  <a:gd name="T5" fmla="*/ 25 h 59"/>
                  <a:gd name="T6" fmla="*/ 31 w 59"/>
                  <a:gd name="T7" fmla="*/ 1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5" y="48"/>
                      <a:pt x="45" y="59"/>
                      <a:pt x="27" y="57"/>
                    </a:cubicBezTo>
                    <a:cubicBezTo>
                      <a:pt x="9" y="56"/>
                      <a:pt x="0" y="43"/>
                      <a:pt x="2" y="25"/>
                    </a:cubicBezTo>
                    <a:cubicBezTo>
                      <a:pt x="4" y="10"/>
                      <a:pt x="15" y="0"/>
                      <a:pt x="31" y="1"/>
                    </a:cubicBezTo>
                    <a:cubicBezTo>
                      <a:pt x="49" y="2"/>
                      <a:pt x="58" y="13"/>
                      <a:pt x="59" y="30"/>
                    </a:cubicBezTo>
                  </a:path>
                </a:pathLst>
              </a:custGeom>
              <a:solidFill>
                <a:srgbClr val="F78F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1" name="Freeform 17">
                <a:extLst>
                  <a:ext uri="{FF2B5EF4-FFF2-40B4-BE49-F238E27FC236}">
                    <a16:creationId xmlns:a16="http://schemas.microsoft.com/office/drawing/2014/main" id="{0AC610D6-EC00-C918-BDDE-4D5B742401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39825" y="4587876"/>
                <a:ext cx="222250" cy="219075"/>
              </a:xfrm>
              <a:custGeom>
                <a:avLst/>
                <a:gdLst>
                  <a:gd name="T0" fmla="*/ 27 w 59"/>
                  <a:gd name="T1" fmla="*/ 0 h 58"/>
                  <a:gd name="T2" fmla="*/ 58 w 59"/>
                  <a:gd name="T3" fmla="*/ 27 h 58"/>
                  <a:gd name="T4" fmla="*/ 30 w 59"/>
                  <a:gd name="T5" fmla="*/ 57 h 58"/>
                  <a:gd name="T6" fmla="*/ 2 w 59"/>
                  <a:gd name="T7" fmla="*/ 32 h 58"/>
                  <a:gd name="T8" fmla="*/ 27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7" y="0"/>
                    </a:moveTo>
                    <a:cubicBezTo>
                      <a:pt x="45" y="1"/>
                      <a:pt x="57" y="9"/>
                      <a:pt x="58" y="27"/>
                    </a:cubicBezTo>
                    <a:cubicBezTo>
                      <a:pt x="59" y="45"/>
                      <a:pt x="48" y="56"/>
                      <a:pt x="30" y="57"/>
                    </a:cubicBezTo>
                    <a:cubicBezTo>
                      <a:pt x="13" y="58"/>
                      <a:pt x="4" y="47"/>
                      <a:pt x="2" y="32"/>
                    </a:cubicBezTo>
                    <a:cubicBezTo>
                      <a:pt x="0" y="14"/>
                      <a:pt x="9" y="3"/>
                      <a:pt x="27" y="0"/>
                    </a:cubicBezTo>
                  </a:path>
                </a:pathLst>
              </a:custGeom>
              <a:solidFill>
                <a:srgbClr val="F78F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2" name="Freeform 18">
                <a:extLst>
                  <a:ext uri="{FF2B5EF4-FFF2-40B4-BE49-F238E27FC236}">
                    <a16:creationId xmlns:a16="http://schemas.microsoft.com/office/drawing/2014/main" id="{31A9E376-F829-C7FD-AA17-9DE5BCFD0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95350" y="4297363"/>
                <a:ext cx="219075" cy="222250"/>
              </a:xfrm>
              <a:custGeom>
                <a:avLst/>
                <a:gdLst>
                  <a:gd name="T0" fmla="*/ 58 w 58"/>
                  <a:gd name="T1" fmla="*/ 30 h 59"/>
                  <a:gd name="T2" fmla="*/ 27 w 58"/>
                  <a:gd name="T3" fmla="*/ 58 h 59"/>
                  <a:gd name="T4" fmla="*/ 2 w 58"/>
                  <a:gd name="T5" fmla="*/ 26 h 59"/>
                  <a:gd name="T6" fmla="*/ 29 w 58"/>
                  <a:gd name="T7" fmla="*/ 1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5" y="47"/>
                      <a:pt x="45" y="59"/>
                      <a:pt x="27" y="58"/>
                    </a:cubicBezTo>
                    <a:cubicBezTo>
                      <a:pt x="9" y="56"/>
                      <a:pt x="0" y="43"/>
                      <a:pt x="2" y="26"/>
                    </a:cubicBezTo>
                    <a:cubicBezTo>
                      <a:pt x="3" y="10"/>
                      <a:pt x="13" y="0"/>
                      <a:pt x="29" y="1"/>
                    </a:cubicBezTo>
                    <a:cubicBezTo>
                      <a:pt x="48" y="2"/>
                      <a:pt x="57" y="13"/>
                      <a:pt x="58" y="30"/>
                    </a:cubicBezTo>
                  </a:path>
                </a:pathLst>
              </a:custGeom>
              <a:solidFill>
                <a:srgbClr val="F78F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3" name="Freeform 19">
                <a:extLst>
                  <a:ext uri="{FF2B5EF4-FFF2-40B4-BE49-F238E27FC236}">
                    <a16:creationId xmlns:a16="http://schemas.microsoft.com/office/drawing/2014/main" id="{99C7E647-925B-E786-6FD5-AFBDEBDFD9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0725" y="3960813"/>
                <a:ext cx="222250" cy="223838"/>
              </a:xfrm>
              <a:custGeom>
                <a:avLst/>
                <a:gdLst>
                  <a:gd name="T0" fmla="*/ 59 w 59"/>
                  <a:gd name="T1" fmla="*/ 30 h 59"/>
                  <a:gd name="T2" fmla="*/ 29 w 59"/>
                  <a:gd name="T3" fmla="*/ 58 h 59"/>
                  <a:gd name="T4" fmla="*/ 1 w 59"/>
                  <a:gd name="T5" fmla="*/ 32 h 59"/>
                  <a:gd name="T6" fmla="*/ 29 w 59"/>
                  <a:gd name="T7" fmla="*/ 1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6" y="47"/>
                      <a:pt x="48" y="59"/>
                      <a:pt x="29" y="58"/>
                    </a:cubicBezTo>
                    <a:cubicBezTo>
                      <a:pt x="13" y="58"/>
                      <a:pt x="2" y="48"/>
                      <a:pt x="1" y="32"/>
                    </a:cubicBezTo>
                    <a:cubicBezTo>
                      <a:pt x="0" y="14"/>
                      <a:pt x="10" y="3"/>
                      <a:pt x="29" y="1"/>
                    </a:cubicBezTo>
                    <a:cubicBezTo>
                      <a:pt x="48" y="0"/>
                      <a:pt x="55" y="13"/>
                      <a:pt x="59" y="30"/>
                    </a:cubicBezTo>
                  </a:path>
                </a:pathLst>
              </a:custGeom>
              <a:solidFill>
                <a:srgbClr val="F78F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4" name="Freeform 20">
                <a:extLst>
                  <a:ext uri="{FF2B5EF4-FFF2-40B4-BE49-F238E27FC236}">
                    <a16:creationId xmlns:a16="http://schemas.microsoft.com/office/drawing/2014/main" id="{085B2B2C-18B5-E831-F31E-B9A99786E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08038" y="2492376"/>
                <a:ext cx="222250" cy="234950"/>
              </a:xfrm>
              <a:custGeom>
                <a:avLst/>
                <a:gdLst>
                  <a:gd name="T0" fmla="*/ 58 w 59"/>
                  <a:gd name="T1" fmla="*/ 35 h 62"/>
                  <a:gd name="T2" fmla="*/ 25 w 59"/>
                  <a:gd name="T3" fmla="*/ 58 h 62"/>
                  <a:gd name="T4" fmla="*/ 2 w 59"/>
                  <a:gd name="T5" fmla="*/ 28 h 62"/>
                  <a:gd name="T6" fmla="*/ 33 w 59"/>
                  <a:gd name="T7" fmla="*/ 2 h 62"/>
                  <a:gd name="T8" fmla="*/ 58 w 59"/>
                  <a:gd name="T9" fmla="*/ 3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62">
                    <a:moveTo>
                      <a:pt x="58" y="35"/>
                    </a:moveTo>
                    <a:cubicBezTo>
                      <a:pt x="54" y="51"/>
                      <a:pt x="44" y="62"/>
                      <a:pt x="25" y="58"/>
                    </a:cubicBezTo>
                    <a:cubicBezTo>
                      <a:pt x="10" y="55"/>
                      <a:pt x="0" y="44"/>
                      <a:pt x="2" y="28"/>
                    </a:cubicBezTo>
                    <a:cubicBezTo>
                      <a:pt x="4" y="11"/>
                      <a:pt x="15" y="0"/>
                      <a:pt x="33" y="2"/>
                    </a:cubicBezTo>
                    <a:cubicBezTo>
                      <a:pt x="51" y="4"/>
                      <a:pt x="59" y="16"/>
                      <a:pt x="58" y="35"/>
                    </a:cubicBezTo>
                  </a:path>
                </a:pathLst>
              </a:custGeom>
              <a:solidFill>
                <a:srgbClr val="F78F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5" name="Freeform 21">
                <a:extLst>
                  <a:ext uri="{FF2B5EF4-FFF2-40B4-BE49-F238E27FC236}">
                    <a16:creationId xmlns:a16="http://schemas.microsoft.com/office/drawing/2014/main" id="{FB68D903-F319-CE44-8BFE-5541934165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16000" y="2182813"/>
                <a:ext cx="215900" cy="219075"/>
              </a:xfrm>
              <a:custGeom>
                <a:avLst/>
                <a:gdLst>
                  <a:gd name="T0" fmla="*/ 29 w 57"/>
                  <a:gd name="T1" fmla="*/ 58 h 58"/>
                  <a:gd name="T2" fmla="*/ 1 w 57"/>
                  <a:gd name="T3" fmla="*/ 28 h 58"/>
                  <a:gd name="T4" fmla="*/ 32 w 57"/>
                  <a:gd name="T5" fmla="*/ 1 h 58"/>
                  <a:gd name="T6" fmla="*/ 57 w 57"/>
                  <a:gd name="T7" fmla="*/ 29 h 58"/>
                  <a:gd name="T8" fmla="*/ 29 w 57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29" y="58"/>
                    </a:moveTo>
                    <a:cubicBezTo>
                      <a:pt x="10" y="56"/>
                      <a:pt x="0" y="45"/>
                      <a:pt x="1" y="28"/>
                    </a:cubicBezTo>
                    <a:cubicBezTo>
                      <a:pt x="2" y="11"/>
                      <a:pt x="14" y="0"/>
                      <a:pt x="32" y="1"/>
                    </a:cubicBezTo>
                    <a:cubicBezTo>
                      <a:pt x="48" y="3"/>
                      <a:pt x="57" y="14"/>
                      <a:pt x="57" y="29"/>
                    </a:cubicBezTo>
                    <a:cubicBezTo>
                      <a:pt x="57" y="47"/>
                      <a:pt x="47" y="57"/>
                      <a:pt x="29" y="58"/>
                    </a:cubicBezTo>
                  </a:path>
                </a:pathLst>
              </a:custGeom>
              <a:solidFill>
                <a:srgbClr val="F78F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6" name="Freeform 22">
                <a:extLst>
                  <a:ext uri="{FF2B5EF4-FFF2-40B4-BE49-F238E27FC236}">
                    <a16:creationId xmlns:a16="http://schemas.microsoft.com/office/drawing/2014/main" id="{9CC7EE4F-6937-9107-F8DD-7CC5E6EB8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83050" y="3232151"/>
                <a:ext cx="219075" cy="219075"/>
              </a:xfrm>
              <a:custGeom>
                <a:avLst/>
                <a:gdLst>
                  <a:gd name="T0" fmla="*/ 29 w 58"/>
                  <a:gd name="T1" fmla="*/ 58 h 58"/>
                  <a:gd name="T2" fmla="*/ 1 w 58"/>
                  <a:gd name="T3" fmla="*/ 28 h 58"/>
                  <a:gd name="T4" fmla="*/ 27 w 58"/>
                  <a:gd name="T5" fmla="*/ 1 h 58"/>
                  <a:gd name="T6" fmla="*/ 58 w 58"/>
                  <a:gd name="T7" fmla="*/ 28 h 58"/>
                  <a:gd name="T8" fmla="*/ 29 w 58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29" y="58"/>
                    </a:moveTo>
                    <a:cubicBezTo>
                      <a:pt x="12" y="56"/>
                      <a:pt x="0" y="46"/>
                      <a:pt x="1" y="28"/>
                    </a:cubicBezTo>
                    <a:cubicBezTo>
                      <a:pt x="1" y="13"/>
                      <a:pt x="11" y="2"/>
                      <a:pt x="27" y="1"/>
                    </a:cubicBezTo>
                    <a:cubicBezTo>
                      <a:pt x="45" y="0"/>
                      <a:pt x="57" y="10"/>
                      <a:pt x="58" y="28"/>
                    </a:cubicBezTo>
                    <a:cubicBezTo>
                      <a:pt x="58" y="46"/>
                      <a:pt x="47" y="55"/>
                      <a:pt x="29" y="58"/>
                    </a:cubicBezTo>
                  </a:path>
                </a:pathLst>
              </a:custGeom>
              <a:solidFill>
                <a:srgbClr val="F78F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7" name="Freeform 23">
                <a:extLst>
                  <a:ext uri="{FF2B5EF4-FFF2-40B4-BE49-F238E27FC236}">
                    <a16:creationId xmlns:a16="http://schemas.microsoft.com/office/drawing/2014/main" id="{C138DF22-C481-DBB7-B9AF-3D964F49F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28888" y="5059363"/>
                <a:ext cx="222250" cy="223838"/>
              </a:xfrm>
              <a:custGeom>
                <a:avLst/>
                <a:gdLst>
                  <a:gd name="T0" fmla="*/ 59 w 59"/>
                  <a:gd name="T1" fmla="*/ 30 h 59"/>
                  <a:gd name="T2" fmla="*/ 27 w 59"/>
                  <a:gd name="T3" fmla="*/ 57 h 59"/>
                  <a:gd name="T4" fmla="*/ 2 w 59"/>
                  <a:gd name="T5" fmla="*/ 25 h 59"/>
                  <a:gd name="T6" fmla="*/ 30 w 59"/>
                  <a:gd name="T7" fmla="*/ 0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5" y="47"/>
                      <a:pt x="46" y="59"/>
                      <a:pt x="27" y="57"/>
                    </a:cubicBezTo>
                    <a:cubicBezTo>
                      <a:pt x="9" y="55"/>
                      <a:pt x="0" y="43"/>
                      <a:pt x="2" y="25"/>
                    </a:cubicBezTo>
                    <a:cubicBezTo>
                      <a:pt x="3" y="9"/>
                      <a:pt x="15" y="0"/>
                      <a:pt x="30" y="0"/>
                    </a:cubicBezTo>
                    <a:cubicBezTo>
                      <a:pt x="48" y="1"/>
                      <a:pt x="58" y="12"/>
                      <a:pt x="59" y="30"/>
                    </a:cubicBezTo>
                  </a:path>
                </a:pathLst>
              </a:custGeom>
              <a:solidFill>
                <a:srgbClr val="F78F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8" name="Freeform 24">
                <a:extLst>
                  <a:ext uri="{FF2B5EF4-FFF2-40B4-BE49-F238E27FC236}">
                    <a16:creationId xmlns:a16="http://schemas.microsoft.com/office/drawing/2014/main" id="{0D19EF9B-344C-7B28-C208-D09916EDF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57650" y="3606801"/>
                <a:ext cx="215900" cy="219075"/>
              </a:xfrm>
              <a:custGeom>
                <a:avLst/>
                <a:gdLst>
                  <a:gd name="T0" fmla="*/ 57 w 57"/>
                  <a:gd name="T1" fmla="*/ 28 h 58"/>
                  <a:gd name="T2" fmla="*/ 29 w 57"/>
                  <a:gd name="T3" fmla="*/ 58 h 58"/>
                  <a:gd name="T4" fmla="*/ 0 w 57"/>
                  <a:gd name="T5" fmla="*/ 29 h 58"/>
                  <a:gd name="T6" fmla="*/ 25 w 57"/>
                  <a:gd name="T7" fmla="*/ 1 h 58"/>
                  <a:gd name="T8" fmla="*/ 57 w 57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57" y="28"/>
                    </a:moveTo>
                    <a:cubicBezTo>
                      <a:pt x="55" y="45"/>
                      <a:pt x="47" y="58"/>
                      <a:pt x="29" y="58"/>
                    </a:cubicBezTo>
                    <a:cubicBezTo>
                      <a:pt x="10" y="58"/>
                      <a:pt x="0" y="47"/>
                      <a:pt x="0" y="29"/>
                    </a:cubicBezTo>
                    <a:cubicBezTo>
                      <a:pt x="0" y="13"/>
                      <a:pt x="10" y="3"/>
                      <a:pt x="25" y="1"/>
                    </a:cubicBezTo>
                    <a:cubicBezTo>
                      <a:pt x="43" y="0"/>
                      <a:pt x="53" y="11"/>
                      <a:pt x="57" y="28"/>
                    </a:cubicBezTo>
                  </a:path>
                </a:pathLst>
              </a:custGeom>
              <a:solidFill>
                <a:srgbClr val="F78F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9" name="Freeform 25">
                <a:extLst>
                  <a:ext uri="{FF2B5EF4-FFF2-40B4-BE49-F238E27FC236}">
                    <a16:creationId xmlns:a16="http://schemas.microsoft.com/office/drawing/2014/main" id="{45235518-50D1-52BB-E876-54587E829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27488" y="2862263"/>
                <a:ext cx="219075" cy="215900"/>
              </a:xfrm>
              <a:custGeom>
                <a:avLst/>
                <a:gdLst>
                  <a:gd name="T0" fmla="*/ 29 w 58"/>
                  <a:gd name="T1" fmla="*/ 0 h 57"/>
                  <a:gd name="T2" fmla="*/ 58 w 58"/>
                  <a:gd name="T3" fmla="*/ 28 h 57"/>
                  <a:gd name="T4" fmla="*/ 33 w 58"/>
                  <a:gd name="T5" fmla="*/ 56 h 57"/>
                  <a:gd name="T6" fmla="*/ 2 w 58"/>
                  <a:gd name="T7" fmla="*/ 31 h 57"/>
                  <a:gd name="T8" fmla="*/ 29 w 58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29" y="0"/>
                    </a:moveTo>
                    <a:cubicBezTo>
                      <a:pt x="47" y="1"/>
                      <a:pt x="58" y="10"/>
                      <a:pt x="58" y="28"/>
                    </a:cubicBezTo>
                    <a:cubicBezTo>
                      <a:pt x="58" y="43"/>
                      <a:pt x="50" y="55"/>
                      <a:pt x="33" y="56"/>
                    </a:cubicBezTo>
                    <a:cubicBezTo>
                      <a:pt x="16" y="57"/>
                      <a:pt x="4" y="49"/>
                      <a:pt x="2" y="31"/>
                    </a:cubicBezTo>
                    <a:cubicBezTo>
                      <a:pt x="0" y="12"/>
                      <a:pt x="11" y="3"/>
                      <a:pt x="29" y="0"/>
                    </a:cubicBezTo>
                  </a:path>
                </a:pathLst>
              </a:custGeom>
              <a:solidFill>
                <a:srgbClr val="F78F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0" name="Freeform 26">
                <a:extLst>
                  <a:ext uri="{FF2B5EF4-FFF2-40B4-BE49-F238E27FC236}">
                    <a16:creationId xmlns:a16="http://schemas.microsoft.com/office/drawing/2014/main" id="{48D1B09E-03C2-14D5-3581-AE4472509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87463" y="1930401"/>
                <a:ext cx="219075" cy="219075"/>
              </a:xfrm>
              <a:custGeom>
                <a:avLst/>
                <a:gdLst>
                  <a:gd name="T0" fmla="*/ 58 w 58"/>
                  <a:gd name="T1" fmla="*/ 28 h 58"/>
                  <a:gd name="T2" fmla="*/ 25 w 58"/>
                  <a:gd name="T3" fmla="*/ 56 h 58"/>
                  <a:gd name="T4" fmla="*/ 0 w 58"/>
                  <a:gd name="T5" fmla="*/ 28 h 58"/>
                  <a:gd name="T6" fmla="*/ 29 w 58"/>
                  <a:gd name="T7" fmla="*/ 0 h 58"/>
                  <a:gd name="T8" fmla="*/ 58 w 58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cubicBezTo>
                      <a:pt x="53" y="47"/>
                      <a:pt x="44" y="58"/>
                      <a:pt x="25" y="56"/>
                    </a:cubicBezTo>
                    <a:cubicBezTo>
                      <a:pt x="10" y="55"/>
                      <a:pt x="0" y="45"/>
                      <a:pt x="0" y="28"/>
                    </a:cubicBezTo>
                    <a:cubicBezTo>
                      <a:pt x="0" y="11"/>
                      <a:pt x="11" y="0"/>
                      <a:pt x="29" y="0"/>
                    </a:cubicBezTo>
                    <a:cubicBezTo>
                      <a:pt x="48" y="0"/>
                      <a:pt x="54" y="13"/>
                      <a:pt x="58" y="28"/>
                    </a:cubicBezTo>
                  </a:path>
                </a:pathLst>
              </a:custGeom>
              <a:solidFill>
                <a:srgbClr val="F78F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1" name="Freeform 27">
                <a:extLst>
                  <a:ext uri="{FF2B5EF4-FFF2-40B4-BE49-F238E27FC236}">
                    <a16:creationId xmlns:a16="http://schemas.microsoft.com/office/drawing/2014/main" id="{87783B8A-4439-5904-3A65-681FEC665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09863" y="1612901"/>
                <a:ext cx="215900" cy="219075"/>
              </a:xfrm>
              <a:custGeom>
                <a:avLst/>
                <a:gdLst>
                  <a:gd name="T0" fmla="*/ 27 w 57"/>
                  <a:gd name="T1" fmla="*/ 58 h 58"/>
                  <a:gd name="T2" fmla="*/ 0 w 57"/>
                  <a:gd name="T3" fmla="*/ 27 h 58"/>
                  <a:gd name="T4" fmla="*/ 27 w 57"/>
                  <a:gd name="T5" fmla="*/ 1 h 58"/>
                  <a:gd name="T6" fmla="*/ 57 w 57"/>
                  <a:gd name="T7" fmla="*/ 29 h 58"/>
                  <a:gd name="T8" fmla="*/ 27 w 57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27" y="58"/>
                    </a:moveTo>
                    <a:cubicBezTo>
                      <a:pt x="9" y="56"/>
                      <a:pt x="0" y="45"/>
                      <a:pt x="0" y="27"/>
                    </a:cubicBezTo>
                    <a:cubicBezTo>
                      <a:pt x="1" y="10"/>
                      <a:pt x="11" y="1"/>
                      <a:pt x="27" y="1"/>
                    </a:cubicBezTo>
                    <a:cubicBezTo>
                      <a:pt x="45" y="0"/>
                      <a:pt x="57" y="10"/>
                      <a:pt x="57" y="29"/>
                    </a:cubicBezTo>
                    <a:cubicBezTo>
                      <a:pt x="57" y="46"/>
                      <a:pt x="45" y="56"/>
                      <a:pt x="27" y="58"/>
                    </a:cubicBezTo>
                  </a:path>
                </a:pathLst>
              </a:custGeom>
              <a:solidFill>
                <a:srgbClr val="F78F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2" name="Freeform 28">
                <a:extLst>
                  <a:ext uri="{FF2B5EF4-FFF2-40B4-BE49-F238E27FC236}">
                    <a16:creationId xmlns:a16="http://schemas.microsoft.com/office/drawing/2014/main" id="{C1723DB6-C634-BC25-A83F-85C7E3145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11188" y="3225801"/>
                <a:ext cx="222250" cy="219075"/>
              </a:xfrm>
              <a:custGeom>
                <a:avLst/>
                <a:gdLst>
                  <a:gd name="T0" fmla="*/ 29 w 59"/>
                  <a:gd name="T1" fmla="*/ 0 h 58"/>
                  <a:gd name="T2" fmla="*/ 58 w 59"/>
                  <a:gd name="T3" fmla="*/ 29 h 58"/>
                  <a:gd name="T4" fmla="*/ 28 w 59"/>
                  <a:gd name="T5" fmla="*/ 57 h 58"/>
                  <a:gd name="T6" fmla="*/ 1 w 59"/>
                  <a:gd name="T7" fmla="*/ 31 h 58"/>
                  <a:gd name="T8" fmla="*/ 29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9" y="0"/>
                    </a:moveTo>
                    <a:cubicBezTo>
                      <a:pt x="46" y="3"/>
                      <a:pt x="59" y="11"/>
                      <a:pt x="58" y="29"/>
                    </a:cubicBezTo>
                    <a:cubicBezTo>
                      <a:pt x="57" y="47"/>
                      <a:pt x="47" y="58"/>
                      <a:pt x="28" y="57"/>
                    </a:cubicBezTo>
                    <a:cubicBezTo>
                      <a:pt x="12" y="57"/>
                      <a:pt x="2" y="46"/>
                      <a:pt x="1" y="31"/>
                    </a:cubicBezTo>
                    <a:cubicBezTo>
                      <a:pt x="0" y="13"/>
                      <a:pt x="12" y="3"/>
                      <a:pt x="29" y="0"/>
                    </a:cubicBezTo>
                  </a:path>
                </a:pathLst>
              </a:custGeom>
              <a:solidFill>
                <a:srgbClr val="F78F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3" name="Freeform 29">
                <a:extLst>
                  <a:ext uri="{FF2B5EF4-FFF2-40B4-BE49-F238E27FC236}">
                    <a16:creationId xmlns:a16="http://schemas.microsoft.com/office/drawing/2014/main" id="{534E17AD-E5B2-2C30-0485-1BFD1340A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800475" y="4283076"/>
                <a:ext cx="249237" cy="252413"/>
              </a:xfrm>
              <a:custGeom>
                <a:avLst/>
                <a:gdLst>
                  <a:gd name="T0" fmla="*/ 7 w 66"/>
                  <a:gd name="T1" fmla="*/ 46 h 67"/>
                  <a:gd name="T2" fmla="*/ 20 w 66"/>
                  <a:gd name="T3" fmla="*/ 7 h 67"/>
                  <a:gd name="T4" fmla="*/ 56 w 66"/>
                  <a:gd name="T5" fmla="*/ 18 h 67"/>
                  <a:gd name="T6" fmla="*/ 47 w 66"/>
                  <a:gd name="T7" fmla="*/ 58 h 67"/>
                  <a:gd name="T8" fmla="*/ 7 w 66"/>
                  <a:gd name="T9" fmla="*/ 4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7">
                    <a:moveTo>
                      <a:pt x="7" y="46"/>
                    </a:moveTo>
                    <a:cubicBezTo>
                      <a:pt x="0" y="29"/>
                      <a:pt x="5" y="15"/>
                      <a:pt x="20" y="7"/>
                    </a:cubicBezTo>
                    <a:cubicBezTo>
                      <a:pt x="34" y="0"/>
                      <a:pt x="48" y="4"/>
                      <a:pt x="56" y="18"/>
                    </a:cubicBezTo>
                    <a:cubicBezTo>
                      <a:pt x="66" y="34"/>
                      <a:pt x="63" y="49"/>
                      <a:pt x="47" y="58"/>
                    </a:cubicBezTo>
                    <a:cubicBezTo>
                      <a:pt x="31" y="67"/>
                      <a:pt x="17" y="60"/>
                      <a:pt x="7" y="46"/>
                    </a:cubicBezTo>
                  </a:path>
                </a:pathLst>
              </a:custGeom>
              <a:solidFill>
                <a:srgbClr val="F78F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4" name="Freeform 30">
                <a:extLst>
                  <a:ext uri="{FF2B5EF4-FFF2-40B4-BE49-F238E27FC236}">
                    <a16:creationId xmlns:a16="http://schemas.microsoft.com/office/drawing/2014/main" id="{6925AE91-4B94-32AD-474F-18079004E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62350" y="4573588"/>
                <a:ext cx="252412" cy="249238"/>
              </a:xfrm>
              <a:custGeom>
                <a:avLst/>
                <a:gdLst>
                  <a:gd name="T0" fmla="*/ 46 w 67"/>
                  <a:gd name="T1" fmla="*/ 59 h 66"/>
                  <a:gd name="T2" fmla="*/ 7 w 67"/>
                  <a:gd name="T3" fmla="*/ 46 h 66"/>
                  <a:gd name="T4" fmla="*/ 18 w 67"/>
                  <a:gd name="T5" fmla="*/ 10 h 66"/>
                  <a:gd name="T6" fmla="*/ 57 w 67"/>
                  <a:gd name="T7" fmla="*/ 19 h 66"/>
                  <a:gd name="T8" fmla="*/ 46 w 67"/>
                  <a:gd name="T9" fmla="*/ 5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6">
                    <a:moveTo>
                      <a:pt x="46" y="59"/>
                    </a:moveTo>
                    <a:cubicBezTo>
                      <a:pt x="29" y="66"/>
                      <a:pt x="15" y="62"/>
                      <a:pt x="7" y="46"/>
                    </a:cubicBezTo>
                    <a:cubicBezTo>
                      <a:pt x="0" y="32"/>
                      <a:pt x="4" y="18"/>
                      <a:pt x="18" y="10"/>
                    </a:cubicBezTo>
                    <a:cubicBezTo>
                      <a:pt x="33" y="0"/>
                      <a:pt x="48" y="4"/>
                      <a:pt x="57" y="19"/>
                    </a:cubicBezTo>
                    <a:cubicBezTo>
                      <a:pt x="67" y="35"/>
                      <a:pt x="60" y="49"/>
                      <a:pt x="46" y="59"/>
                    </a:cubicBezTo>
                  </a:path>
                </a:pathLst>
              </a:custGeom>
              <a:solidFill>
                <a:srgbClr val="F78F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5" name="Freeform 31">
                <a:extLst>
                  <a:ext uri="{FF2B5EF4-FFF2-40B4-BE49-F238E27FC236}">
                    <a16:creationId xmlns:a16="http://schemas.microsoft.com/office/drawing/2014/main" id="{AF1E2649-84C4-4F41-D69D-0C834477C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271838" y="4810126"/>
                <a:ext cx="252412" cy="242888"/>
              </a:xfrm>
              <a:custGeom>
                <a:avLst/>
                <a:gdLst>
                  <a:gd name="T0" fmla="*/ 48 w 67"/>
                  <a:gd name="T1" fmla="*/ 58 h 64"/>
                  <a:gd name="T2" fmla="*/ 8 w 67"/>
                  <a:gd name="T3" fmla="*/ 44 h 64"/>
                  <a:gd name="T4" fmla="*/ 24 w 67"/>
                  <a:gd name="T5" fmla="*/ 7 h 64"/>
                  <a:gd name="T6" fmla="*/ 59 w 67"/>
                  <a:gd name="T7" fmla="*/ 20 h 64"/>
                  <a:gd name="T8" fmla="*/ 48 w 67"/>
                  <a:gd name="T9" fmla="*/ 5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4">
                    <a:moveTo>
                      <a:pt x="48" y="58"/>
                    </a:moveTo>
                    <a:cubicBezTo>
                      <a:pt x="30" y="64"/>
                      <a:pt x="15" y="61"/>
                      <a:pt x="8" y="44"/>
                    </a:cubicBezTo>
                    <a:cubicBezTo>
                      <a:pt x="0" y="27"/>
                      <a:pt x="7" y="14"/>
                      <a:pt x="24" y="7"/>
                    </a:cubicBezTo>
                    <a:cubicBezTo>
                      <a:pt x="39" y="0"/>
                      <a:pt x="52" y="6"/>
                      <a:pt x="59" y="20"/>
                    </a:cubicBezTo>
                    <a:cubicBezTo>
                      <a:pt x="67" y="35"/>
                      <a:pt x="61" y="49"/>
                      <a:pt x="48" y="58"/>
                    </a:cubicBezTo>
                  </a:path>
                </a:pathLst>
              </a:custGeom>
              <a:solidFill>
                <a:srgbClr val="F78F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6" name="Freeform 32">
                <a:extLst>
                  <a:ext uri="{FF2B5EF4-FFF2-40B4-BE49-F238E27FC236}">
                    <a16:creationId xmlns:a16="http://schemas.microsoft.com/office/drawing/2014/main" id="{941FD642-05EF-F613-7048-92CA14228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932113" y="4973638"/>
                <a:ext cx="244475" cy="252413"/>
              </a:xfrm>
              <a:custGeom>
                <a:avLst/>
                <a:gdLst>
                  <a:gd name="T0" fmla="*/ 58 w 65"/>
                  <a:gd name="T1" fmla="*/ 19 h 67"/>
                  <a:gd name="T2" fmla="*/ 47 w 65"/>
                  <a:gd name="T3" fmla="*/ 58 h 67"/>
                  <a:gd name="T4" fmla="*/ 8 w 65"/>
                  <a:gd name="T5" fmla="*/ 47 h 67"/>
                  <a:gd name="T6" fmla="*/ 18 w 65"/>
                  <a:gd name="T7" fmla="*/ 10 h 67"/>
                  <a:gd name="T8" fmla="*/ 58 w 65"/>
                  <a:gd name="T9" fmla="*/ 1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7">
                    <a:moveTo>
                      <a:pt x="58" y="19"/>
                    </a:moveTo>
                    <a:cubicBezTo>
                      <a:pt x="65" y="35"/>
                      <a:pt x="63" y="50"/>
                      <a:pt x="47" y="58"/>
                    </a:cubicBezTo>
                    <a:cubicBezTo>
                      <a:pt x="31" y="67"/>
                      <a:pt x="17" y="62"/>
                      <a:pt x="8" y="47"/>
                    </a:cubicBezTo>
                    <a:cubicBezTo>
                      <a:pt x="0" y="32"/>
                      <a:pt x="5" y="19"/>
                      <a:pt x="18" y="10"/>
                    </a:cubicBezTo>
                    <a:cubicBezTo>
                      <a:pt x="33" y="0"/>
                      <a:pt x="47" y="4"/>
                      <a:pt x="58" y="19"/>
                    </a:cubicBezTo>
                  </a:path>
                </a:pathLst>
              </a:custGeom>
              <a:solidFill>
                <a:srgbClr val="F78F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7" name="Freeform 33">
                <a:extLst>
                  <a:ext uri="{FF2B5EF4-FFF2-40B4-BE49-F238E27FC236}">
                    <a16:creationId xmlns:a16="http://schemas.microsoft.com/office/drawing/2014/main" id="{E580A1FC-1587-EEF2-145C-48D87155C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70338" y="3946526"/>
                <a:ext cx="246062" cy="241300"/>
              </a:xfrm>
              <a:custGeom>
                <a:avLst/>
                <a:gdLst>
                  <a:gd name="T0" fmla="*/ 44 w 65"/>
                  <a:gd name="T1" fmla="*/ 59 h 64"/>
                  <a:gd name="T2" fmla="*/ 6 w 65"/>
                  <a:gd name="T3" fmla="*/ 43 h 64"/>
                  <a:gd name="T4" fmla="*/ 23 w 65"/>
                  <a:gd name="T5" fmla="*/ 6 h 64"/>
                  <a:gd name="T6" fmla="*/ 58 w 65"/>
                  <a:gd name="T7" fmla="*/ 20 h 64"/>
                  <a:gd name="T8" fmla="*/ 44 w 65"/>
                  <a:gd name="T9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4">
                    <a:moveTo>
                      <a:pt x="44" y="59"/>
                    </a:moveTo>
                    <a:cubicBezTo>
                      <a:pt x="27" y="64"/>
                      <a:pt x="13" y="60"/>
                      <a:pt x="6" y="43"/>
                    </a:cubicBezTo>
                    <a:cubicBezTo>
                      <a:pt x="0" y="26"/>
                      <a:pt x="6" y="12"/>
                      <a:pt x="23" y="6"/>
                    </a:cubicBezTo>
                    <a:cubicBezTo>
                      <a:pt x="38" y="0"/>
                      <a:pt x="51" y="6"/>
                      <a:pt x="58" y="20"/>
                    </a:cubicBezTo>
                    <a:cubicBezTo>
                      <a:pt x="65" y="37"/>
                      <a:pt x="60" y="50"/>
                      <a:pt x="44" y="59"/>
                    </a:cubicBezTo>
                  </a:path>
                </a:pathLst>
              </a:custGeom>
              <a:solidFill>
                <a:srgbClr val="F78F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CB10195-C9E4-2496-5AED-AE57592F1E8E}"/>
                </a:ext>
              </a:extLst>
            </p:cNvPr>
            <p:cNvGrpSpPr/>
            <p:nvPr/>
          </p:nvGrpSpPr>
          <p:grpSpPr>
            <a:xfrm>
              <a:off x="2720603" y="1676401"/>
              <a:ext cx="1032618" cy="1081744"/>
              <a:chOff x="2790626" y="1749754"/>
              <a:chExt cx="892572" cy="935037"/>
            </a:xfrm>
          </p:grpSpPr>
          <p:sp>
            <p:nvSpPr>
              <p:cNvPr id="490" name="Freeform 46">
                <a:extLst>
                  <a:ext uri="{FF2B5EF4-FFF2-40B4-BE49-F238E27FC236}">
                    <a16:creationId xmlns:a16="http://schemas.microsoft.com/office/drawing/2014/main" id="{329D5F80-AC51-AEBE-2188-5174AD879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3237" y="2003772"/>
                <a:ext cx="648273" cy="374534"/>
              </a:xfrm>
              <a:custGeom>
                <a:avLst/>
                <a:gdLst>
                  <a:gd name="T0" fmla="*/ 0 w 534"/>
                  <a:gd name="T1" fmla="*/ 308 h 308"/>
                  <a:gd name="T2" fmla="*/ 0 w 534"/>
                  <a:gd name="T3" fmla="*/ 0 h 308"/>
                  <a:gd name="T4" fmla="*/ 534 w 534"/>
                  <a:gd name="T5" fmla="*/ 0 h 308"/>
                  <a:gd name="T6" fmla="*/ 534 w 534"/>
                  <a:gd name="T7" fmla="*/ 308 h 308"/>
                  <a:gd name="T8" fmla="*/ 0 w 534"/>
                  <a:gd name="T9" fmla="*/ 308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4" h="308">
                    <a:moveTo>
                      <a:pt x="0" y="308"/>
                    </a:moveTo>
                    <a:cubicBezTo>
                      <a:pt x="0" y="206"/>
                      <a:pt x="0" y="103"/>
                      <a:pt x="0" y="0"/>
                    </a:cubicBezTo>
                    <a:cubicBezTo>
                      <a:pt x="178" y="0"/>
                      <a:pt x="356" y="0"/>
                      <a:pt x="534" y="0"/>
                    </a:cubicBezTo>
                    <a:cubicBezTo>
                      <a:pt x="534" y="103"/>
                      <a:pt x="534" y="205"/>
                      <a:pt x="534" y="308"/>
                    </a:cubicBezTo>
                    <a:cubicBezTo>
                      <a:pt x="356" y="308"/>
                      <a:pt x="178" y="308"/>
                      <a:pt x="0" y="3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1" name="Freeform 47">
                <a:extLst>
                  <a:ext uri="{FF2B5EF4-FFF2-40B4-BE49-F238E27FC236}">
                    <a16:creationId xmlns:a16="http://schemas.microsoft.com/office/drawing/2014/main" id="{83456BA6-B89E-35FD-04F4-ADE7D4C008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29512" y="2413611"/>
                <a:ext cx="755210" cy="236387"/>
              </a:xfrm>
              <a:custGeom>
                <a:avLst/>
                <a:gdLst>
                  <a:gd name="T0" fmla="*/ 622 w 622"/>
                  <a:gd name="T1" fmla="*/ 194 h 194"/>
                  <a:gd name="T2" fmla="*/ 41 w 622"/>
                  <a:gd name="T3" fmla="*/ 0 h 194"/>
                  <a:gd name="T4" fmla="*/ 312 w 622"/>
                  <a:gd name="T5" fmla="*/ 139 h 194"/>
                  <a:gd name="T6" fmla="*/ 218 w 622"/>
                  <a:gd name="T7" fmla="*/ 139 h 194"/>
                  <a:gd name="T8" fmla="*/ 220 w 622"/>
                  <a:gd name="T9" fmla="*/ 168 h 194"/>
                  <a:gd name="T10" fmla="*/ 405 w 622"/>
                  <a:gd name="T11" fmla="*/ 168 h 194"/>
                  <a:gd name="T12" fmla="*/ 403 w 622"/>
                  <a:gd name="T13" fmla="*/ 139 h 194"/>
                  <a:gd name="T14" fmla="*/ 110 w 622"/>
                  <a:gd name="T15" fmla="*/ 139 h 194"/>
                  <a:gd name="T16" fmla="*/ 87 w 622"/>
                  <a:gd name="T17" fmla="*/ 139 h 194"/>
                  <a:gd name="T18" fmla="*/ 71 w 622"/>
                  <a:gd name="T19" fmla="*/ 155 h 194"/>
                  <a:gd name="T20" fmla="*/ 135 w 622"/>
                  <a:gd name="T21" fmla="*/ 168 h 194"/>
                  <a:gd name="T22" fmla="*/ 149 w 622"/>
                  <a:gd name="T23" fmla="*/ 151 h 194"/>
                  <a:gd name="T24" fmla="*/ 110 w 622"/>
                  <a:gd name="T25" fmla="*/ 139 h 194"/>
                  <a:gd name="T26" fmla="*/ 511 w 622"/>
                  <a:gd name="T27" fmla="*/ 139 h 194"/>
                  <a:gd name="T28" fmla="*/ 487 w 622"/>
                  <a:gd name="T29" fmla="*/ 139 h 194"/>
                  <a:gd name="T30" fmla="*/ 487 w 622"/>
                  <a:gd name="T31" fmla="*/ 168 h 194"/>
                  <a:gd name="T32" fmla="*/ 545 w 622"/>
                  <a:gd name="T33" fmla="*/ 164 h 194"/>
                  <a:gd name="T34" fmla="*/ 537 w 622"/>
                  <a:gd name="T35" fmla="*/ 139 h 194"/>
                  <a:gd name="T36" fmla="*/ 110 w 622"/>
                  <a:gd name="T37" fmla="*/ 48 h 194"/>
                  <a:gd name="T38" fmla="*/ 135 w 622"/>
                  <a:gd name="T39" fmla="*/ 48 h 194"/>
                  <a:gd name="T40" fmla="*/ 149 w 622"/>
                  <a:gd name="T41" fmla="*/ 29 h 194"/>
                  <a:gd name="T42" fmla="*/ 86 w 622"/>
                  <a:gd name="T43" fmla="*/ 20 h 194"/>
                  <a:gd name="T44" fmla="*/ 71 w 622"/>
                  <a:gd name="T45" fmla="*/ 35 h 194"/>
                  <a:gd name="T46" fmla="*/ 110 w 622"/>
                  <a:gd name="T47" fmla="*/ 48 h 194"/>
                  <a:gd name="T48" fmla="*/ 511 w 622"/>
                  <a:gd name="T49" fmla="*/ 48 h 194"/>
                  <a:gd name="T50" fmla="*/ 550 w 622"/>
                  <a:gd name="T51" fmla="*/ 38 h 194"/>
                  <a:gd name="T52" fmla="*/ 487 w 622"/>
                  <a:gd name="T53" fmla="*/ 20 h 194"/>
                  <a:gd name="T54" fmla="*/ 472 w 622"/>
                  <a:gd name="T55" fmla="*/ 36 h 194"/>
                  <a:gd name="T56" fmla="*/ 511 w 622"/>
                  <a:gd name="T57" fmla="*/ 48 h 194"/>
                  <a:gd name="T58" fmla="*/ 244 w 622"/>
                  <a:gd name="T59" fmla="*/ 48 h 194"/>
                  <a:gd name="T60" fmla="*/ 280 w 622"/>
                  <a:gd name="T61" fmla="*/ 43 h 194"/>
                  <a:gd name="T62" fmla="*/ 268 w 622"/>
                  <a:gd name="T63" fmla="*/ 20 h 194"/>
                  <a:gd name="T64" fmla="*/ 215 w 622"/>
                  <a:gd name="T65" fmla="*/ 20 h 194"/>
                  <a:gd name="T66" fmla="*/ 219 w 622"/>
                  <a:gd name="T67" fmla="*/ 48 h 194"/>
                  <a:gd name="T68" fmla="*/ 378 w 622"/>
                  <a:gd name="T69" fmla="*/ 48 h 194"/>
                  <a:gd name="T70" fmla="*/ 402 w 622"/>
                  <a:gd name="T71" fmla="*/ 48 h 194"/>
                  <a:gd name="T72" fmla="*/ 416 w 622"/>
                  <a:gd name="T73" fmla="*/ 29 h 194"/>
                  <a:gd name="T74" fmla="*/ 353 w 622"/>
                  <a:gd name="T75" fmla="*/ 20 h 194"/>
                  <a:gd name="T76" fmla="*/ 339 w 622"/>
                  <a:gd name="T77" fmla="*/ 36 h 194"/>
                  <a:gd name="T78" fmla="*/ 378 w 622"/>
                  <a:gd name="T79" fmla="*/ 48 h 194"/>
                  <a:gd name="T80" fmla="*/ 111 w 622"/>
                  <a:gd name="T81" fmla="*/ 79 h 194"/>
                  <a:gd name="T82" fmla="*/ 72 w 622"/>
                  <a:gd name="T83" fmla="*/ 97 h 194"/>
                  <a:gd name="T84" fmla="*/ 134 w 622"/>
                  <a:gd name="T85" fmla="*/ 108 h 194"/>
                  <a:gd name="T86" fmla="*/ 149 w 622"/>
                  <a:gd name="T87" fmla="*/ 98 h 194"/>
                  <a:gd name="T88" fmla="*/ 111 w 622"/>
                  <a:gd name="T89" fmla="*/ 79 h 194"/>
                  <a:gd name="T90" fmla="*/ 511 w 622"/>
                  <a:gd name="T91" fmla="*/ 79 h 194"/>
                  <a:gd name="T92" fmla="*/ 483 w 622"/>
                  <a:gd name="T93" fmla="*/ 80 h 194"/>
                  <a:gd name="T94" fmla="*/ 486 w 622"/>
                  <a:gd name="T95" fmla="*/ 108 h 194"/>
                  <a:gd name="T96" fmla="*/ 545 w 622"/>
                  <a:gd name="T97" fmla="*/ 105 h 194"/>
                  <a:gd name="T98" fmla="*/ 537 w 622"/>
                  <a:gd name="T99" fmla="*/ 80 h 194"/>
                  <a:gd name="T100" fmla="*/ 244 w 622"/>
                  <a:gd name="T101" fmla="*/ 79 h 194"/>
                  <a:gd name="T102" fmla="*/ 219 w 622"/>
                  <a:gd name="T103" fmla="*/ 79 h 194"/>
                  <a:gd name="T104" fmla="*/ 219 w 622"/>
                  <a:gd name="T105" fmla="*/ 108 h 194"/>
                  <a:gd name="T106" fmla="*/ 280 w 622"/>
                  <a:gd name="T107" fmla="*/ 103 h 194"/>
                  <a:gd name="T108" fmla="*/ 270 w 622"/>
                  <a:gd name="T109" fmla="*/ 80 h 194"/>
                  <a:gd name="T110" fmla="*/ 378 w 622"/>
                  <a:gd name="T111" fmla="*/ 79 h 194"/>
                  <a:gd name="T112" fmla="*/ 353 w 622"/>
                  <a:gd name="T113" fmla="*/ 79 h 194"/>
                  <a:gd name="T114" fmla="*/ 354 w 622"/>
                  <a:gd name="T115" fmla="*/ 108 h 194"/>
                  <a:gd name="T116" fmla="*/ 405 w 622"/>
                  <a:gd name="T117" fmla="*/ 108 h 194"/>
                  <a:gd name="T118" fmla="*/ 404 w 622"/>
                  <a:gd name="T119" fmla="*/ 8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22" h="194">
                    <a:moveTo>
                      <a:pt x="581" y="0"/>
                    </a:moveTo>
                    <a:cubicBezTo>
                      <a:pt x="595" y="65"/>
                      <a:pt x="608" y="129"/>
                      <a:pt x="622" y="194"/>
                    </a:cubicBezTo>
                    <a:cubicBezTo>
                      <a:pt x="415" y="194"/>
                      <a:pt x="207" y="194"/>
                      <a:pt x="0" y="194"/>
                    </a:cubicBezTo>
                    <a:cubicBezTo>
                      <a:pt x="13" y="129"/>
                      <a:pt x="27" y="65"/>
                      <a:pt x="41" y="0"/>
                    </a:cubicBezTo>
                    <a:cubicBezTo>
                      <a:pt x="221" y="0"/>
                      <a:pt x="401" y="0"/>
                      <a:pt x="581" y="0"/>
                    </a:cubicBezTo>
                    <a:close/>
                    <a:moveTo>
                      <a:pt x="312" y="139"/>
                    </a:moveTo>
                    <a:cubicBezTo>
                      <a:pt x="283" y="139"/>
                      <a:pt x="254" y="139"/>
                      <a:pt x="224" y="139"/>
                    </a:cubicBezTo>
                    <a:cubicBezTo>
                      <a:pt x="222" y="139"/>
                      <a:pt x="220" y="139"/>
                      <a:pt x="218" y="139"/>
                    </a:cubicBezTo>
                    <a:cubicBezTo>
                      <a:pt x="210" y="140"/>
                      <a:pt x="203" y="148"/>
                      <a:pt x="205" y="156"/>
                    </a:cubicBezTo>
                    <a:cubicBezTo>
                      <a:pt x="207" y="163"/>
                      <a:pt x="213" y="168"/>
                      <a:pt x="220" y="168"/>
                    </a:cubicBezTo>
                    <a:cubicBezTo>
                      <a:pt x="282" y="168"/>
                      <a:pt x="343" y="168"/>
                      <a:pt x="404" y="168"/>
                    </a:cubicBezTo>
                    <a:cubicBezTo>
                      <a:pt x="404" y="168"/>
                      <a:pt x="405" y="168"/>
                      <a:pt x="405" y="168"/>
                    </a:cubicBezTo>
                    <a:cubicBezTo>
                      <a:pt x="415" y="167"/>
                      <a:pt x="422" y="158"/>
                      <a:pt x="418" y="148"/>
                    </a:cubicBezTo>
                    <a:cubicBezTo>
                      <a:pt x="416" y="142"/>
                      <a:pt x="411" y="139"/>
                      <a:pt x="403" y="139"/>
                    </a:cubicBezTo>
                    <a:cubicBezTo>
                      <a:pt x="373" y="139"/>
                      <a:pt x="343" y="139"/>
                      <a:pt x="312" y="139"/>
                    </a:cubicBezTo>
                    <a:close/>
                    <a:moveTo>
                      <a:pt x="110" y="139"/>
                    </a:moveTo>
                    <a:cubicBezTo>
                      <a:pt x="110" y="139"/>
                      <a:pt x="110" y="139"/>
                      <a:pt x="110" y="139"/>
                    </a:cubicBezTo>
                    <a:cubicBezTo>
                      <a:pt x="103" y="139"/>
                      <a:pt x="95" y="139"/>
                      <a:pt x="87" y="139"/>
                    </a:cubicBezTo>
                    <a:cubicBezTo>
                      <a:pt x="85" y="139"/>
                      <a:pt x="84" y="139"/>
                      <a:pt x="82" y="140"/>
                    </a:cubicBezTo>
                    <a:cubicBezTo>
                      <a:pt x="75" y="141"/>
                      <a:pt x="70" y="148"/>
                      <a:pt x="71" y="155"/>
                    </a:cubicBezTo>
                    <a:cubicBezTo>
                      <a:pt x="72" y="162"/>
                      <a:pt x="78" y="168"/>
                      <a:pt x="86" y="168"/>
                    </a:cubicBezTo>
                    <a:cubicBezTo>
                      <a:pt x="102" y="168"/>
                      <a:pt x="118" y="168"/>
                      <a:pt x="135" y="168"/>
                    </a:cubicBezTo>
                    <a:cubicBezTo>
                      <a:pt x="137" y="168"/>
                      <a:pt x="139" y="167"/>
                      <a:pt x="141" y="166"/>
                    </a:cubicBezTo>
                    <a:cubicBezTo>
                      <a:pt x="147" y="164"/>
                      <a:pt x="150" y="157"/>
                      <a:pt x="149" y="151"/>
                    </a:cubicBezTo>
                    <a:cubicBezTo>
                      <a:pt x="148" y="144"/>
                      <a:pt x="143" y="139"/>
                      <a:pt x="136" y="139"/>
                    </a:cubicBezTo>
                    <a:cubicBezTo>
                      <a:pt x="127" y="139"/>
                      <a:pt x="119" y="139"/>
                      <a:pt x="110" y="139"/>
                    </a:cubicBezTo>
                    <a:close/>
                    <a:moveTo>
                      <a:pt x="511" y="139"/>
                    </a:moveTo>
                    <a:cubicBezTo>
                      <a:pt x="511" y="139"/>
                      <a:pt x="511" y="139"/>
                      <a:pt x="511" y="139"/>
                    </a:cubicBezTo>
                    <a:cubicBezTo>
                      <a:pt x="503" y="139"/>
                      <a:pt x="495" y="139"/>
                      <a:pt x="488" y="139"/>
                    </a:cubicBezTo>
                    <a:cubicBezTo>
                      <a:pt x="487" y="139"/>
                      <a:pt x="487" y="139"/>
                      <a:pt x="487" y="139"/>
                    </a:cubicBezTo>
                    <a:cubicBezTo>
                      <a:pt x="478" y="139"/>
                      <a:pt x="472" y="145"/>
                      <a:pt x="472" y="153"/>
                    </a:cubicBezTo>
                    <a:cubicBezTo>
                      <a:pt x="472" y="161"/>
                      <a:pt x="479" y="168"/>
                      <a:pt x="487" y="168"/>
                    </a:cubicBezTo>
                    <a:cubicBezTo>
                      <a:pt x="503" y="168"/>
                      <a:pt x="519" y="168"/>
                      <a:pt x="536" y="168"/>
                    </a:cubicBezTo>
                    <a:cubicBezTo>
                      <a:pt x="539" y="168"/>
                      <a:pt x="543" y="167"/>
                      <a:pt x="545" y="164"/>
                    </a:cubicBezTo>
                    <a:cubicBezTo>
                      <a:pt x="550" y="161"/>
                      <a:pt x="552" y="154"/>
                      <a:pt x="550" y="149"/>
                    </a:cubicBezTo>
                    <a:cubicBezTo>
                      <a:pt x="548" y="143"/>
                      <a:pt x="543" y="139"/>
                      <a:pt x="537" y="139"/>
                    </a:cubicBezTo>
                    <a:cubicBezTo>
                      <a:pt x="528" y="139"/>
                      <a:pt x="520" y="139"/>
                      <a:pt x="511" y="139"/>
                    </a:cubicBezTo>
                    <a:close/>
                    <a:moveTo>
                      <a:pt x="110" y="48"/>
                    </a:moveTo>
                    <a:cubicBezTo>
                      <a:pt x="110" y="48"/>
                      <a:pt x="110" y="48"/>
                      <a:pt x="110" y="48"/>
                    </a:cubicBezTo>
                    <a:cubicBezTo>
                      <a:pt x="118" y="48"/>
                      <a:pt x="126" y="48"/>
                      <a:pt x="135" y="48"/>
                    </a:cubicBezTo>
                    <a:cubicBezTo>
                      <a:pt x="138" y="48"/>
                      <a:pt x="142" y="47"/>
                      <a:pt x="144" y="45"/>
                    </a:cubicBezTo>
                    <a:cubicBezTo>
                      <a:pt x="149" y="41"/>
                      <a:pt x="151" y="35"/>
                      <a:pt x="149" y="29"/>
                    </a:cubicBezTo>
                    <a:cubicBezTo>
                      <a:pt x="147" y="23"/>
                      <a:pt x="141" y="20"/>
                      <a:pt x="134" y="20"/>
                    </a:cubicBezTo>
                    <a:cubicBezTo>
                      <a:pt x="118" y="20"/>
                      <a:pt x="102" y="20"/>
                      <a:pt x="86" y="20"/>
                    </a:cubicBezTo>
                    <a:cubicBezTo>
                      <a:pt x="85" y="20"/>
                      <a:pt x="83" y="20"/>
                      <a:pt x="81" y="21"/>
                    </a:cubicBezTo>
                    <a:cubicBezTo>
                      <a:pt x="75" y="22"/>
                      <a:pt x="71" y="29"/>
                      <a:pt x="71" y="35"/>
                    </a:cubicBezTo>
                    <a:cubicBezTo>
                      <a:pt x="72" y="43"/>
                      <a:pt x="78" y="48"/>
                      <a:pt x="85" y="48"/>
                    </a:cubicBezTo>
                    <a:cubicBezTo>
                      <a:pt x="93" y="48"/>
                      <a:pt x="102" y="48"/>
                      <a:pt x="110" y="48"/>
                    </a:cubicBezTo>
                    <a:close/>
                    <a:moveTo>
                      <a:pt x="511" y="48"/>
                    </a:moveTo>
                    <a:cubicBezTo>
                      <a:pt x="511" y="48"/>
                      <a:pt x="511" y="48"/>
                      <a:pt x="511" y="48"/>
                    </a:cubicBezTo>
                    <a:cubicBezTo>
                      <a:pt x="520" y="48"/>
                      <a:pt x="528" y="48"/>
                      <a:pt x="536" y="48"/>
                    </a:cubicBezTo>
                    <a:cubicBezTo>
                      <a:pt x="543" y="48"/>
                      <a:pt x="548" y="44"/>
                      <a:pt x="550" y="38"/>
                    </a:cubicBezTo>
                    <a:cubicBezTo>
                      <a:pt x="552" y="28"/>
                      <a:pt x="546" y="20"/>
                      <a:pt x="535" y="20"/>
                    </a:cubicBezTo>
                    <a:cubicBezTo>
                      <a:pt x="519" y="20"/>
                      <a:pt x="503" y="20"/>
                      <a:pt x="487" y="20"/>
                    </a:cubicBezTo>
                    <a:cubicBezTo>
                      <a:pt x="486" y="20"/>
                      <a:pt x="484" y="20"/>
                      <a:pt x="482" y="21"/>
                    </a:cubicBezTo>
                    <a:cubicBezTo>
                      <a:pt x="476" y="23"/>
                      <a:pt x="471" y="29"/>
                      <a:pt x="472" y="36"/>
                    </a:cubicBezTo>
                    <a:cubicBezTo>
                      <a:pt x="473" y="43"/>
                      <a:pt x="479" y="48"/>
                      <a:pt x="486" y="48"/>
                    </a:cubicBezTo>
                    <a:cubicBezTo>
                      <a:pt x="494" y="48"/>
                      <a:pt x="503" y="48"/>
                      <a:pt x="511" y="48"/>
                    </a:cubicBezTo>
                    <a:close/>
                    <a:moveTo>
                      <a:pt x="244" y="48"/>
                    </a:moveTo>
                    <a:cubicBezTo>
                      <a:pt x="244" y="48"/>
                      <a:pt x="244" y="48"/>
                      <a:pt x="244" y="48"/>
                    </a:cubicBezTo>
                    <a:cubicBezTo>
                      <a:pt x="252" y="48"/>
                      <a:pt x="260" y="48"/>
                      <a:pt x="268" y="48"/>
                    </a:cubicBezTo>
                    <a:cubicBezTo>
                      <a:pt x="273" y="48"/>
                      <a:pt x="277" y="47"/>
                      <a:pt x="280" y="43"/>
                    </a:cubicBezTo>
                    <a:cubicBezTo>
                      <a:pt x="284" y="38"/>
                      <a:pt x="284" y="33"/>
                      <a:pt x="282" y="28"/>
                    </a:cubicBezTo>
                    <a:cubicBezTo>
                      <a:pt x="279" y="22"/>
                      <a:pt x="274" y="20"/>
                      <a:pt x="268" y="20"/>
                    </a:cubicBezTo>
                    <a:cubicBezTo>
                      <a:pt x="252" y="20"/>
                      <a:pt x="236" y="20"/>
                      <a:pt x="220" y="20"/>
                    </a:cubicBezTo>
                    <a:cubicBezTo>
                      <a:pt x="219" y="20"/>
                      <a:pt x="217" y="20"/>
                      <a:pt x="215" y="20"/>
                    </a:cubicBezTo>
                    <a:cubicBezTo>
                      <a:pt x="208" y="22"/>
                      <a:pt x="204" y="29"/>
                      <a:pt x="205" y="36"/>
                    </a:cubicBezTo>
                    <a:cubicBezTo>
                      <a:pt x="206" y="43"/>
                      <a:pt x="212" y="48"/>
                      <a:pt x="219" y="48"/>
                    </a:cubicBezTo>
                    <a:cubicBezTo>
                      <a:pt x="227" y="48"/>
                      <a:pt x="236" y="48"/>
                      <a:pt x="244" y="48"/>
                    </a:cubicBezTo>
                    <a:close/>
                    <a:moveTo>
                      <a:pt x="378" y="48"/>
                    </a:moveTo>
                    <a:cubicBezTo>
                      <a:pt x="378" y="48"/>
                      <a:pt x="378" y="48"/>
                      <a:pt x="378" y="48"/>
                    </a:cubicBezTo>
                    <a:cubicBezTo>
                      <a:pt x="386" y="48"/>
                      <a:pt x="394" y="48"/>
                      <a:pt x="402" y="48"/>
                    </a:cubicBezTo>
                    <a:cubicBezTo>
                      <a:pt x="405" y="48"/>
                      <a:pt x="409" y="48"/>
                      <a:pt x="411" y="45"/>
                    </a:cubicBezTo>
                    <a:cubicBezTo>
                      <a:pt x="416" y="42"/>
                      <a:pt x="418" y="35"/>
                      <a:pt x="416" y="29"/>
                    </a:cubicBezTo>
                    <a:cubicBezTo>
                      <a:pt x="414" y="24"/>
                      <a:pt x="409" y="20"/>
                      <a:pt x="402" y="20"/>
                    </a:cubicBezTo>
                    <a:cubicBezTo>
                      <a:pt x="386" y="20"/>
                      <a:pt x="370" y="20"/>
                      <a:pt x="353" y="20"/>
                    </a:cubicBezTo>
                    <a:cubicBezTo>
                      <a:pt x="352" y="20"/>
                      <a:pt x="350" y="20"/>
                      <a:pt x="349" y="21"/>
                    </a:cubicBezTo>
                    <a:cubicBezTo>
                      <a:pt x="342" y="23"/>
                      <a:pt x="338" y="29"/>
                      <a:pt x="339" y="36"/>
                    </a:cubicBezTo>
                    <a:cubicBezTo>
                      <a:pt x="340" y="43"/>
                      <a:pt x="345" y="48"/>
                      <a:pt x="352" y="48"/>
                    </a:cubicBezTo>
                    <a:cubicBezTo>
                      <a:pt x="361" y="48"/>
                      <a:pt x="369" y="48"/>
                      <a:pt x="378" y="48"/>
                    </a:cubicBezTo>
                    <a:close/>
                    <a:moveTo>
                      <a:pt x="111" y="79"/>
                    </a:moveTo>
                    <a:cubicBezTo>
                      <a:pt x="111" y="79"/>
                      <a:pt x="111" y="79"/>
                      <a:pt x="111" y="79"/>
                    </a:cubicBezTo>
                    <a:cubicBezTo>
                      <a:pt x="102" y="79"/>
                      <a:pt x="93" y="79"/>
                      <a:pt x="85" y="80"/>
                    </a:cubicBezTo>
                    <a:cubicBezTo>
                      <a:pt x="76" y="80"/>
                      <a:pt x="70" y="89"/>
                      <a:pt x="72" y="97"/>
                    </a:cubicBezTo>
                    <a:cubicBezTo>
                      <a:pt x="73" y="104"/>
                      <a:pt x="79" y="108"/>
                      <a:pt x="87" y="108"/>
                    </a:cubicBezTo>
                    <a:cubicBezTo>
                      <a:pt x="102" y="108"/>
                      <a:pt x="118" y="108"/>
                      <a:pt x="134" y="108"/>
                    </a:cubicBezTo>
                    <a:cubicBezTo>
                      <a:pt x="135" y="108"/>
                      <a:pt x="136" y="108"/>
                      <a:pt x="137" y="108"/>
                    </a:cubicBezTo>
                    <a:cubicBezTo>
                      <a:pt x="143" y="107"/>
                      <a:pt x="147" y="103"/>
                      <a:pt x="149" y="98"/>
                    </a:cubicBezTo>
                    <a:cubicBezTo>
                      <a:pt x="152" y="89"/>
                      <a:pt x="145" y="80"/>
                      <a:pt x="136" y="80"/>
                    </a:cubicBezTo>
                    <a:cubicBezTo>
                      <a:pt x="128" y="79"/>
                      <a:pt x="119" y="79"/>
                      <a:pt x="111" y="79"/>
                    </a:cubicBezTo>
                    <a:close/>
                    <a:moveTo>
                      <a:pt x="511" y="79"/>
                    </a:moveTo>
                    <a:cubicBezTo>
                      <a:pt x="511" y="79"/>
                      <a:pt x="511" y="79"/>
                      <a:pt x="511" y="79"/>
                    </a:cubicBezTo>
                    <a:cubicBezTo>
                      <a:pt x="504" y="79"/>
                      <a:pt x="496" y="79"/>
                      <a:pt x="488" y="79"/>
                    </a:cubicBezTo>
                    <a:cubicBezTo>
                      <a:pt x="486" y="79"/>
                      <a:pt x="484" y="80"/>
                      <a:pt x="483" y="80"/>
                    </a:cubicBezTo>
                    <a:cubicBezTo>
                      <a:pt x="476" y="82"/>
                      <a:pt x="472" y="88"/>
                      <a:pt x="472" y="95"/>
                    </a:cubicBezTo>
                    <a:cubicBezTo>
                      <a:pt x="473" y="102"/>
                      <a:pt x="478" y="108"/>
                      <a:pt x="486" y="108"/>
                    </a:cubicBezTo>
                    <a:cubicBezTo>
                      <a:pt x="503" y="108"/>
                      <a:pt x="520" y="108"/>
                      <a:pt x="537" y="108"/>
                    </a:cubicBezTo>
                    <a:cubicBezTo>
                      <a:pt x="540" y="108"/>
                      <a:pt x="543" y="106"/>
                      <a:pt x="545" y="105"/>
                    </a:cubicBezTo>
                    <a:cubicBezTo>
                      <a:pt x="550" y="101"/>
                      <a:pt x="552" y="95"/>
                      <a:pt x="550" y="89"/>
                    </a:cubicBezTo>
                    <a:cubicBezTo>
                      <a:pt x="548" y="84"/>
                      <a:pt x="543" y="80"/>
                      <a:pt x="537" y="80"/>
                    </a:cubicBezTo>
                    <a:cubicBezTo>
                      <a:pt x="529" y="79"/>
                      <a:pt x="520" y="79"/>
                      <a:pt x="511" y="79"/>
                    </a:cubicBezTo>
                    <a:close/>
                    <a:moveTo>
                      <a:pt x="244" y="79"/>
                    </a:moveTo>
                    <a:cubicBezTo>
                      <a:pt x="244" y="79"/>
                      <a:pt x="244" y="79"/>
                      <a:pt x="244" y="79"/>
                    </a:cubicBezTo>
                    <a:cubicBezTo>
                      <a:pt x="236" y="79"/>
                      <a:pt x="228" y="79"/>
                      <a:pt x="219" y="79"/>
                    </a:cubicBezTo>
                    <a:cubicBezTo>
                      <a:pt x="211" y="80"/>
                      <a:pt x="205" y="86"/>
                      <a:pt x="205" y="94"/>
                    </a:cubicBezTo>
                    <a:cubicBezTo>
                      <a:pt x="205" y="102"/>
                      <a:pt x="211" y="108"/>
                      <a:pt x="219" y="108"/>
                    </a:cubicBezTo>
                    <a:cubicBezTo>
                      <a:pt x="236" y="108"/>
                      <a:pt x="252" y="108"/>
                      <a:pt x="269" y="108"/>
                    </a:cubicBezTo>
                    <a:cubicBezTo>
                      <a:pt x="273" y="108"/>
                      <a:pt x="277" y="106"/>
                      <a:pt x="280" y="103"/>
                    </a:cubicBezTo>
                    <a:cubicBezTo>
                      <a:pt x="283" y="98"/>
                      <a:pt x="284" y="93"/>
                      <a:pt x="282" y="88"/>
                    </a:cubicBezTo>
                    <a:cubicBezTo>
                      <a:pt x="280" y="83"/>
                      <a:pt x="276" y="80"/>
                      <a:pt x="270" y="80"/>
                    </a:cubicBezTo>
                    <a:cubicBezTo>
                      <a:pt x="261" y="79"/>
                      <a:pt x="253" y="79"/>
                      <a:pt x="244" y="79"/>
                    </a:cubicBezTo>
                    <a:close/>
                    <a:moveTo>
                      <a:pt x="378" y="79"/>
                    </a:moveTo>
                    <a:cubicBezTo>
                      <a:pt x="378" y="79"/>
                      <a:pt x="378" y="79"/>
                      <a:pt x="378" y="79"/>
                    </a:cubicBezTo>
                    <a:cubicBezTo>
                      <a:pt x="370" y="79"/>
                      <a:pt x="362" y="79"/>
                      <a:pt x="353" y="79"/>
                    </a:cubicBezTo>
                    <a:cubicBezTo>
                      <a:pt x="346" y="80"/>
                      <a:pt x="340" y="84"/>
                      <a:pt x="339" y="91"/>
                    </a:cubicBezTo>
                    <a:cubicBezTo>
                      <a:pt x="337" y="100"/>
                      <a:pt x="344" y="108"/>
                      <a:pt x="354" y="108"/>
                    </a:cubicBezTo>
                    <a:cubicBezTo>
                      <a:pt x="370" y="108"/>
                      <a:pt x="386" y="108"/>
                      <a:pt x="402" y="108"/>
                    </a:cubicBezTo>
                    <a:cubicBezTo>
                      <a:pt x="403" y="108"/>
                      <a:pt x="404" y="108"/>
                      <a:pt x="405" y="108"/>
                    </a:cubicBezTo>
                    <a:cubicBezTo>
                      <a:pt x="410" y="107"/>
                      <a:pt x="414" y="104"/>
                      <a:pt x="416" y="98"/>
                    </a:cubicBezTo>
                    <a:cubicBezTo>
                      <a:pt x="419" y="89"/>
                      <a:pt x="413" y="80"/>
                      <a:pt x="404" y="80"/>
                    </a:cubicBezTo>
                    <a:cubicBezTo>
                      <a:pt x="395" y="79"/>
                      <a:pt x="386" y="79"/>
                      <a:pt x="378" y="7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5875">
                <a:solidFill>
                  <a:schemeClr val="accent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2" name="Freeform 45">
                <a:extLst>
                  <a:ext uri="{FF2B5EF4-FFF2-40B4-BE49-F238E27FC236}">
                    <a16:creationId xmlns:a16="http://schemas.microsoft.com/office/drawing/2014/main" id="{9F5CB45B-BE25-6691-101B-802404E1CF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90626" y="1970002"/>
                <a:ext cx="835541" cy="714789"/>
              </a:xfrm>
              <a:custGeom>
                <a:avLst/>
                <a:gdLst>
                  <a:gd name="T0" fmla="*/ 0 w 688"/>
                  <a:gd name="T1" fmla="*/ 571 h 588"/>
                  <a:gd name="T2" fmla="*/ 5 w 688"/>
                  <a:gd name="T3" fmla="*/ 547 h 588"/>
                  <a:gd name="T4" fmla="*/ 40 w 688"/>
                  <a:gd name="T5" fmla="*/ 380 h 588"/>
                  <a:gd name="T6" fmla="*/ 47 w 688"/>
                  <a:gd name="T7" fmla="*/ 351 h 588"/>
                  <a:gd name="T8" fmla="*/ 47 w 688"/>
                  <a:gd name="T9" fmla="*/ 345 h 588"/>
                  <a:gd name="T10" fmla="*/ 47 w 688"/>
                  <a:gd name="T11" fmla="*/ 16 h 588"/>
                  <a:gd name="T12" fmla="*/ 47 w 688"/>
                  <a:gd name="T13" fmla="*/ 12 h 588"/>
                  <a:gd name="T14" fmla="*/ 61 w 688"/>
                  <a:gd name="T15" fmla="*/ 0 h 588"/>
                  <a:gd name="T16" fmla="*/ 64 w 688"/>
                  <a:gd name="T17" fmla="*/ 0 h 588"/>
                  <a:gd name="T18" fmla="*/ 622 w 688"/>
                  <a:gd name="T19" fmla="*/ 0 h 588"/>
                  <a:gd name="T20" fmla="*/ 628 w 688"/>
                  <a:gd name="T21" fmla="*/ 0 h 588"/>
                  <a:gd name="T22" fmla="*/ 639 w 688"/>
                  <a:gd name="T23" fmla="*/ 13 h 588"/>
                  <a:gd name="T24" fmla="*/ 639 w 688"/>
                  <a:gd name="T25" fmla="*/ 17 h 588"/>
                  <a:gd name="T26" fmla="*/ 639 w 688"/>
                  <a:gd name="T27" fmla="*/ 330 h 588"/>
                  <a:gd name="T28" fmla="*/ 643 w 688"/>
                  <a:gd name="T29" fmla="*/ 369 h 588"/>
                  <a:gd name="T30" fmla="*/ 682 w 688"/>
                  <a:gd name="T31" fmla="*/ 551 h 588"/>
                  <a:gd name="T32" fmla="*/ 686 w 688"/>
                  <a:gd name="T33" fmla="*/ 570 h 588"/>
                  <a:gd name="T34" fmla="*/ 672 w 688"/>
                  <a:gd name="T35" fmla="*/ 588 h 588"/>
                  <a:gd name="T36" fmla="*/ 669 w 688"/>
                  <a:gd name="T37" fmla="*/ 588 h 588"/>
                  <a:gd name="T38" fmla="*/ 18 w 688"/>
                  <a:gd name="T39" fmla="*/ 588 h 588"/>
                  <a:gd name="T40" fmla="*/ 0 w 688"/>
                  <a:gd name="T41" fmla="*/ 576 h 588"/>
                  <a:gd name="T42" fmla="*/ 0 w 688"/>
                  <a:gd name="T43" fmla="*/ 571 h 588"/>
                  <a:gd name="T44" fmla="*/ 76 w 688"/>
                  <a:gd name="T45" fmla="*/ 336 h 588"/>
                  <a:gd name="T46" fmla="*/ 610 w 688"/>
                  <a:gd name="T47" fmla="*/ 336 h 588"/>
                  <a:gd name="T48" fmla="*/ 610 w 688"/>
                  <a:gd name="T49" fmla="*/ 28 h 588"/>
                  <a:gd name="T50" fmla="*/ 76 w 688"/>
                  <a:gd name="T51" fmla="*/ 28 h 588"/>
                  <a:gd name="T52" fmla="*/ 76 w 688"/>
                  <a:gd name="T53" fmla="*/ 336 h 588"/>
                  <a:gd name="T54" fmla="*/ 613 w 688"/>
                  <a:gd name="T55" fmla="*/ 365 h 588"/>
                  <a:gd name="T56" fmla="*/ 73 w 688"/>
                  <a:gd name="T57" fmla="*/ 365 h 588"/>
                  <a:gd name="T58" fmla="*/ 32 w 688"/>
                  <a:gd name="T59" fmla="*/ 559 h 588"/>
                  <a:gd name="T60" fmla="*/ 654 w 688"/>
                  <a:gd name="T61" fmla="*/ 559 h 588"/>
                  <a:gd name="T62" fmla="*/ 613 w 688"/>
                  <a:gd name="T63" fmla="*/ 365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88" h="588">
                    <a:moveTo>
                      <a:pt x="0" y="571"/>
                    </a:moveTo>
                    <a:cubicBezTo>
                      <a:pt x="1" y="563"/>
                      <a:pt x="3" y="555"/>
                      <a:pt x="5" y="547"/>
                    </a:cubicBezTo>
                    <a:cubicBezTo>
                      <a:pt x="17" y="492"/>
                      <a:pt x="29" y="436"/>
                      <a:pt x="40" y="380"/>
                    </a:cubicBezTo>
                    <a:cubicBezTo>
                      <a:pt x="43" y="371"/>
                      <a:pt x="45" y="361"/>
                      <a:pt x="47" y="351"/>
                    </a:cubicBezTo>
                    <a:cubicBezTo>
                      <a:pt x="47" y="349"/>
                      <a:pt x="47" y="347"/>
                      <a:pt x="47" y="345"/>
                    </a:cubicBezTo>
                    <a:cubicBezTo>
                      <a:pt x="47" y="235"/>
                      <a:pt x="47" y="126"/>
                      <a:pt x="47" y="16"/>
                    </a:cubicBezTo>
                    <a:cubicBezTo>
                      <a:pt x="47" y="15"/>
                      <a:pt x="47" y="13"/>
                      <a:pt x="47" y="12"/>
                    </a:cubicBezTo>
                    <a:cubicBezTo>
                      <a:pt x="48" y="5"/>
                      <a:pt x="54" y="0"/>
                      <a:pt x="61" y="0"/>
                    </a:cubicBezTo>
                    <a:cubicBezTo>
                      <a:pt x="62" y="0"/>
                      <a:pt x="63" y="0"/>
                      <a:pt x="64" y="0"/>
                    </a:cubicBezTo>
                    <a:cubicBezTo>
                      <a:pt x="250" y="0"/>
                      <a:pt x="436" y="0"/>
                      <a:pt x="622" y="0"/>
                    </a:cubicBezTo>
                    <a:cubicBezTo>
                      <a:pt x="624" y="0"/>
                      <a:pt x="626" y="0"/>
                      <a:pt x="628" y="0"/>
                    </a:cubicBezTo>
                    <a:cubicBezTo>
                      <a:pt x="634" y="2"/>
                      <a:pt x="638" y="7"/>
                      <a:pt x="639" y="13"/>
                    </a:cubicBezTo>
                    <a:cubicBezTo>
                      <a:pt x="639" y="14"/>
                      <a:pt x="639" y="16"/>
                      <a:pt x="639" y="17"/>
                    </a:cubicBezTo>
                    <a:cubicBezTo>
                      <a:pt x="639" y="121"/>
                      <a:pt x="639" y="226"/>
                      <a:pt x="639" y="330"/>
                    </a:cubicBezTo>
                    <a:cubicBezTo>
                      <a:pt x="639" y="344"/>
                      <a:pt x="640" y="356"/>
                      <a:pt x="643" y="369"/>
                    </a:cubicBezTo>
                    <a:cubicBezTo>
                      <a:pt x="656" y="430"/>
                      <a:pt x="669" y="490"/>
                      <a:pt x="682" y="551"/>
                    </a:cubicBezTo>
                    <a:cubicBezTo>
                      <a:pt x="683" y="557"/>
                      <a:pt x="684" y="564"/>
                      <a:pt x="686" y="570"/>
                    </a:cubicBezTo>
                    <a:cubicBezTo>
                      <a:pt x="688" y="579"/>
                      <a:pt x="681" y="587"/>
                      <a:pt x="672" y="588"/>
                    </a:cubicBezTo>
                    <a:cubicBezTo>
                      <a:pt x="671" y="588"/>
                      <a:pt x="670" y="588"/>
                      <a:pt x="669" y="588"/>
                    </a:cubicBezTo>
                    <a:cubicBezTo>
                      <a:pt x="452" y="588"/>
                      <a:pt x="235" y="588"/>
                      <a:pt x="18" y="588"/>
                    </a:cubicBezTo>
                    <a:cubicBezTo>
                      <a:pt x="9" y="588"/>
                      <a:pt x="3" y="585"/>
                      <a:pt x="0" y="576"/>
                    </a:cubicBezTo>
                    <a:cubicBezTo>
                      <a:pt x="0" y="574"/>
                      <a:pt x="0" y="572"/>
                      <a:pt x="0" y="571"/>
                    </a:cubicBezTo>
                    <a:close/>
                    <a:moveTo>
                      <a:pt x="76" y="336"/>
                    </a:moveTo>
                    <a:cubicBezTo>
                      <a:pt x="254" y="336"/>
                      <a:pt x="432" y="336"/>
                      <a:pt x="610" y="336"/>
                    </a:cubicBezTo>
                    <a:cubicBezTo>
                      <a:pt x="610" y="233"/>
                      <a:pt x="610" y="131"/>
                      <a:pt x="610" y="28"/>
                    </a:cubicBezTo>
                    <a:cubicBezTo>
                      <a:pt x="432" y="28"/>
                      <a:pt x="254" y="28"/>
                      <a:pt x="76" y="28"/>
                    </a:cubicBezTo>
                    <a:cubicBezTo>
                      <a:pt x="76" y="131"/>
                      <a:pt x="76" y="234"/>
                      <a:pt x="76" y="336"/>
                    </a:cubicBezTo>
                    <a:close/>
                    <a:moveTo>
                      <a:pt x="613" y="365"/>
                    </a:moveTo>
                    <a:cubicBezTo>
                      <a:pt x="433" y="365"/>
                      <a:pt x="253" y="365"/>
                      <a:pt x="73" y="365"/>
                    </a:cubicBezTo>
                    <a:cubicBezTo>
                      <a:pt x="59" y="430"/>
                      <a:pt x="45" y="494"/>
                      <a:pt x="32" y="559"/>
                    </a:cubicBezTo>
                    <a:cubicBezTo>
                      <a:pt x="239" y="559"/>
                      <a:pt x="447" y="559"/>
                      <a:pt x="654" y="559"/>
                    </a:cubicBezTo>
                    <a:cubicBezTo>
                      <a:pt x="640" y="494"/>
                      <a:pt x="627" y="430"/>
                      <a:pt x="613" y="3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3" name="Freeform 48">
                <a:extLst>
                  <a:ext uri="{FF2B5EF4-FFF2-40B4-BE49-F238E27FC236}">
                    <a16:creationId xmlns:a16="http://schemas.microsoft.com/office/drawing/2014/main" id="{2DE89F99-CEB5-0B74-AB96-70050C4D53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6132" y="2582971"/>
                <a:ext cx="266063" cy="35305"/>
              </a:xfrm>
              <a:custGeom>
                <a:avLst/>
                <a:gdLst>
                  <a:gd name="T0" fmla="*/ 109 w 219"/>
                  <a:gd name="T1" fmla="*/ 0 h 29"/>
                  <a:gd name="T2" fmla="*/ 200 w 219"/>
                  <a:gd name="T3" fmla="*/ 0 h 29"/>
                  <a:gd name="T4" fmla="*/ 215 w 219"/>
                  <a:gd name="T5" fmla="*/ 9 h 29"/>
                  <a:gd name="T6" fmla="*/ 202 w 219"/>
                  <a:gd name="T7" fmla="*/ 29 h 29"/>
                  <a:gd name="T8" fmla="*/ 201 w 219"/>
                  <a:gd name="T9" fmla="*/ 29 h 29"/>
                  <a:gd name="T10" fmla="*/ 17 w 219"/>
                  <a:gd name="T11" fmla="*/ 29 h 29"/>
                  <a:gd name="T12" fmla="*/ 2 w 219"/>
                  <a:gd name="T13" fmla="*/ 17 h 29"/>
                  <a:gd name="T14" fmla="*/ 15 w 219"/>
                  <a:gd name="T15" fmla="*/ 0 h 29"/>
                  <a:gd name="T16" fmla="*/ 21 w 219"/>
                  <a:gd name="T17" fmla="*/ 0 h 29"/>
                  <a:gd name="T18" fmla="*/ 109 w 219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9" h="29">
                    <a:moveTo>
                      <a:pt x="109" y="0"/>
                    </a:moveTo>
                    <a:cubicBezTo>
                      <a:pt x="140" y="0"/>
                      <a:pt x="170" y="0"/>
                      <a:pt x="200" y="0"/>
                    </a:cubicBezTo>
                    <a:cubicBezTo>
                      <a:pt x="208" y="0"/>
                      <a:pt x="213" y="3"/>
                      <a:pt x="215" y="9"/>
                    </a:cubicBezTo>
                    <a:cubicBezTo>
                      <a:pt x="219" y="19"/>
                      <a:pt x="212" y="28"/>
                      <a:pt x="202" y="29"/>
                    </a:cubicBezTo>
                    <a:cubicBezTo>
                      <a:pt x="202" y="29"/>
                      <a:pt x="201" y="29"/>
                      <a:pt x="201" y="29"/>
                    </a:cubicBezTo>
                    <a:cubicBezTo>
                      <a:pt x="140" y="29"/>
                      <a:pt x="79" y="29"/>
                      <a:pt x="17" y="29"/>
                    </a:cubicBezTo>
                    <a:cubicBezTo>
                      <a:pt x="10" y="29"/>
                      <a:pt x="4" y="24"/>
                      <a:pt x="2" y="17"/>
                    </a:cubicBezTo>
                    <a:cubicBezTo>
                      <a:pt x="0" y="9"/>
                      <a:pt x="7" y="1"/>
                      <a:pt x="15" y="0"/>
                    </a:cubicBezTo>
                    <a:cubicBezTo>
                      <a:pt x="17" y="0"/>
                      <a:pt x="19" y="0"/>
                      <a:pt x="21" y="0"/>
                    </a:cubicBezTo>
                    <a:cubicBezTo>
                      <a:pt x="51" y="0"/>
                      <a:pt x="80" y="0"/>
                      <a:pt x="1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4" name="Freeform 49">
                <a:extLst>
                  <a:ext uri="{FF2B5EF4-FFF2-40B4-BE49-F238E27FC236}">
                    <a16:creationId xmlns:a16="http://schemas.microsoft.com/office/drawing/2014/main" id="{2A8766A0-EF7C-5EC2-F0CB-CD310F2F1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4447" y="2582971"/>
                <a:ext cx="97215" cy="35305"/>
              </a:xfrm>
              <a:custGeom>
                <a:avLst/>
                <a:gdLst>
                  <a:gd name="T0" fmla="*/ 40 w 80"/>
                  <a:gd name="T1" fmla="*/ 0 h 29"/>
                  <a:gd name="T2" fmla="*/ 66 w 80"/>
                  <a:gd name="T3" fmla="*/ 0 h 29"/>
                  <a:gd name="T4" fmla="*/ 79 w 80"/>
                  <a:gd name="T5" fmla="*/ 12 h 29"/>
                  <a:gd name="T6" fmla="*/ 71 w 80"/>
                  <a:gd name="T7" fmla="*/ 27 h 29"/>
                  <a:gd name="T8" fmla="*/ 65 w 80"/>
                  <a:gd name="T9" fmla="*/ 29 h 29"/>
                  <a:gd name="T10" fmla="*/ 16 w 80"/>
                  <a:gd name="T11" fmla="*/ 29 h 29"/>
                  <a:gd name="T12" fmla="*/ 1 w 80"/>
                  <a:gd name="T13" fmla="*/ 16 h 29"/>
                  <a:gd name="T14" fmla="*/ 12 w 80"/>
                  <a:gd name="T15" fmla="*/ 1 h 29"/>
                  <a:gd name="T16" fmla="*/ 17 w 80"/>
                  <a:gd name="T17" fmla="*/ 0 h 29"/>
                  <a:gd name="T18" fmla="*/ 40 w 80"/>
                  <a:gd name="T19" fmla="*/ 0 h 29"/>
                  <a:gd name="T20" fmla="*/ 40 w 8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9">
                    <a:moveTo>
                      <a:pt x="40" y="0"/>
                    </a:moveTo>
                    <a:cubicBezTo>
                      <a:pt x="49" y="0"/>
                      <a:pt x="57" y="0"/>
                      <a:pt x="66" y="0"/>
                    </a:cubicBezTo>
                    <a:cubicBezTo>
                      <a:pt x="73" y="0"/>
                      <a:pt x="78" y="5"/>
                      <a:pt x="79" y="12"/>
                    </a:cubicBezTo>
                    <a:cubicBezTo>
                      <a:pt x="80" y="18"/>
                      <a:pt x="77" y="25"/>
                      <a:pt x="71" y="27"/>
                    </a:cubicBezTo>
                    <a:cubicBezTo>
                      <a:pt x="69" y="28"/>
                      <a:pt x="67" y="29"/>
                      <a:pt x="65" y="29"/>
                    </a:cubicBezTo>
                    <a:cubicBezTo>
                      <a:pt x="48" y="29"/>
                      <a:pt x="32" y="29"/>
                      <a:pt x="16" y="29"/>
                    </a:cubicBezTo>
                    <a:cubicBezTo>
                      <a:pt x="8" y="29"/>
                      <a:pt x="2" y="23"/>
                      <a:pt x="1" y="16"/>
                    </a:cubicBezTo>
                    <a:cubicBezTo>
                      <a:pt x="0" y="9"/>
                      <a:pt x="5" y="2"/>
                      <a:pt x="12" y="1"/>
                    </a:cubicBezTo>
                    <a:cubicBezTo>
                      <a:pt x="14" y="0"/>
                      <a:pt x="15" y="0"/>
                      <a:pt x="17" y="0"/>
                    </a:cubicBezTo>
                    <a:cubicBezTo>
                      <a:pt x="25" y="0"/>
                      <a:pt x="33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5" name="Freeform 50">
                <a:extLst>
                  <a:ext uri="{FF2B5EF4-FFF2-40B4-BE49-F238E27FC236}">
                    <a16:creationId xmlns:a16="http://schemas.microsoft.com/office/drawing/2014/main" id="{CCC03DDB-BD10-B153-9C4D-8F44F76D7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2571" y="2582971"/>
                <a:ext cx="97215" cy="35305"/>
              </a:xfrm>
              <a:custGeom>
                <a:avLst/>
                <a:gdLst>
                  <a:gd name="T0" fmla="*/ 39 w 80"/>
                  <a:gd name="T1" fmla="*/ 0 h 29"/>
                  <a:gd name="T2" fmla="*/ 65 w 80"/>
                  <a:gd name="T3" fmla="*/ 0 h 29"/>
                  <a:gd name="T4" fmla="*/ 78 w 80"/>
                  <a:gd name="T5" fmla="*/ 10 h 29"/>
                  <a:gd name="T6" fmla="*/ 73 w 80"/>
                  <a:gd name="T7" fmla="*/ 25 h 29"/>
                  <a:gd name="T8" fmla="*/ 64 w 80"/>
                  <a:gd name="T9" fmla="*/ 29 h 29"/>
                  <a:gd name="T10" fmla="*/ 15 w 80"/>
                  <a:gd name="T11" fmla="*/ 29 h 29"/>
                  <a:gd name="T12" fmla="*/ 0 w 80"/>
                  <a:gd name="T13" fmla="*/ 14 h 29"/>
                  <a:gd name="T14" fmla="*/ 15 w 80"/>
                  <a:gd name="T15" fmla="*/ 0 h 29"/>
                  <a:gd name="T16" fmla="*/ 16 w 80"/>
                  <a:gd name="T17" fmla="*/ 0 h 29"/>
                  <a:gd name="T18" fmla="*/ 39 w 80"/>
                  <a:gd name="T19" fmla="*/ 0 h 29"/>
                  <a:gd name="T20" fmla="*/ 39 w 8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9">
                    <a:moveTo>
                      <a:pt x="39" y="0"/>
                    </a:moveTo>
                    <a:cubicBezTo>
                      <a:pt x="48" y="0"/>
                      <a:pt x="56" y="0"/>
                      <a:pt x="65" y="0"/>
                    </a:cubicBezTo>
                    <a:cubicBezTo>
                      <a:pt x="71" y="0"/>
                      <a:pt x="76" y="4"/>
                      <a:pt x="78" y="10"/>
                    </a:cubicBezTo>
                    <a:cubicBezTo>
                      <a:pt x="80" y="15"/>
                      <a:pt x="78" y="22"/>
                      <a:pt x="73" y="25"/>
                    </a:cubicBezTo>
                    <a:cubicBezTo>
                      <a:pt x="71" y="28"/>
                      <a:pt x="67" y="29"/>
                      <a:pt x="64" y="29"/>
                    </a:cubicBezTo>
                    <a:cubicBezTo>
                      <a:pt x="47" y="29"/>
                      <a:pt x="31" y="29"/>
                      <a:pt x="15" y="29"/>
                    </a:cubicBezTo>
                    <a:cubicBezTo>
                      <a:pt x="7" y="29"/>
                      <a:pt x="0" y="22"/>
                      <a:pt x="0" y="14"/>
                    </a:cubicBezTo>
                    <a:cubicBezTo>
                      <a:pt x="0" y="6"/>
                      <a:pt x="6" y="0"/>
                      <a:pt x="15" y="0"/>
                    </a:cubicBezTo>
                    <a:cubicBezTo>
                      <a:pt x="15" y="0"/>
                      <a:pt x="15" y="0"/>
                      <a:pt x="16" y="0"/>
                    </a:cubicBezTo>
                    <a:cubicBezTo>
                      <a:pt x="23" y="0"/>
                      <a:pt x="31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6" name="Freeform 51">
                <a:extLst>
                  <a:ext uri="{FF2B5EF4-FFF2-40B4-BE49-F238E27FC236}">
                    <a16:creationId xmlns:a16="http://schemas.microsoft.com/office/drawing/2014/main" id="{8C75C5C5-D4B0-C0B0-1882-27889BC9A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5983" y="2438171"/>
                <a:ext cx="97215" cy="33769"/>
              </a:xfrm>
              <a:custGeom>
                <a:avLst/>
                <a:gdLst>
                  <a:gd name="T0" fmla="*/ 39 w 80"/>
                  <a:gd name="T1" fmla="*/ 28 h 28"/>
                  <a:gd name="T2" fmla="*/ 14 w 80"/>
                  <a:gd name="T3" fmla="*/ 28 h 28"/>
                  <a:gd name="T4" fmla="*/ 0 w 80"/>
                  <a:gd name="T5" fmla="*/ 15 h 28"/>
                  <a:gd name="T6" fmla="*/ 10 w 80"/>
                  <a:gd name="T7" fmla="*/ 1 h 28"/>
                  <a:gd name="T8" fmla="*/ 15 w 80"/>
                  <a:gd name="T9" fmla="*/ 0 h 28"/>
                  <a:gd name="T10" fmla="*/ 63 w 80"/>
                  <a:gd name="T11" fmla="*/ 0 h 28"/>
                  <a:gd name="T12" fmla="*/ 78 w 80"/>
                  <a:gd name="T13" fmla="*/ 9 h 28"/>
                  <a:gd name="T14" fmla="*/ 73 w 80"/>
                  <a:gd name="T15" fmla="*/ 25 h 28"/>
                  <a:gd name="T16" fmla="*/ 64 w 80"/>
                  <a:gd name="T17" fmla="*/ 28 h 28"/>
                  <a:gd name="T18" fmla="*/ 39 w 80"/>
                  <a:gd name="T19" fmla="*/ 28 h 28"/>
                  <a:gd name="T20" fmla="*/ 39 w 80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8">
                    <a:moveTo>
                      <a:pt x="39" y="28"/>
                    </a:moveTo>
                    <a:cubicBezTo>
                      <a:pt x="31" y="28"/>
                      <a:pt x="22" y="28"/>
                      <a:pt x="14" y="28"/>
                    </a:cubicBezTo>
                    <a:cubicBezTo>
                      <a:pt x="7" y="28"/>
                      <a:pt x="1" y="23"/>
                      <a:pt x="0" y="15"/>
                    </a:cubicBezTo>
                    <a:cubicBezTo>
                      <a:pt x="0" y="9"/>
                      <a:pt x="4" y="2"/>
                      <a:pt x="10" y="1"/>
                    </a:cubicBezTo>
                    <a:cubicBezTo>
                      <a:pt x="12" y="0"/>
                      <a:pt x="14" y="0"/>
                      <a:pt x="15" y="0"/>
                    </a:cubicBezTo>
                    <a:cubicBezTo>
                      <a:pt x="31" y="0"/>
                      <a:pt x="47" y="0"/>
                      <a:pt x="63" y="0"/>
                    </a:cubicBezTo>
                    <a:cubicBezTo>
                      <a:pt x="70" y="0"/>
                      <a:pt x="76" y="3"/>
                      <a:pt x="78" y="9"/>
                    </a:cubicBezTo>
                    <a:cubicBezTo>
                      <a:pt x="80" y="15"/>
                      <a:pt x="78" y="21"/>
                      <a:pt x="73" y="25"/>
                    </a:cubicBezTo>
                    <a:cubicBezTo>
                      <a:pt x="71" y="27"/>
                      <a:pt x="67" y="28"/>
                      <a:pt x="64" y="28"/>
                    </a:cubicBezTo>
                    <a:cubicBezTo>
                      <a:pt x="55" y="28"/>
                      <a:pt x="47" y="28"/>
                      <a:pt x="39" y="28"/>
                    </a:cubicBezTo>
                    <a:cubicBezTo>
                      <a:pt x="39" y="28"/>
                      <a:pt x="39" y="28"/>
                      <a:pt x="39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7" name="Freeform 52">
                <a:extLst>
                  <a:ext uri="{FF2B5EF4-FFF2-40B4-BE49-F238E27FC236}">
                    <a16:creationId xmlns:a16="http://schemas.microsoft.com/office/drawing/2014/main" id="{E73AE7FD-C57B-8009-06CF-6B15B5C6A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1547" y="2438171"/>
                <a:ext cx="98239" cy="33769"/>
              </a:xfrm>
              <a:custGeom>
                <a:avLst/>
                <a:gdLst>
                  <a:gd name="T0" fmla="*/ 40 w 81"/>
                  <a:gd name="T1" fmla="*/ 28 h 28"/>
                  <a:gd name="T2" fmla="*/ 15 w 81"/>
                  <a:gd name="T3" fmla="*/ 28 h 28"/>
                  <a:gd name="T4" fmla="*/ 1 w 81"/>
                  <a:gd name="T5" fmla="*/ 16 h 28"/>
                  <a:gd name="T6" fmla="*/ 11 w 81"/>
                  <a:gd name="T7" fmla="*/ 1 h 28"/>
                  <a:gd name="T8" fmla="*/ 16 w 81"/>
                  <a:gd name="T9" fmla="*/ 0 h 28"/>
                  <a:gd name="T10" fmla="*/ 64 w 81"/>
                  <a:gd name="T11" fmla="*/ 0 h 28"/>
                  <a:gd name="T12" fmla="*/ 79 w 81"/>
                  <a:gd name="T13" fmla="*/ 18 h 28"/>
                  <a:gd name="T14" fmla="*/ 65 w 81"/>
                  <a:gd name="T15" fmla="*/ 28 h 28"/>
                  <a:gd name="T16" fmla="*/ 40 w 81"/>
                  <a:gd name="T17" fmla="*/ 28 h 28"/>
                  <a:gd name="T18" fmla="*/ 40 w 81"/>
                  <a:gd name="T1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28">
                    <a:moveTo>
                      <a:pt x="40" y="28"/>
                    </a:moveTo>
                    <a:cubicBezTo>
                      <a:pt x="32" y="28"/>
                      <a:pt x="23" y="28"/>
                      <a:pt x="15" y="28"/>
                    </a:cubicBezTo>
                    <a:cubicBezTo>
                      <a:pt x="8" y="28"/>
                      <a:pt x="2" y="23"/>
                      <a:pt x="1" y="16"/>
                    </a:cubicBezTo>
                    <a:cubicBezTo>
                      <a:pt x="0" y="9"/>
                      <a:pt x="5" y="3"/>
                      <a:pt x="11" y="1"/>
                    </a:cubicBezTo>
                    <a:cubicBezTo>
                      <a:pt x="13" y="0"/>
                      <a:pt x="15" y="0"/>
                      <a:pt x="16" y="0"/>
                    </a:cubicBezTo>
                    <a:cubicBezTo>
                      <a:pt x="32" y="0"/>
                      <a:pt x="48" y="0"/>
                      <a:pt x="64" y="0"/>
                    </a:cubicBezTo>
                    <a:cubicBezTo>
                      <a:pt x="75" y="0"/>
                      <a:pt x="81" y="8"/>
                      <a:pt x="79" y="18"/>
                    </a:cubicBezTo>
                    <a:cubicBezTo>
                      <a:pt x="77" y="24"/>
                      <a:pt x="72" y="28"/>
                      <a:pt x="65" y="28"/>
                    </a:cubicBezTo>
                    <a:cubicBezTo>
                      <a:pt x="57" y="28"/>
                      <a:pt x="49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8" name="Freeform 53">
                <a:extLst>
                  <a:ext uri="{FF2B5EF4-FFF2-40B4-BE49-F238E27FC236}">
                    <a16:creationId xmlns:a16="http://schemas.microsoft.com/office/drawing/2014/main" id="{011D2E03-24DF-AE42-81D6-6DB1A3EEA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7156" y="2438171"/>
                <a:ext cx="97215" cy="33769"/>
              </a:xfrm>
              <a:custGeom>
                <a:avLst/>
                <a:gdLst>
                  <a:gd name="T0" fmla="*/ 40 w 80"/>
                  <a:gd name="T1" fmla="*/ 28 h 28"/>
                  <a:gd name="T2" fmla="*/ 15 w 80"/>
                  <a:gd name="T3" fmla="*/ 28 h 28"/>
                  <a:gd name="T4" fmla="*/ 1 w 80"/>
                  <a:gd name="T5" fmla="*/ 16 h 28"/>
                  <a:gd name="T6" fmla="*/ 11 w 80"/>
                  <a:gd name="T7" fmla="*/ 0 h 28"/>
                  <a:gd name="T8" fmla="*/ 16 w 80"/>
                  <a:gd name="T9" fmla="*/ 0 h 28"/>
                  <a:gd name="T10" fmla="*/ 64 w 80"/>
                  <a:gd name="T11" fmla="*/ 0 h 28"/>
                  <a:gd name="T12" fmla="*/ 78 w 80"/>
                  <a:gd name="T13" fmla="*/ 8 h 28"/>
                  <a:gd name="T14" fmla="*/ 76 w 80"/>
                  <a:gd name="T15" fmla="*/ 23 h 28"/>
                  <a:gd name="T16" fmla="*/ 64 w 80"/>
                  <a:gd name="T17" fmla="*/ 28 h 28"/>
                  <a:gd name="T18" fmla="*/ 40 w 80"/>
                  <a:gd name="T19" fmla="*/ 28 h 28"/>
                  <a:gd name="T20" fmla="*/ 40 w 80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8">
                    <a:moveTo>
                      <a:pt x="40" y="28"/>
                    </a:moveTo>
                    <a:cubicBezTo>
                      <a:pt x="32" y="28"/>
                      <a:pt x="23" y="28"/>
                      <a:pt x="15" y="28"/>
                    </a:cubicBezTo>
                    <a:cubicBezTo>
                      <a:pt x="8" y="28"/>
                      <a:pt x="2" y="23"/>
                      <a:pt x="1" y="16"/>
                    </a:cubicBezTo>
                    <a:cubicBezTo>
                      <a:pt x="0" y="9"/>
                      <a:pt x="4" y="2"/>
                      <a:pt x="11" y="0"/>
                    </a:cubicBezTo>
                    <a:cubicBezTo>
                      <a:pt x="13" y="0"/>
                      <a:pt x="15" y="0"/>
                      <a:pt x="16" y="0"/>
                    </a:cubicBezTo>
                    <a:cubicBezTo>
                      <a:pt x="32" y="0"/>
                      <a:pt x="48" y="0"/>
                      <a:pt x="64" y="0"/>
                    </a:cubicBezTo>
                    <a:cubicBezTo>
                      <a:pt x="70" y="0"/>
                      <a:pt x="75" y="2"/>
                      <a:pt x="78" y="8"/>
                    </a:cubicBezTo>
                    <a:cubicBezTo>
                      <a:pt x="80" y="13"/>
                      <a:pt x="80" y="18"/>
                      <a:pt x="76" y="23"/>
                    </a:cubicBezTo>
                    <a:cubicBezTo>
                      <a:pt x="73" y="27"/>
                      <a:pt x="69" y="28"/>
                      <a:pt x="64" y="28"/>
                    </a:cubicBezTo>
                    <a:cubicBezTo>
                      <a:pt x="56" y="28"/>
                      <a:pt x="48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9" name="Freeform 54">
                <a:extLst>
                  <a:ext uri="{FF2B5EF4-FFF2-40B4-BE49-F238E27FC236}">
                    <a16:creationId xmlns:a16="http://schemas.microsoft.com/office/drawing/2014/main" id="{DA529667-7ADC-68AF-AE09-336C2EEAF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9863" y="2438171"/>
                <a:ext cx="97215" cy="33769"/>
              </a:xfrm>
              <a:custGeom>
                <a:avLst/>
                <a:gdLst>
                  <a:gd name="T0" fmla="*/ 40 w 80"/>
                  <a:gd name="T1" fmla="*/ 28 h 28"/>
                  <a:gd name="T2" fmla="*/ 14 w 80"/>
                  <a:gd name="T3" fmla="*/ 28 h 28"/>
                  <a:gd name="T4" fmla="*/ 1 w 80"/>
                  <a:gd name="T5" fmla="*/ 16 h 28"/>
                  <a:gd name="T6" fmla="*/ 11 w 80"/>
                  <a:gd name="T7" fmla="*/ 1 h 28"/>
                  <a:gd name="T8" fmla="*/ 15 w 80"/>
                  <a:gd name="T9" fmla="*/ 0 h 28"/>
                  <a:gd name="T10" fmla="*/ 64 w 80"/>
                  <a:gd name="T11" fmla="*/ 0 h 28"/>
                  <a:gd name="T12" fmla="*/ 78 w 80"/>
                  <a:gd name="T13" fmla="*/ 9 h 28"/>
                  <a:gd name="T14" fmla="*/ 73 w 80"/>
                  <a:gd name="T15" fmla="*/ 25 h 28"/>
                  <a:gd name="T16" fmla="*/ 64 w 80"/>
                  <a:gd name="T17" fmla="*/ 28 h 28"/>
                  <a:gd name="T18" fmla="*/ 40 w 80"/>
                  <a:gd name="T19" fmla="*/ 28 h 28"/>
                  <a:gd name="T20" fmla="*/ 40 w 80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8">
                    <a:moveTo>
                      <a:pt x="40" y="28"/>
                    </a:moveTo>
                    <a:cubicBezTo>
                      <a:pt x="31" y="28"/>
                      <a:pt x="23" y="28"/>
                      <a:pt x="14" y="28"/>
                    </a:cubicBezTo>
                    <a:cubicBezTo>
                      <a:pt x="7" y="28"/>
                      <a:pt x="2" y="23"/>
                      <a:pt x="1" y="16"/>
                    </a:cubicBezTo>
                    <a:cubicBezTo>
                      <a:pt x="0" y="9"/>
                      <a:pt x="4" y="3"/>
                      <a:pt x="11" y="1"/>
                    </a:cubicBezTo>
                    <a:cubicBezTo>
                      <a:pt x="12" y="0"/>
                      <a:pt x="14" y="0"/>
                      <a:pt x="15" y="0"/>
                    </a:cubicBezTo>
                    <a:cubicBezTo>
                      <a:pt x="32" y="0"/>
                      <a:pt x="48" y="0"/>
                      <a:pt x="64" y="0"/>
                    </a:cubicBezTo>
                    <a:cubicBezTo>
                      <a:pt x="71" y="0"/>
                      <a:pt x="76" y="4"/>
                      <a:pt x="78" y="9"/>
                    </a:cubicBezTo>
                    <a:cubicBezTo>
                      <a:pt x="80" y="15"/>
                      <a:pt x="78" y="22"/>
                      <a:pt x="73" y="25"/>
                    </a:cubicBezTo>
                    <a:cubicBezTo>
                      <a:pt x="71" y="28"/>
                      <a:pt x="67" y="28"/>
                      <a:pt x="64" y="28"/>
                    </a:cubicBezTo>
                    <a:cubicBezTo>
                      <a:pt x="56" y="28"/>
                      <a:pt x="48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0" name="Freeform 55">
                <a:extLst>
                  <a:ext uri="{FF2B5EF4-FFF2-40B4-BE49-F238E27FC236}">
                    <a16:creationId xmlns:a16="http://schemas.microsoft.com/office/drawing/2014/main" id="{8C89037E-E337-C34A-295E-4E53B6CED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4447" y="2509804"/>
                <a:ext cx="99774" cy="35305"/>
              </a:xfrm>
              <a:custGeom>
                <a:avLst/>
                <a:gdLst>
                  <a:gd name="T0" fmla="*/ 41 w 82"/>
                  <a:gd name="T1" fmla="*/ 0 h 29"/>
                  <a:gd name="T2" fmla="*/ 66 w 82"/>
                  <a:gd name="T3" fmla="*/ 1 h 29"/>
                  <a:gd name="T4" fmla="*/ 79 w 82"/>
                  <a:gd name="T5" fmla="*/ 19 h 29"/>
                  <a:gd name="T6" fmla="*/ 67 w 82"/>
                  <a:gd name="T7" fmla="*/ 29 h 29"/>
                  <a:gd name="T8" fmla="*/ 64 w 82"/>
                  <a:gd name="T9" fmla="*/ 29 h 29"/>
                  <a:gd name="T10" fmla="*/ 17 w 82"/>
                  <a:gd name="T11" fmla="*/ 29 h 29"/>
                  <a:gd name="T12" fmla="*/ 2 w 82"/>
                  <a:gd name="T13" fmla="*/ 18 h 29"/>
                  <a:gd name="T14" fmla="*/ 15 w 82"/>
                  <a:gd name="T15" fmla="*/ 1 h 29"/>
                  <a:gd name="T16" fmla="*/ 41 w 82"/>
                  <a:gd name="T17" fmla="*/ 0 h 29"/>
                  <a:gd name="T18" fmla="*/ 41 w 82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29">
                    <a:moveTo>
                      <a:pt x="41" y="0"/>
                    </a:moveTo>
                    <a:cubicBezTo>
                      <a:pt x="49" y="0"/>
                      <a:pt x="58" y="0"/>
                      <a:pt x="66" y="1"/>
                    </a:cubicBezTo>
                    <a:cubicBezTo>
                      <a:pt x="75" y="1"/>
                      <a:pt x="82" y="10"/>
                      <a:pt x="79" y="19"/>
                    </a:cubicBezTo>
                    <a:cubicBezTo>
                      <a:pt x="77" y="24"/>
                      <a:pt x="73" y="28"/>
                      <a:pt x="67" y="29"/>
                    </a:cubicBezTo>
                    <a:cubicBezTo>
                      <a:pt x="66" y="29"/>
                      <a:pt x="65" y="29"/>
                      <a:pt x="64" y="29"/>
                    </a:cubicBezTo>
                    <a:cubicBezTo>
                      <a:pt x="48" y="29"/>
                      <a:pt x="32" y="29"/>
                      <a:pt x="17" y="29"/>
                    </a:cubicBezTo>
                    <a:cubicBezTo>
                      <a:pt x="9" y="29"/>
                      <a:pt x="3" y="25"/>
                      <a:pt x="2" y="18"/>
                    </a:cubicBezTo>
                    <a:cubicBezTo>
                      <a:pt x="0" y="10"/>
                      <a:pt x="6" y="1"/>
                      <a:pt x="15" y="1"/>
                    </a:cubicBezTo>
                    <a:cubicBezTo>
                      <a:pt x="23" y="0"/>
                      <a:pt x="32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1" name="Freeform 56">
                <a:extLst>
                  <a:ext uri="{FF2B5EF4-FFF2-40B4-BE49-F238E27FC236}">
                    <a16:creationId xmlns:a16="http://schemas.microsoft.com/office/drawing/2014/main" id="{A0189541-D164-C013-77A3-AEC9F089D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2571" y="2509804"/>
                <a:ext cx="97215" cy="35305"/>
              </a:xfrm>
              <a:custGeom>
                <a:avLst/>
                <a:gdLst>
                  <a:gd name="T0" fmla="*/ 39 w 80"/>
                  <a:gd name="T1" fmla="*/ 0 h 29"/>
                  <a:gd name="T2" fmla="*/ 65 w 80"/>
                  <a:gd name="T3" fmla="*/ 1 h 29"/>
                  <a:gd name="T4" fmla="*/ 78 w 80"/>
                  <a:gd name="T5" fmla="*/ 10 h 29"/>
                  <a:gd name="T6" fmla="*/ 73 w 80"/>
                  <a:gd name="T7" fmla="*/ 26 h 29"/>
                  <a:gd name="T8" fmla="*/ 65 w 80"/>
                  <a:gd name="T9" fmla="*/ 29 h 29"/>
                  <a:gd name="T10" fmla="*/ 14 w 80"/>
                  <a:gd name="T11" fmla="*/ 29 h 29"/>
                  <a:gd name="T12" fmla="*/ 0 w 80"/>
                  <a:gd name="T13" fmla="*/ 16 h 29"/>
                  <a:gd name="T14" fmla="*/ 11 w 80"/>
                  <a:gd name="T15" fmla="*/ 1 h 29"/>
                  <a:gd name="T16" fmla="*/ 16 w 80"/>
                  <a:gd name="T17" fmla="*/ 0 h 29"/>
                  <a:gd name="T18" fmla="*/ 39 w 80"/>
                  <a:gd name="T19" fmla="*/ 0 h 29"/>
                  <a:gd name="T20" fmla="*/ 39 w 8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9">
                    <a:moveTo>
                      <a:pt x="39" y="0"/>
                    </a:moveTo>
                    <a:cubicBezTo>
                      <a:pt x="48" y="0"/>
                      <a:pt x="57" y="0"/>
                      <a:pt x="65" y="1"/>
                    </a:cubicBezTo>
                    <a:cubicBezTo>
                      <a:pt x="71" y="1"/>
                      <a:pt x="76" y="5"/>
                      <a:pt x="78" y="10"/>
                    </a:cubicBezTo>
                    <a:cubicBezTo>
                      <a:pt x="80" y="16"/>
                      <a:pt x="78" y="22"/>
                      <a:pt x="73" y="26"/>
                    </a:cubicBezTo>
                    <a:cubicBezTo>
                      <a:pt x="71" y="27"/>
                      <a:pt x="68" y="29"/>
                      <a:pt x="65" y="29"/>
                    </a:cubicBezTo>
                    <a:cubicBezTo>
                      <a:pt x="48" y="29"/>
                      <a:pt x="31" y="29"/>
                      <a:pt x="14" y="29"/>
                    </a:cubicBezTo>
                    <a:cubicBezTo>
                      <a:pt x="6" y="29"/>
                      <a:pt x="1" y="23"/>
                      <a:pt x="0" y="16"/>
                    </a:cubicBezTo>
                    <a:cubicBezTo>
                      <a:pt x="0" y="9"/>
                      <a:pt x="4" y="3"/>
                      <a:pt x="11" y="1"/>
                    </a:cubicBezTo>
                    <a:cubicBezTo>
                      <a:pt x="12" y="1"/>
                      <a:pt x="14" y="0"/>
                      <a:pt x="16" y="0"/>
                    </a:cubicBezTo>
                    <a:cubicBezTo>
                      <a:pt x="24" y="0"/>
                      <a:pt x="32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" name="Freeform 57">
                <a:extLst>
                  <a:ext uri="{FF2B5EF4-FFF2-40B4-BE49-F238E27FC236}">
                    <a16:creationId xmlns:a16="http://schemas.microsoft.com/office/drawing/2014/main" id="{DB90CC8C-A259-1684-06D0-ED274A2D9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690" y="2509804"/>
                <a:ext cx="95680" cy="35305"/>
              </a:xfrm>
              <a:custGeom>
                <a:avLst/>
                <a:gdLst>
                  <a:gd name="T0" fmla="*/ 39 w 79"/>
                  <a:gd name="T1" fmla="*/ 0 h 29"/>
                  <a:gd name="T2" fmla="*/ 65 w 79"/>
                  <a:gd name="T3" fmla="*/ 1 h 29"/>
                  <a:gd name="T4" fmla="*/ 77 w 79"/>
                  <a:gd name="T5" fmla="*/ 9 h 29"/>
                  <a:gd name="T6" fmla="*/ 75 w 79"/>
                  <a:gd name="T7" fmla="*/ 24 h 29"/>
                  <a:gd name="T8" fmla="*/ 64 w 79"/>
                  <a:gd name="T9" fmla="*/ 29 h 29"/>
                  <a:gd name="T10" fmla="*/ 14 w 79"/>
                  <a:gd name="T11" fmla="*/ 29 h 29"/>
                  <a:gd name="T12" fmla="*/ 0 w 79"/>
                  <a:gd name="T13" fmla="*/ 15 h 29"/>
                  <a:gd name="T14" fmla="*/ 14 w 79"/>
                  <a:gd name="T15" fmla="*/ 0 h 29"/>
                  <a:gd name="T16" fmla="*/ 39 w 79"/>
                  <a:gd name="T17" fmla="*/ 0 h 29"/>
                  <a:gd name="T18" fmla="*/ 39 w 79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29">
                    <a:moveTo>
                      <a:pt x="39" y="0"/>
                    </a:moveTo>
                    <a:cubicBezTo>
                      <a:pt x="48" y="0"/>
                      <a:pt x="56" y="0"/>
                      <a:pt x="65" y="1"/>
                    </a:cubicBezTo>
                    <a:cubicBezTo>
                      <a:pt x="71" y="1"/>
                      <a:pt x="75" y="4"/>
                      <a:pt x="77" y="9"/>
                    </a:cubicBezTo>
                    <a:cubicBezTo>
                      <a:pt x="79" y="14"/>
                      <a:pt x="78" y="19"/>
                      <a:pt x="75" y="24"/>
                    </a:cubicBezTo>
                    <a:cubicBezTo>
                      <a:pt x="72" y="27"/>
                      <a:pt x="68" y="29"/>
                      <a:pt x="64" y="29"/>
                    </a:cubicBezTo>
                    <a:cubicBezTo>
                      <a:pt x="47" y="29"/>
                      <a:pt x="31" y="29"/>
                      <a:pt x="14" y="29"/>
                    </a:cubicBezTo>
                    <a:cubicBezTo>
                      <a:pt x="6" y="29"/>
                      <a:pt x="0" y="23"/>
                      <a:pt x="0" y="15"/>
                    </a:cubicBezTo>
                    <a:cubicBezTo>
                      <a:pt x="0" y="7"/>
                      <a:pt x="6" y="1"/>
                      <a:pt x="14" y="0"/>
                    </a:cubicBezTo>
                    <a:cubicBezTo>
                      <a:pt x="23" y="0"/>
                      <a:pt x="31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3" name="Freeform 58">
                <a:extLst>
                  <a:ext uri="{FF2B5EF4-FFF2-40B4-BE49-F238E27FC236}">
                    <a16:creationId xmlns:a16="http://schemas.microsoft.com/office/drawing/2014/main" id="{603A05EA-4AC8-C2E1-F643-C25EEC060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840" y="2509804"/>
                <a:ext cx="99774" cy="35305"/>
              </a:xfrm>
              <a:custGeom>
                <a:avLst/>
                <a:gdLst>
                  <a:gd name="T0" fmla="*/ 41 w 82"/>
                  <a:gd name="T1" fmla="*/ 0 h 29"/>
                  <a:gd name="T2" fmla="*/ 67 w 82"/>
                  <a:gd name="T3" fmla="*/ 1 h 29"/>
                  <a:gd name="T4" fmla="*/ 79 w 82"/>
                  <a:gd name="T5" fmla="*/ 19 h 29"/>
                  <a:gd name="T6" fmla="*/ 68 w 82"/>
                  <a:gd name="T7" fmla="*/ 29 h 29"/>
                  <a:gd name="T8" fmla="*/ 65 w 82"/>
                  <a:gd name="T9" fmla="*/ 29 h 29"/>
                  <a:gd name="T10" fmla="*/ 17 w 82"/>
                  <a:gd name="T11" fmla="*/ 29 h 29"/>
                  <a:gd name="T12" fmla="*/ 2 w 82"/>
                  <a:gd name="T13" fmla="*/ 12 h 29"/>
                  <a:gd name="T14" fmla="*/ 16 w 82"/>
                  <a:gd name="T15" fmla="*/ 0 h 29"/>
                  <a:gd name="T16" fmla="*/ 41 w 82"/>
                  <a:gd name="T17" fmla="*/ 0 h 29"/>
                  <a:gd name="T18" fmla="*/ 41 w 82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29">
                    <a:moveTo>
                      <a:pt x="41" y="0"/>
                    </a:moveTo>
                    <a:cubicBezTo>
                      <a:pt x="49" y="0"/>
                      <a:pt x="58" y="0"/>
                      <a:pt x="67" y="1"/>
                    </a:cubicBezTo>
                    <a:cubicBezTo>
                      <a:pt x="76" y="1"/>
                      <a:pt x="82" y="10"/>
                      <a:pt x="79" y="19"/>
                    </a:cubicBezTo>
                    <a:cubicBezTo>
                      <a:pt x="77" y="25"/>
                      <a:pt x="73" y="28"/>
                      <a:pt x="68" y="29"/>
                    </a:cubicBezTo>
                    <a:cubicBezTo>
                      <a:pt x="67" y="29"/>
                      <a:pt x="66" y="29"/>
                      <a:pt x="65" y="29"/>
                    </a:cubicBezTo>
                    <a:cubicBezTo>
                      <a:pt x="49" y="29"/>
                      <a:pt x="33" y="29"/>
                      <a:pt x="17" y="29"/>
                    </a:cubicBezTo>
                    <a:cubicBezTo>
                      <a:pt x="7" y="29"/>
                      <a:pt x="0" y="21"/>
                      <a:pt x="2" y="12"/>
                    </a:cubicBezTo>
                    <a:cubicBezTo>
                      <a:pt x="3" y="5"/>
                      <a:pt x="9" y="1"/>
                      <a:pt x="16" y="0"/>
                    </a:cubicBezTo>
                    <a:cubicBezTo>
                      <a:pt x="25" y="0"/>
                      <a:pt x="33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9" name="Freeform 12">
                <a:extLst>
                  <a:ext uri="{FF2B5EF4-FFF2-40B4-BE49-F238E27FC236}">
                    <a16:creationId xmlns:a16="http://schemas.microsoft.com/office/drawing/2014/main" id="{4465AE45-BE0F-425A-C14D-E389A8DD17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2538" y="2079171"/>
                <a:ext cx="284617" cy="213657"/>
              </a:xfrm>
              <a:custGeom>
                <a:avLst/>
                <a:gdLst>
                  <a:gd name="T0" fmla="*/ 464 w 928"/>
                  <a:gd name="T1" fmla="*/ 0 h 696"/>
                  <a:gd name="T2" fmla="*/ 844 w 928"/>
                  <a:gd name="T3" fmla="*/ 0 h 696"/>
                  <a:gd name="T4" fmla="*/ 895 w 928"/>
                  <a:gd name="T5" fmla="*/ 14 h 696"/>
                  <a:gd name="T6" fmla="*/ 928 w 928"/>
                  <a:gd name="T7" fmla="*/ 80 h 696"/>
                  <a:gd name="T8" fmla="*/ 928 w 928"/>
                  <a:gd name="T9" fmla="*/ 143 h 696"/>
                  <a:gd name="T10" fmla="*/ 928 w 928"/>
                  <a:gd name="T11" fmla="*/ 614 h 696"/>
                  <a:gd name="T12" fmla="*/ 895 w 928"/>
                  <a:gd name="T13" fmla="*/ 682 h 696"/>
                  <a:gd name="T14" fmla="*/ 856 w 928"/>
                  <a:gd name="T15" fmla="*/ 696 h 696"/>
                  <a:gd name="T16" fmla="*/ 843 w 928"/>
                  <a:gd name="T17" fmla="*/ 696 h 696"/>
                  <a:gd name="T18" fmla="*/ 84 w 928"/>
                  <a:gd name="T19" fmla="*/ 696 h 696"/>
                  <a:gd name="T20" fmla="*/ 33 w 928"/>
                  <a:gd name="T21" fmla="*/ 682 h 696"/>
                  <a:gd name="T22" fmla="*/ 0 w 928"/>
                  <a:gd name="T23" fmla="*/ 615 h 696"/>
                  <a:gd name="T24" fmla="*/ 0 w 928"/>
                  <a:gd name="T25" fmla="*/ 456 h 696"/>
                  <a:gd name="T26" fmla="*/ 0 w 928"/>
                  <a:gd name="T27" fmla="*/ 81 h 696"/>
                  <a:gd name="T28" fmla="*/ 33 w 928"/>
                  <a:gd name="T29" fmla="*/ 14 h 696"/>
                  <a:gd name="T30" fmla="*/ 83 w 928"/>
                  <a:gd name="T31" fmla="*/ 0 h 696"/>
                  <a:gd name="T32" fmla="*/ 464 w 928"/>
                  <a:gd name="T33" fmla="*/ 0 h 696"/>
                  <a:gd name="T34" fmla="*/ 348 w 928"/>
                  <a:gd name="T35" fmla="*/ 174 h 696"/>
                  <a:gd name="T36" fmla="*/ 348 w 928"/>
                  <a:gd name="T37" fmla="*/ 522 h 696"/>
                  <a:gd name="T38" fmla="*/ 638 w 928"/>
                  <a:gd name="T39" fmla="*/ 348 h 696"/>
                  <a:gd name="T40" fmla="*/ 348 w 928"/>
                  <a:gd name="T41" fmla="*/ 174 h 696"/>
                  <a:gd name="T42" fmla="*/ 58 w 928"/>
                  <a:gd name="T43" fmla="*/ 116 h 696"/>
                  <a:gd name="T44" fmla="*/ 58 w 928"/>
                  <a:gd name="T45" fmla="*/ 232 h 696"/>
                  <a:gd name="T46" fmla="*/ 173 w 928"/>
                  <a:gd name="T47" fmla="*/ 232 h 696"/>
                  <a:gd name="T48" fmla="*/ 173 w 928"/>
                  <a:gd name="T49" fmla="*/ 116 h 696"/>
                  <a:gd name="T50" fmla="*/ 58 w 928"/>
                  <a:gd name="T51" fmla="*/ 116 h 696"/>
                  <a:gd name="T52" fmla="*/ 754 w 928"/>
                  <a:gd name="T53" fmla="*/ 232 h 696"/>
                  <a:gd name="T54" fmla="*/ 870 w 928"/>
                  <a:gd name="T55" fmla="*/ 232 h 696"/>
                  <a:gd name="T56" fmla="*/ 870 w 928"/>
                  <a:gd name="T57" fmla="*/ 116 h 696"/>
                  <a:gd name="T58" fmla="*/ 754 w 928"/>
                  <a:gd name="T59" fmla="*/ 116 h 696"/>
                  <a:gd name="T60" fmla="*/ 754 w 928"/>
                  <a:gd name="T61" fmla="*/ 232 h 696"/>
                  <a:gd name="T62" fmla="*/ 173 w 928"/>
                  <a:gd name="T63" fmla="*/ 580 h 696"/>
                  <a:gd name="T64" fmla="*/ 173 w 928"/>
                  <a:gd name="T65" fmla="*/ 464 h 696"/>
                  <a:gd name="T66" fmla="*/ 58 w 928"/>
                  <a:gd name="T67" fmla="*/ 464 h 696"/>
                  <a:gd name="T68" fmla="*/ 58 w 928"/>
                  <a:gd name="T69" fmla="*/ 580 h 696"/>
                  <a:gd name="T70" fmla="*/ 173 w 928"/>
                  <a:gd name="T71" fmla="*/ 580 h 696"/>
                  <a:gd name="T72" fmla="*/ 754 w 928"/>
                  <a:gd name="T73" fmla="*/ 464 h 696"/>
                  <a:gd name="T74" fmla="*/ 754 w 928"/>
                  <a:gd name="T75" fmla="*/ 579 h 696"/>
                  <a:gd name="T76" fmla="*/ 869 w 928"/>
                  <a:gd name="T77" fmla="*/ 579 h 696"/>
                  <a:gd name="T78" fmla="*/ 869 w 928"/>
                  <a:gd name="T79" fmla="*/ 464 h 696"/>
                  <a:gd name="T80" fmla="*/ 754 w 928"/>
                  <a:gd name="T81" fmla="*/ 464 h 696"/>
                  <a:gd name="T82" fmla="*/ 58 w 928"/>
                  <a:gd name="T83" fmla="*/ 290 h 696"/>
                  <a:gd name="T84" fmla="*/ 58 w 928"/>
                  <a:gd name="T85" fmla="*/ 405 h 696"/>
                  <a:gd name="T86" fmla="*/ 173 w 928"/>
                  <a:gd name="T87" fmla="*/ 405 h 696"/>
                  <a:gd name="T88" fmla="*/ 173 w 928"/>
                  <a:gd name="T89" fmla="*/ 290 h 696"/>
                  <a:gd name="T90" fmla="*/ 58 w 928"/>
                  <a:gd name="T91" fmla="*/ 290 h 696"/>
                  <a:gd name="T92" fmla="*/ 755 w 928"/>
                  <a:gd name="T93" fmla="*/ 290 h 696"/>
                  <a:gd name="T94" fmla="*/ 755 w 928"/>
                  <a:gd name="T95" fmla="*/ 405 h 696"/>
                  <a:gd name="T96" fmla="*/ 869 w 928"/>
                  <a:gd name="T97" fmla="*/ 405 h 696"/>
                  <a:gd name="T98" fmla="*/ 869 w 928"/>
                  <a:gd name="T99" fmla="*/ 290 h 696"/>
                  <a:gd name="T100" fmla="*/ 755 w 928"/>
                  <a:gd name="T101" fmla="*/ 290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28" h="696">
                    <a:moveTo>
                      <a:pt x="464" y="0"/>
                    </a:moveTo>
                    <a:cubicBezTo>
                      <a:pt x="591" y="0"/>
                      <a:pt x="718" y="0"/>
                      <a:pt x="844" y="0"/>
                    </a:cubicBezTo>
                    <a:cubicBezTo>
                      <a:pt x="862" y="0"/>
                      <a:pt x="880" y="3"/>
                      <a:pt x="895" y="14"/>
                    </a:cubicBezTo>
                    <a:cubicBezTo>
                      <a:pt x="917" y="30"/>
                      <a:pt x="928" y="52"/>
                      <a:pt x="928" y="80"/>
                    </a:cubicBezTo>
                    <a:cubicBezTo>
                      <a:pt x="928" y="101"/>
                      <a:pt x="928" y="122"/>
                      <a:pt x="928" y="143"/>
                    </a:cubicBezTo>
                    <a:cubicBezTo>
                      <a:pt x="928" y="300"/>
                      <a:pt x="928" y="457"/>
                      <a:pt x="928" y="614"/>
                    </a:cubicBezTo>
                    <a:cubicBezTo>
                      <a:pt x="928" y="642"/>
                      <a:pt x="918" y="665"/>
                      <a:pt x="895" y="682"/>
                    </a:cubicBezTo>
                    <a:cubicBezTo>
                      <a:pt x="883" y="690"/>
                      <a:pt x="870" y="695"/>
                      <a:pt x="856" y="696"/>
                    </a:cubicBezTo>
                    <a:cubicBezTo>
                      <a:pt x="852" y="696"/>
                      <a:pt x="847" y="696"/>
                      <a:pt x="843" y="696"/>
                    </a:cubicBezTo>
                    <a:cubicBezTo>
                      <a:pt x="590" y="696"/>
                      <a:pt x="337" y="696"/>
                      <a:pt x="84" y="696"/>
                    </a:cubicBezTo>
                    <a:cubicBezTo>
                      <a:pt x="66" y="696"/>
                      <a:pt x="48" y="693"/>
                      <a:pt x="33" y="682"/>
                    </a:cubicBezTo>
                    <a:cubicBezTo>
                      <a:pt x="11" y="665"/>
                      <a:pt x="0" y="643"/>
                      <a:pt x="0" y="615"/>
                    </a:cubicBezTo>
                    <a:cubicBezTo>
                      <a:pt x="0" y="562"/>
                      <a:pt x="0" y="509"/>
                      <a:pt x="0" y="456"/>
                    </a:cubicBezTo>
                    <a:cubicBezTo>
                      <a:pt x="0" y="331"/>
                      <a:pt x="0" y="206"/>
                      <a:pt x="0" y="81"/>
                    </a:cubicBezTo>
                    <a:cubicBezTo>
                      <a:pt x="0" y="54"/>
                      <a:pt x="10" y="31"/>
                      <a:pt x="33" y="14"/>
                    </a:cubicBezTo>
                    <a:cubicBezTo>
                      <a:pt x="48" y="3"/>
                      <a:pt x="65" y="0"/>
                      <a:pt x="83" y="0"/>
                    </a:cubicBezTo>
                    <a:cubicBezTo>
                      <a:pt x="210" y="0"/>
                      <a:pt x="337" y="0"/>
                      <a:pt x="464" y="0"/>
                    </a:cubicBezTo>
                    <a:close/>
                    <a:moveTo>
                      <a:pt x="348" y="174"/>
                    </a:moveTo>
                    <a:cubicBezTo>
                      <a:pt x="348" y="291"/>
                      <a:pt x="348" y="406"/>
                      <a:pt x="348" y="522"/>
                    </a:cubicBezTo>
                    <a:cubicBezTo>
                      <a:pt x="445" y="464"/>
                      <a:pt x="541" y="406"/>
                      <a:pt x="638" y="348"/>
                    </a:cubicBezTo>
                    <a:cubicBezTo>
                      <a:pt x="541" y="290"/>
                      <a:pt x="445" y="232"/>
                      <a:pt x="348" y="174"/>
                    </a:cubicBezTo>
                    <a:close/>
                    <a:moveTo>
                      <a:pt x="58" y="116"/>
                    </a:moveTo>
                    <a:cubicBezTo>
                      <a:pt x="58" y="155"/>
                      <a:pt x="58" y="193"/>
                      <a:pt x="58" y="232"/>
                    </a:cubicBezTo>
                    <a:cubicBezTo>
                      <a:pt x="97" y="232"/>
                      <a:pt x="135" y="232"/>
                      <a:pt x="173" y="232"/>
                    </a:cubicBezTo>
                    <a:cubicBezTo>
                      <a:pt x="173" y="193"/>
                      <a:pt x="173" y="155"/>
                      <a:pt x="173" y="116"/>
                    </a:cubicBezTo>
                    <a:cubicBezTo>
                      <a:pt x="135" y="116"/>
                      <a:pt x="97" y="116"/>
                      <a:pt x="58" y="116"/>
                    </a:cubicBezTo>
                    <a:close/>
                    <a:moveTo>
                      <a:pt x="754" y="232"/>
                    </a:moveTo>
                    <a:cubicBezTo>
                      <a:pt x="793" y="232"/>
                      <a:pt x="831" y="232"/>
                      <a:pt x="870" y="232"/>
                    </a:cubicBezTo>
                    <a:cubicBezTo>
                      <a:pt x="870" y="193"/>
                      <a:pt x="870" y="155"/>
                      <a:pt x="870" y="116"/>
                    </a:cubicBezTo>
                    <a:cubicBezTo>
                      <a:pt x="831" y="116"/>
                      <a:pt x="793" y="116"/>
                      <a:pt x="754" y="116"/>
                    </a:cubicBezTo>
                    <a:cubicBezTo>
                      <a:pt x="754" y="155"/>
                      <a:pt x="754" y="193"/>
                      <a:pt x="754" y="232"/>
                    </a:cubicBezTo>
                    <a:close/>
                    <a:moveTo>
                      <a:pt x="173" y="580"/>
                    </a:moveTo>
                    <a:cubicBezTo>
                      <a:pt x="173" y="541"/>
                      <a:pt x="173" y="503"/>
                      <a:pt x="173" y="464"/>
                    </a:cubicBezTo>
                    <a:cubicBezTo>
                      <a:pt x="135" y="464"/>
                      <a:pt x="97" y="464"/>
                      <a:pt x="58" y="464"/>
                    </a:cubicBezTo>
                    <a:cubicBezTo>
                      <a:pt x="58" y="503"/>
                      <a:pt x="58" y="541"/>
                      <a:pt x="58" y="580"/>
                    </a:cubicBezTo>
                    <a:cubicBezTo>
                      <a:pt x="97" y="580"/>
                      <a:pt x="135" y="580"/>
                      <a:pt x="173" y="580"/>
                    </a:cubicBezTo>
                    <a:close/>
                    <a:moveTo>
                      <a:pt x="754" y="464"/>
                    </a:moveTo>
                    <a:cubicBezTo>
                      <a:pt x="754" y="503"/>
                      <a:pt x="754" y="541"/>
                      <a:pt x="754" y="579"/>
                    </a:cubicBezTo>
                    <a:cubicBezTo>
                      <a:pt x="793" y="579"/>
                      <a:pt x="831" y="579"/>
                      <a:pt x="869" y="579"/>
                    </a:cubicBezTo>
                    <a:cubicBezTo>
                      <a:pt x="869" y="541"/>
                      <a:pt x="869" y="503"/>
                      <a:pt x="869" y="464"/>
                    </a:cubicBezTo>
                    <a:cubicBezTo>
                      <a:pt x="831" y="464"/>
                      <a:pt x="793" y="464"/>
                      <a:pt x="754" y="464"/>
                    </a:cubicBezTo>
                    <a:close/>
                    <a:moveTo>
                      <a:pt x="58" y="290"/>
                    </a:moveTo>
                    <a:cubicBezTo>
                      <a:pt x="58" y="329"/>
                      <a:pt x="58" y="367"/>
                      <a:pt x="58" y="405"/>
                    </a:cubicBezTo>
                    <a:cubicBezTo>
                      <a:pt x="97" y="405"/>
                      <a:pt x="135" y="405"/>
                      <a:pt x="173" y="405"/>
                    </a:cubicBezTo>
                    <a:cubicBezTo>
                      <a:pt x="173" y="367"/>
                      <a:pt x="173" y="329"/>
                      <a:pt x="173" y="290"/>
                    </a:cubicBezTo>
                    <a:cubicBezTo>
                      <a:pt x="135" y="290"/>
                      <a:pt x="97" y="290"/>
                      <a:pt x="58" y="290"/>
                    </a:cubicBezTo>
                    <a:close/>
                    <a:moveTo>
                      <a:pt x="755" y="290"/>
                    </a:moveTo>
                    <a:cubicBezTo>
                      <a:pt x="755" y="329"/>
                      <a:pt x="755" y="367"/>
                      <a:pt x="755" y="405"/>
                    </a:cubicBezTo>
                    <a:cubicBezTo>
                      <a:pt x="793" y="405"/>
                      <a:pt x="831" y="405"/>
                      <a:pt x="869" y="405"/>
                    </a:cubicBezTo>
                    <a:cubicBezTo>
                      <a:pt x="869" y="367"/>
                      <a:pt x="869" y="329"/>
                      <a:pt x="869" y="290"/>
                    </a:cubicBezTo>
                    <a:cubicBezTo>
                      <a:pt x="831" y="290"/>
                      <a:pt x="793" y="290"/>
                      <a:pt x="755" y="29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grpSp>
            <p:nvGrpSpPr>
              <p:cNvPr id="504" name="Group 503">
                <a:extLst>
                  <a:ext uri="{FF2B5EF4-FFF2-40B4-BE49-F238E27FC236}">
                    <a16:creationId xmlns:a16="http://schemas.microsoft.com/office/drawing/2014/main" id="{FC4F38B0-8B00-65AD-26F5-64B8F28B0F06}"/>
                  </a:ext>
                </a:extLst>
              </p:cNvPr>
              <p:cNvGrpSpPr/>
              <p:nvPr/>
            </p:nvGrpSpPr>
            <p:grpSpPr>
              <a:xfrm rot="18900000">
                <a:off x="3293613" y="1749754"/>
                <a:ext cx="389585" cy="556695"/>
                <a:chOff x="-5143501" y="2132013"/>
                <a:chExt cx="1831975" cy="2617788"/>
              </a:xfrm>
            </p:grpSpPr>
            <p:sp>
              <p:nvSpPr>
                <p:cNvPr id="505" name="Freeform 7">
                  <a:extLst>
                    <a:ext uri="{FF2B5EF4-FFF2-40B4-BE49-F238E27FC236}">
                      <a16:creationId xmlns:a16="http://schemas.microsoft.com/office/drawing/2014/main" id="{32663F93-7AC1-F894-7D88-FB587591B9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053013" y="2335213"/>
                  <a:ext cx="1646238" cy="2206625"/>
                </a:xfrm>
                <a:custGeom>
                  <a:avLst/>
                  <a:gdLst>
                    <a:gd name="T0" fmla="*/ 436 w 436"/>
                    <a:gd name="T1" fmla="*/ 0 h 584"/>
                    <a:gd name="T2" fmla="*/ 436 w 436"/>
                    <a:gd name="T3" fmla="*/ 584 h 584"/>
                    <a:gd name="T4" fmla="*/ 0 w 436"/>
                    <a:gd name="T5" fmla="*/ 584 h 584"/>
                    <a:gd name="T6" fmla="*/ 0 w 436"/>
                    <a:gd name="T7" fmla="*/ 0 h 584"/>
                    <a:gd name="T8" fmla="*/ 436 w 436"/>
                    <a:gd name="T9" fmla="*/ 0 h 5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6" h="584">
                      <a:moveTo>
                        <a:pt x="436" y="0"/>
                      </a:moveTo>
                      <a:cubicBezTo>
                        <a:pt x="436" y="195"/>
                        <a:pt x="436" y="389"/>
                        <a:pt x="436" y="584"/>
                      </a:cubicBezTo>
                      <a:cubicBezTo>
                        <a:pt x="291" y="584"/>
                        <a:pt x="146" y="584"/>
                        <a:pt x="0" y="584"/>
                      </a:cubicBezTo>
                      <a:cubicBezTo>
                        <a:pt x="0" y="390"/>
                        <a:pt x="0" y="195"/>
                        <a:pt x="0" y="0"/>
                      </a:cubicBezTo>
                      <a:cubicBezTo>
                        <a:pt x="145" y="0"/>
                        <a:pt x="291" y="0"/>
                        <a:pt x="43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6" name="Freeform 8">
                  <a:extLst>
                    <a:ext uri="{FF2B5EF4-FFF2-40B4-BE49-F238E27FC236}">
                      <a16:creationId xmlns:a16="http://schemas.microsoft.com/office/drawing/2014/main" id="{FB24BCBC-C4F4-E6E1-9D57-4DCEB96325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286251" y="4594225"/>
                  <a:ext cx="112713" cy="112713"/>
                </a:xfrm>
                <a:custGeom>
                  <a:avLst/>
                  <a:gdLst>
                    <a:gd name="T0" fmla="*/ 30 w 30"/>
                    <a:gd name="T1" fmla="*/ 15 h 30"/>
                    <a:gd name="T2" fmla="*/ 15 w 30"/>
                    <a:gd name="T3" fmla="*/ 30 h 30"/>
                    <a:gd name="T4" fmla="*/ 0 w 30"/>
                    <a:gd name="T5" fmla="*/ 15 h 30"/>
                    <a:gd name="T6" fmla="*/ 15 w 30"/>
                    <a:gd name="T7" fmla="*/ 0 h 30"/>
                    <a:gd name="T8" fmla="*/ 30 w 30"/>
                    <a:gd name="T9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30">
                      <a:moveTo>
                        <a:pt x="30" y="15"/>
                      </a:moveTo>
                      <a:cubicBezTo>
                        <a:pt x="30" y="23"/>
                        <a:pt x="24" y="30"/>
                        <a:pt x="15" y="30"/>
                      </a:cubicBezTo>
                      <a:cubicBezTo>
                        <a:pt x="7" y="30"/>
                        <a:pt x="0" y="24"/>
                        <a:pt x="0" y="15"/>
                      </a:cubicBezTo>
                      <a:cubicBezTo>
                        <a:pt x="0" y="6"/>
                        <a:pt x="6" y="0"/>
                        <a:pt x="15" y="0"/>
                      </a:cubicBezTo>
                      <a:cubicBezTo>
                        <a:pt x="24" y="0"/>
                        <a:pt x="30" y="6"/>
                        <a:pt x="30" y="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7" name="Freeform 9">
                  <a:extLst>
                    <a:ext uri="{FF2B5EF4-FFF2-40B4-BE49-F238E27FC236}">
                      <a16:creationId xmlns:a16="http://schemas.microsoft.com/office/drawing/2014/main" id="{9098735E-0BDB-CD4A-290F-B6353C279D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244976" y="2214563"/>
                  <a:ext cx="30163" cy="30163"/>
                </a:xfrm>
                <a:custGeom>
                  <a:avLst/>
                  <a:gdLst>
                    <a:gd name="T0" fmla="*/ 8 w 8"/>
                    <a:gd name="T1" fmla="*/ 4 h 8"/>
                    <a:gd name="T2" fmla="*/ 4 w 8"/>
                    <a:gd name="T3" fmla="*/ 7 h 8"/>
                    <a:gd name="T4" fmla="*/ 0 w 8"/>
                    <a:gd name="T5" fmla="*/ 4 h 8"/>
                    <a:gd name="T6" fmla="*/ 4 w 8"/>
                    <a:gd name="T7" fmla="*/ 0 h 8"/>
                    <a:gd name="T8" fmla="*/ 8 w 8"/>
                    <a:gd name="T9" fmla="*/ 3 h 8"/>
                    <a:gd name="T10" fmla="*/ 8 w 8"/>
                    <a:gd name="T11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8">
                      <a:moveTo>
                        <a:pt x="8" y="4"/>
                      </a:moveTo>
                      <a:cubicBezTo>
                        <a:pt x="7" y="5"/>
                        <a:pt x="6" y="7"/>
                        <a:pt x="4" y="7"/>
                      </a:cubicBezTo>
                      <a:cubicBezTo>
                        <a:pt x="2" y="8"/>
                        <a:pt x="1" y="6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5" y="0"/>
                        <a:pt x="7" y="2"/>
                        <a:pt x="8" y="3"/>
                      </a:cubicBezTo>
                      <a:cubicBezTo>
                        <a:pt x="8" y="3"/>
                        <a:pt x="8" y="4"/>
                        <a:pt x="8" y="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8" name="Freeform 6">
                  <a:extLst>
                    <a:ext uri="{FF2B5EF4-FFF2-40B4-BE49-F238E27FC236}">
                      <a16:creationId xmlns:a16="http://schemas.microsoft.com/office/drawing/2014/main" id="{282A70CE-D1A7-1BFC-3427-BB0F04676D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5143501" y="2132013"/>
                  <a:ext cx="1831975" cy="2617788"/>
                </a:xfrm>
                <a:custGeom>
                  <a:avLst/>
                  <a:gdLst>
                    <a:gd name="T0" fmla="*/ 0 w 485"/>
                    <a:gd name="T1" fmla="*/ 346 h 693"/>
                    <a:gd name="T2" fmla="*/ 0 w 485"/>
                    <a:gd name="T3" fmla="*/ 26 h 693"/>
                    <a:gd name="T4" fmla="*/ 8 w 485"/>
                    <a:gd name="T5" fmla="*/ 6 h 693"/>
                    <a:gd name="T6" fmla="*/ 23 w 485"/>
                    <a:gd name="T7" fmla="*/ 0 h 693"/>
                    <a:gd name="T8" fmla="*/ 25 w 485"/>
                    <a:gd name="T9" fmla="*/ 0 h 693"/>
                    <a:gd name="T10" fmla="*/ 459 w 485"/>
                    <a:gd name="T11" fmla="*/ 0 h 693"/>
                    <a:gd name="T12" fmla="*/ 482 w 485"/>
                    <a:gd name="T13" fmla="*/ 12 h 693"/>
                    <a:gd name="T14" fmla="*/ 484 w 485"/>
                    <a:gd name="T15" fmla="*/ 22 h 693"/>
                    <a:gd name="T16" fmla="*/ 484 w 485"/>
                    <a:gd name="T17" fmla="*/ 26 h 693"/>
                    <a:gd name="T18" fmla="*/ 484 w 485"/>
                    <a:gd name="T19" fmla="*/ 667 h 693"/>
                    <a:gd name="T20" fmla="*/ 483 w 485"/>
                    <a:gd name="T21" fmla="*/ 676 h 693"/>
                    <a:gd name="T22" fmla="*/ 461 w 485"/>
                    <a:gd name="T23" fmla="*/ 693 h 693"/>
                    <a:gd name="T24" fmla="*/ 458 w 485"/>
                    <a:gd name="T25" fmla="*/ 693 h 693"/>
                    <a:gd name="T26" fmla="*/ 26 w 485"/>
                    <a:gd name="T27" fmla="*/ 693 h 693"/>
                    <a:gd name="T28" fmla="*/ 6 w 485"/>
                    <a:gd name="T29" fmla="*/ 685 h 693"/>
                    <a:gd name="T30" fmla="*/ 0 w 485"/>
                    <a:gd name="T31" fmla="*/ 670 h 693"/>
                    <a:gd name="T32" fmla="*/ 0 w 485"/>
                    <a:gd name="T33" fmla="*/ 665 h 693"/>
                    <a:gd name="T34" fmla="*/ 0 w 485"/>
                    <a:gd name="T35" fmla="*/ 346 h 693"/>
                    <a:gd name="T36" fmla="*/ 460 w 485"/>
                    <a:gd name="T37" fmla="*/ 54 h 693"/>
                    <a:gd name="T38" fmla="*/ 24 w 485"/>
                    <a:gd name="T39" fmla="*/ 54 h 693"/>
                    <a:gd name="T40" fmla="*/ 24 w 485"/>
                    <a:gd name="T41" fmla="*/ 638 h 693"/>
                    <a:gd name="T42" fmla="*/ 460 w 485"/>
                    <a:gd name="T43" fmla="*/ 638 h 693"/>
                    <a:gd name="T44" fmla="*/ 460 w 485"/>
                    <a:gd name="T45" fmla="*/ 54 h 693"/>
                    <a:gd name="T46" fmla="*/ 257 w 485"/>
                    <a:gd name="T47" fmla="*/ 667 h 693"/>
                    <a:gd name="T48" fmla="*/ 242 w 485"/>
                    <a:gd name="T49" fmla="*/ 652 h 693"/>
                    <a:gd name="T50" fmla="*/ 227 w 485"/>
                    <a:gd name="T51" fmla="*/ 667 h 693"/>
                    <a:gd name="T52" fmla="*/ 242 w 485"/>
                    <a:gd name="T53" fmla="*/ 682 h 693"/>
                    <a:gd name="T54" fmla="*/ 257 w 485"/>
                    <a:gd name="T55" fmla="*/ 667 h 693"/>
                    <a:gd name="T56" fmla="*/ 246 w 485"/>
                    <a:gd name="T57" fmla="*/ 26 h 693"/>
                    <a:gd name="T58" fmla="*/ 246 w 485"/>
                    <a:gd name="T59" fmla="*/ 25 h 693"/>
                    <a:gd name="T60" fmla="*/ 242 w 485"/>
                    <a:gd name="T61" fmla="*/ 22 h 693"/>
                    <a:gd name="T62" fmla="*/ 238 w 485"/>
                    <a:gd name="T63" fmla="*/ 26 h 693"/>
                    <a:gd name="T64" fmla="*/ 242 w 485"/>
                    <a:gd name="T65" fmla="*/ 29 h 693"/>
                    <a:gd name="T66" fmla="*/ 246 w 485"/>
                    <a:gd name="T67" fmla="*/ 26 h 6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85" h="693">
                      <a:moveTo>
                        <a:pt x="0" y="346"/>
                      </a:moveTo>
                      <a:cubicBezTo>
                        <a:pt x="0" y="240"/>
                        <a:pt x="0" y="133"/>
                        <a:pt x="0" y="26"/>
                      </a:cubicBezTo>
                      <a:cubicBezTo>
                        <a:pt x="0" y="18"/>
                        <a:pt x="2" y="11"/>
                        <a:pt x="8" y="6"/>
                      </a:cubicBezTo>
                      <a:cubicBezTo>
                        <a:pt x="12" y="2"/>
                        <a:pt x="17" y="0"/>
                        <a:pt x="23" y="0"/>
                      </a:cubicBezTo>
                      <a:cubicBezTo>
                        <a:pt x="24" y="0"/>
                        <a:pt x="24" y="0"/>
                        <a:pt x="25" y="0"/>
                      </a:cubicBezTo>
                      <a:cubicBezTo>
                        <a:pt x="170" y="0"/>
                        <a:pt x="314" y="0"/>
                        <a:pt x="459" y="0"/>
                      </a:cubicBezTo>
                      <a:cubicBezTo>
                        <a:pt x="469" y="0"/>
                        <a:pt x="477" y="3"/>
                        <a:pt x="482" y="12"/>
                      </a:cubicBezTo>
                      <a:cubicBezTo>
                        <a:pt x="483" y="15"/>
                        <a:pt x="484" y="19"/>
                        <a:pt x="484" y="22"/>
                      </a:cubicBezTo>
                      <a:cubicBezTo>
                        <a:pt x="485" y="23"/>
                        <a:pt x="484" y="25"/>
                        <a:pt x="484" y="26"/>
                      </a:cubicBezTo>
                      <a:cubicBezTo>
                        <a:pt x="484" y="240"/>
                        <a:pt x="484" y="453"/>
                        <a:pt x="484" y="667"/>
                      </a:cubicBezTo>
                      <a:cubicBezTo>
                        <a:pt x="484" y="670"/>
                        <a:pt x="484" y="673"/>
                        <a:pt x="483" y="676"/>
                      </a:cubicBezTo>
                      <a:cubicBezTo>
                        <a:pt x="480" y="686"/>
                        <a:pt x="472" y="693"/>
                        <a:pt x="461" y="693"/>
                      </a:cubicBezTo>
                      <a:cubicBezTo>
                        <a:pt x="460" y="693"/>
                        <a:pt x="459" y="693"/>
                        <a:pt x="458" y="693"/>
                      </a:cubicBezTo>
                      <a:cubicBezTo>
                        <a:pt x="314" y="693"/>
                        <a:pt x="170" y="693"/>
                        <a:pt x="26" y="693"/>
                      </a:cubicBezTo>
                      <a:cubicBezTo>
                        <a:pt x="18" y="693"/>
                        <a:pt x="11" y="691"/>
                        <a:pt x="6" y="685"/>
                      </a:cubicBezTo>
                      <a:cubicBezTo>
                        <a:pt x="2" y="681"/>
                        <a:pt x="0" y="676"/>
                        <a:pt x="0" y="670"/>
                      </a:cubicBezTo>
                      <a:cubicBezTo>
                        <a:pt x="0" y="669"/>
                        <a:pt x="0" y="667"/>
                        <a:pt x="0" y="665"/>
                      </a:cubicBezTo>
                      <a:cubicBezTo>
                        <a:pt x="0" y="559"/>
                        <a:pt x="0" y="453"/>
                        <a:pt x="0" y="346"/>
                      </a:cubicBezTo>
                      <a:close/>
                      <a:moveTo>
                        <a:pt x="460" y="54"/>
                      </a:moveTo>
                      <a:cubicBezTo>
                        <a:pt x="315" y="54"/>
                        <a:pt x="169" y="54"/>
                        <a:pt x="24" y="54"/>
                      </a:cubicBezTo>
                      <a:cubicBezTo>
                        <a:pt x="24" y="249"/>
                        <a:pt x="24" y="444"/>
                        <a:pt x="24" y="638"/>
                      </a:cubicBezTo>
                      <a:cubicBezTo>
                        <a:pt x="170" y="638"/>
                        <a:pt x="315" y="638"/>
                        <a:pt x="460" y="638"/>
                      </a:cubicBezTo>
                      <a:cubicBezTo>
                        <a:pt x="460" y="443"/>
                        <a:pt x="460" y="249"/>
                        <a:pt x="460" y="54"/>
                      </a:cubicBezTo>
                      <a:close/>
                      <a:moveTo>
                        <a:pt x="257" y="667"/>
                      </a:moveTo>
                      <a:cubicBezTo>
                        <a:pt x="257" y="658"/>
                        <a:pt x="251" y="652"/>
                        <a:pt x="242" y="652"/>
                      </a:cubicBezTo>
                      <a:cubicBezTo>
                        <a:pt x="233" y="652"/>
                        <a:pt x="227" y="658"/>
                        <a:pt x="227" y="667"/>
                      </a:cubicBezTo>
                      <a:cubicBezTo>
                        <a:pt x="227" y="676"/>
                        <a:pt x="234" y="682"/>
                        <a:pt x="242" y="682"/>
                      </a:cubicBezTo>
                      <a:cubicBezTo>
                        <a:pt x="251" y="682"/>
                        <a:pt x="257" y="675"/>
                        <a:pt x="257" y="667"/>
                      </a:cubicBezTo>
                      <a:close/>
                      <a:moveTo>
                        <a:pt x="246" y="26"/>
                      </a:moveTo>
                      <a:cubicBezTo>
                        <a:pt x="246" y="26"/>
                        <a:pt x="246" y="25"/>
                        <a:pt x="246" y="25"/>
                      </a:cubicBezTo>
                      <a:cubicBezTo>
                        <a:pt x="245" y="24"/>
                        <a:pt x="243" y="22"/>
                        <a:pt x="242" y="22"/>
                      </a:cubicBezTo>
                      <a:cubicBezTo>
                        <a:pt x="240" y="22"/>
                        <a:pt x="238" y="24"/>
                        <a:pt x="238" y="26"/>
                      </a:cubicBezTo>
                      <a:cubicBezTo>
                        <a:pt x="239" y="28"/>
                        <a:pt x="240" y="30"/>
                        <a:pt x="242" y="29"/>
                      </a:cubicBezTo>
                      <a:cubicBezTo>
                        <a:pt x="244" y="29"/>
                        <a:pt x="245" y="27"/>
                        <a:pt x="246" y="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538" name="Freeform 12">
                <a:extLst>
                  <a:ext uri="{FF2B5EF4-FFF2-40B4-BE49-F238E27FC236}">
                    <a16:creationId xmlns:a16="http://schemas.microsoft.com/office/drawing/2014/main" id="{3808631B-6397-B36D-25D0-38F4516508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8900000">
                <a:off x="3382778" y="1947534"/>
                <a:ext cx="202245" cy="151822"/>
              </a:xfrm>
              <a:custGeom>
                <a:avLst/>
                <a:gdLst>
                  <a:gd name="T0" fmla="*/ 464 w 928"/>
                  <a:gd name="T1" fmla="*/ 0 h 696"/>
                  <a:gd name="T2" fmla="*/ 844 w 928"/>
                  <a:gd name="T3" fmla="*/ 0 h 696"/>
                  <a:gd name="T4" fmla="*/ 895 w 928"/>
                  <a:gd name="T5" fmla="*/ 14 h 696"/>
                  <a:gd name="T6" fmla="*/ 928 w 928"/>
                  <a:gd name="T7" fmla="*/ 80 h 696"/>
                  <a:gd name="T8" fmla="*/ 928 w 928"/>
                  <a:gd name="T9" fmla="*/ 143 h 696"/>
                  <a:gd name="T10" fmla="*/ 928 w 928"/>
                  <a:gd name="T11" fmla="*/ 614 h 696"/>
                  <a:gd name="T12" fmla="*/ 895 w 928"/>
                  <a:gd name="T13" fmla="*/ 682 h 696"/>
                  <a:gd name="T14" fmla="*/ 856 w 928"/>
                  <a:gd name="T15" fmla="*/ 696 h 696"/>
                  <a:gd name="T16" fmla="*/ 843 w 928"/>
                  <a:gd name="T17" fmla="*/ 696 h 696"/>
                  <a:gd name="T18" fmla="*/ 84 w 928"/>
                  <a:gd name="T19" fmla="*/ 696 h 696"/>
                  <a:gd name="T20" fmla="*/ 33 w 928"/>
                  <a:gd name="T21" fmla="*/ 682 h 696"/>
                  <a:gd name="T22" fmla="*/ 0 w 928"/>
                  <a:gd name="T23" fmla="*/ 615 h 696"/>
                  <a:gd name="T24" fmla="*/ 0 w 928"/>
                  <a:gd name="T25" fmla="*/ 456 h 696"/>
                  <a:gd name="T26" fmla="*/ 0 w 928"/>
                  <a:gd name="T27" fmla="*/ 81 h 696"/>
                  <a:gd name="T28" fmla="*/ 33 w 928"/>
                  <a:gd name="T29" fmla="*/ 14 h 696"/>
                  <a:gd name="T30" fmla="*/ 83 w 928"/>
                  <a:gd name="T31" fmla="*/ 0 h 696"/>
                  <a:gd name="T32" fmla="*/ 464 w 928"/>
                  <a:gd name="T33" fmla="*/ 0 h 696"/>
                  <a:gd name="T34" fmla="*/ 348 w 928"/>
                  <a:gd name="T35" fmla="*/ 174 h 696"/>
                  <a:gd name="T36" fmla="*/ 348 w 928"/>
                  <a:gd name="T37" fmla="*/ 522 h 696"/>
                  <a:gd name="T38" fmla="*/ 638 w 928"/>
                  <a:gd name="T39" fmla="*/ 348 h 696"/>
                  <a:gd name="T40" fmla="*/ 348 w 928"/>
                  <a:gd name="T41" fmla="*/ 174 h 696"/>
                  <a:gd name="T42" fmla="*/ 58 w 928"/>
                  <a:gd name="T43" fmla="*/ 116 h 696"/>
                  <a:gd name="T44" fmla="*/ 58 w 928"/>
                  <a:gd name="T45" fmla="*/ 232 h 696"/>
                  <a:gd name="T46" fmla="*/ 173 w 928"/>
                  <a:gd name="T47" fmla="*/ 232 h 696"/>
                  <a:gd name="T48" fmla="*/ 173 w 928"/>
                  <a:gd name="T49" fmla="*/ 116 h 696"/>
                  <a:gd name="T50" fmla="*/ 58 w 928"/>
                  <a:gd name="T51" fmla="*/ 116 h 696"/>
                  <a:gd name="T52" fmla="*/ 754 w 928"/>
                  <a:gd name="T53" fmla="*/ 232 h 696"/>
                  <a:gd name="T54" fmla="*/ 870 w 928"/>
                  <a:gd name="T55" fmla="*/ 232 h 696"/>
                  <a:gd name="T56" fmla="*/ 870 w 928"/>
                  <a:gd name="T57" fmla="*/ 116 h 696"/>
                  <a:gd name="T58" fmla="*/ 754 w 928"/>
                  <a:gd name="T59" fmla="*/ 116 h 696"/>
                  <a:gd name="T60" fmla="*/ 754 w 928"/>
                  <a:gd name="T61" fmla="*/ 232 h 696"/>
                  <a:gd name="T62" fmla="*/ 173 w 928"/>
                  <a:gd name="T63" fmla="*/ 580 h 696"/>
                  <a:gd name="T64" fmla="*/ 173 w 928"/>
                  <a:gd name="T65" fmla="*/ 464 h 696"/>
                  <a:gd name="T66" fmla="*/ 58 w 928"/>
                  <a:gd name="T67" fmla="*/ 464 h 696"/>
                  <a:gd name="T68" fmla="*/ 58 w 928"/>
                  <a:gd name="T69" fmla="*/ 580 h 696"/>
                  <a:gd name="T70" fmla="*/ 173 w 928"/>
                  <a:gd name="T71" fmla="*/ 580 h 696"/>
                  <a:gd name="T72" fmla="*/ 754 w 928"/>
                  <a:gd name="T73" fmla="*/ 464 h 696"/>
                  <a:gd name="T74" fmla="*/ 754 w 928"/>
                  <a:gd name="T75" fmla="*/ 579 h 696"/>
                  <a:gd name="T76" fmla="*/ 869 w 928"/>
                  <a:gd name="T77" fmla="*/ 579 h 696"/>
                  <a:gd name="T78" fmla="*/ 869 w 928"/>
                  <a:gd name="T79" fmla="*/ 464 h 696"/>
                  <a:gd name="T80" fmla="*/ 754 w 928"/>
                  <a:gd name="T81" fmla="*/ 464 h 696"/>
                  <a:gd name="T82" fmla="*/ 58 w 928"/>
                  <a:gd name="T83" fmla="*/ 290 h 696"/>
                  <a:gd name="T84" fmla="*/ 58 w 928"/>
                  <a:gd name="T85" fmla="*/ 405 h 696"/>
                  <a:gd name="T86" fmla="*/ 173 w 928"/>
                  <a:gd name="T87" fmla="*/ 405 h 696"/>
                  <a:gd name="T88" fmla="*/ 173 w 928"/>
                  <a:gd name="T89" fmla="*/ 290 h 696"/>
                  <a:gd name="T90" fmla="*/ 58 w 928"/>
                  <a:gd name="T91" fmla="*/ 290 h 696"/>
                  <a:gd name="T92" fmla="*/ 755 w 928"/>
                  <a:gd name="T93" fmla="*/ 290 h 696"/>
                  <a:gd name="T94" fmla="*/ 755 w 928"/>
                  <a:gd name="T95" fmla="*/ 405 h 696"/>
                  <a:gd name="T96" fmla="*/ 869 w 928"/>
                  <a:gd name="T97" fmla="*/ 405 h 696"/>
                  <a:gd name="T98" fmla="*/ 869 w 928"/>
                  <a:gd name="T99" fmla="*/ 290 h 696"/>
                  <a:gd name="T100" fmla="*/ 755 w 928"/>
                  <a:gd name="T101" fmla="*/ 290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28" h="696">
                    <a:moveTo>
                      <a:pt x="464" y="0"/>
                    </a:moveTo>
                    <a:cubicBezTo>
                      <a:pt x="591" y="0"/>
                      <a:pt x="718" y="0"/>
                      <a:pt x="844" y="0"/>
                    </a:cubicBezTo>
                    <a:cubicBezTo>
                      <a:pt x="862" y="0"/>
                      <a:pt x="880" y="3"/>
                      <a:pt x="895" y="14"/>
                    </a:cubicBezTo>
                    <a:cubicBezTo>
                      <a:pt x="917" y="30"/>
                      <a:pt x="928" y="52"/>
                      <a:pt x="928" y="80"/>
                    </a:cubicBezTo>
                    <a:cubicBezTo>
                      <a:pt x="928" y="101"/>
                      <a:pt x="928" y="122"/>
                      <a:pt x="928" y="143"/>
                    </a:cubicBezTo>
                    <a:cubicBezTo>
                      <a:pt x="928" y="300"/>
                      <a:pt x="928" y="457"/>
                      <a:pt x="928" y="614"/>
                    </a:cubicBezTo>
                    <a:cubicBezTo>
                      <a:pt x="928" y="642"/>
                      <a:pt x="918" y="665"/>
                      <a:pt x="895" y="682"/>
                    </a:cubicBezTo>
                    <a:cubicBezTo>
                      <a:pt x="883" y="690"/>
                      <a:pt x="870" y="695"/>
                      <a:pt x="856" y="696"/>
                    </a:cubicBezTo>
                    <a:cubicBezTo>
                      <a:pt x="852" y="696"/>
                      <a:pt x="847" y="696"/>
                      <a:pt x="843" y="696"/>
                    </a:cubicBezTo>
                    <a:cubicBezTo>
                      <a:pt x="590" y="696"/>
                      <a:pt x="337" y="696"/>
                      <a:pt x="84" y="696"/>
                    </a:cubicBezTo>
                    <a:cubicBezTo>
                      <a:pt x="66" y="696"/>
                      <a:pt x="48" y="693"/>
                      <a:pt x="33" y="682"/>
                    </a:cubicBezTo>
                    <a:cubicBezTo>
                      <a:pt x="11" y="665"/>
                      <a:pt x="0" y="643"/>
                      <a:pt x="0" y="615"/>
                    </a:cubicBezTo>
                    <a:cubicBezTo>
                      <a:pt x="0" y="562"/>
                      <a:pt x="0" y="509"/>
                      <a:pt x="0" y="456"/>
                    </a:cubicBezTo>
                    <a:cubicBezTo>
                      <a:pt x="0" y="331"/>
                      <a:pt x="0" y="206"/>
                      <a:pt x="0" y="81"/>
                    </a:cubicBezTo>
                    <a:cubicBezTo>
                      <a:pt x="0" y="54"/>
                      <a:pt x="10" y="31"/>
                      <a:pt x="33" y="14"/>
                    </a:cubicBezTo>
                    <a:cubicBezTo>
                      <a:pt x="48" y="3"/>
                      <a:pt x="65" y="0"/>
                      <a:pt x="83" y="0"/>
                    </a:cubicBezTo>
                    <a:cubicBezTo>
                      <a:pt x="210" y="0"/>
                      <a:pt x="337" y="0"/>
                      <a:pt x="464" y="0"/>
                    </a:cubicBezTo>
                    <a:close/>
                    <a:moveTo>
                      <a:pt x="348" y="174"/>
                    </a:moveTo>
                    <a:cubicBezTo>
                      <a:pt x="348" y="291"/>
                      <a:pt x="348" y="406"/>
                      <a:pt x="348" y="522"/>
                    </a:cubicBezTo>
                    <a:cubicBezTo>
                      <a:pt x="445" y="464"/>
                      <a:pt x="541" y="406"/>
                      <a:pt x="638" y="348"/>
                    </a:cubicBezTo>
                    <a:cubicBezTo>
                      <a:pt x="541" y="290"/>
                      <a:pt x="445" y="232"/>
                      <a:pt x="348" y="174"/>
                    </a:cubicBezTo>
                    <a:close/>
                    <a:moveTo>
                      <a:pt x="58" y="116"/>
                    </a:moveTo>
                    <a:cubicBezTo>
                      <a:pt x="58" y="155"/>
                      <a:pt x="58" y="193"/>
                      <a:pt x="58" y="232"/>
                    </a:cubicBezTo>
                    <a:cubicBezTo>
                      <a:pt x="97" y="232"/>
                      <a:pt x="135" y="232"/>
                      <a:pt x="173" y="232"/>
                    </a:cubicBezTo>
                    <a:cubicBezTo>
                      <a:pt x="173" y="193"/>
                      <a:pt x="173" y="155"/>
                      <a:pt x="173" y="116"/>
                    </a:cubicBezTo>
                    <a:cubicBezTo>
                      <a:pt x="135" y="116"/>
                      <a:pt x="97" y="116"/>
                      <a:pt x="58" y="116"/>
                    </a:cubicBezTo>
                    <a:close/>
                    <a:moveTo>
                      <a:pt x="754" y="232"/>
                    </a:moveTo>
                    <a:cubicBezTo>
                      <a:pt x="793" y="232"/>
                      <a:pt x="831" y="232"/>
                      <a:pt x="870" y="232"/>
                    </a:cubicBezTo>
                    <a:cubicBezTo>
                      <a:pt x="870" y="193"/>
                      <a:pt x="870" y="155"/>
                      <a:pt x="870" y="116"/>
                    </a:cubicBezTo>
                    <a:cubicBezTo>
                      <a:pt x="831" y="116"/>
                      <a:pt x="793" y="116"/>
                      <a:pt x="754" y="116"/>
                    </a:cubicBezTo>
                    <a:cubicBezTo>
                      <a:pt x="754" y="155"/>
                      <a:pt x="754" y="193"/>
                      <a:pt x="754" y="232"/>
                    </a:cubicBezTo>
                    <a:close/>
                    <a:moveTo>
                      <a:pt x="173" y="580"/>
                    </a:moveTo>
                    <a:cubicBezTo>
                      <a:pt x="173" y="541"/>
                      <a:pt x="173" y="503"/>
                      <a:pt x="173" y="464"/>
                    </a:cubicBezTo>
                    <a:cubicBezTo>
                      <a:pt x="135" y="464"/>
                      <a:pt x="97" y="464"/>
                      <a:pt x="58" y="464"/>
                    </a:cubicBezTo>
                    <a:cubicBezTo>
                      <a:pt x="58" y="503"/>
                      <a:pt x="58" y="541"/>
                      <a:pt x="58" y="580"/>
                    </a:cubicBezTo>
                    <a:cubicBezTo>
                      <a:pt x="97" y="580"/>
                      <a:pt x="135" y="580"/>
                      <a:pt x="173" y="580"/>
                    </a:cubicBezTo>
                    <a:close/>
                    <a:moveTo>
                      <a:pt x="754" y="464"/>
                    </a:moveTo>
                    <a:cubicBezTo>
                      <a:pt x="754" y="503"/>
                      <a:pt x="754" y="541"/>
                      <a:pt x="754" y="579"/>
                    </a:cubicBezTo>
                    <a:cubicBezTo>
                      <a:pt x="793" y="579"/>
                      <a:pt x="831" y="579"/>
                      <a:pt x="869" y="579"/>
                    </a:cubicBezTo>
                    <a:cubicBezTo>
                      <a:pt x="869" y="541"/>
                      <a:pt x="869" y="503"/>
                      <a:pt x="869" y="464"/>
                    </a:cubicBezTo>
                    <a:cubicBezTo>
                      <a:pt x="831" y="464"/>
                      <a:pt x="793" y="464"/>
                      <a:pt x="754" y="464"/>
                    </a:cubicBezTo>
                    <a:close/>
                    <a:moveTo>
                      <a:pt x="58" y="290"/>
                    </a:moveTo>
                    <a:cubicBezTo>
                      <a:pt x="58" y="329"/>
                      <a:pt x="58" y="367"/>
                      <a:pt x="58" y="405"/>
                    </a:cubicBezTo>
                    <a:cubicBezTo>
                      <a:pt x="97" y="405"/>
                      <a:pt x="135" y="405"/>
                      <a:pt x="173" y="405"/>
                    </a:cubicBezTo>
                    <a:cubicBezTo>
                      <a:pt x="173" y="367"/>
                      <a:pt x="173" y="329"/>
                      <a:pt x="173" y="290"/>
                    </a:cubicBezTo>
                    <a:cubicBezTo>
                      <a:pt x="135" y="290"/>
                      <a:pt x="97" y="290"/>
                      <a:pt x="58" y="290"/>
                    </a:cubicBezTo>
                    <a:close/>
                    <a:moveTo>
                      <a:pt x="755" y="290"/>
                    </a:moveTo>
                    <a:cubicBezTo>
                      <a:pt x="755" y="329"/>
                      <a:pt x="755" y="367"/>
                      <a:pt x="755" y="405"/>
                    </a:cubicBezTo>
                    <a:cubicBezTo>
                      <a:pt x="793" y="405"/>
                      <a:pt x="831" y="405"/>
                      <a:pt x="869" y="405"/>
                    </a:cubicBezTo>
                    <a:cubicBezTo>
                      <a:pt x="869" y="367"/>
                      <a:pt x="869" y="329"/>
                      <a:pt x="869" y="290"/>
                    </a:cubicBezTo>
                    <a:cubicBezTo>
                      <a:pt x="831" y="290"/>
                      <a:pt x="793" y="290"/>
                      <a:pt x="755" y="29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</p:grp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A8C70CD3-5F70-8533-3FD1-C517D1D51560}"/>
              </a:ext>
            </a:extLst>
          </p:cNvPr>
          <p:cNvSpPr txBox="1"/>
          <p:nvPr/>
        </p:nvSpPr>
        <p:spPr>
          <a:xfrm>
            <a:off x="977900" y="6129771"/>
            <a:ext cx="10574338" cy="41546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800" dirty="0" err="1"/>
              <a:t>Boumans</a:t>
            </a:r>
            <a:r>
              <a:rPr lang="en-US" sz="800" dirty="0"/>
              <a:t> CE, et al. </a:t>
            </a:r>
            <a:r>
              <a:rPr lang="en-US" sz="800" i="1" dirty="0" err="1"/>
              <a:t>Schizophr</a:t>
            </a:r>
            <a:r>
              <a:rPr lang="en-US" sz="800" i="1" dirty="0"/>
              <a:t> Bull. </a:t>
            </a:r>
            <a:r>
              <a:rPr lang="en-US" sz="800" dirty="0"/>
              <a:t>1994;20(2):339-344.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B8DD5F-6CB4-9357-7622-6B19B04564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Impact of Tardive Dyskinesia on Broader Mental Well-being</a:t>
            </a:r>
          </a:p>
        </p:txBody>
      </p:sp>
    </p:spTree>
    <p:extLst>
      <p:ext uri="{BB962C8B-B14F-4D97-AF65-F5344CB8AC3E}">
        <p14:creationId xmlns:p14="http://schemas.microsoft.com/office/powerpoint/2010/main" val="3041459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DABBD2-A588-45AE-ADDC-946D84B61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9143" y="2598489"/>
            <a:ext cx="10470539" cy="1661022"/>
          </a:xfrm>
        </p:spPr>
        <p:txBody>
          <a:bodyPr anchor="ctr">
            <a:normAutofit/>
          </a:bodyPr>
          <a:lstStyle/>
          <a:p>
            <a:r>
              <a:rPr lang="en-US" sz="4800" dirty="0"/>
              <a:t>Ask your patients with TD about </a:t>
            </a:r>
            <a:br>
              <a:rPr lang="en-US" sz="4800" dirty="0"/>
            </a:br>
            <a:r>
              <a:rPr lang="en-US" sz="4800" dirty="0"/>
              <a:t>their mental well-being</a:t>
            </a:r>
          </a:p>
        </p:txBody>
      </p:sp>
    </p:spTree>
    <p:extLst>
      <p:ext uri="{BB962C8B-B14F-4D97-AF65-F5344CB8AC3E}">
        <p14:creationId xmlns:p14="http://schemas.microsoft.com/office/powerpoint/2010/main" val="273774108"/>
      </p:ext>
    </p:extLst>
  </p:cSld>
  <p:clrMapOvr>
    <a:masterClrMapping/>
  </p:clrMapOvr>
</p:sld>
</file>

<file path=ppt/theme/theme1.xml><?xml version="1.0" encoding="utf-8"?>
<a:theme xmlns:a="http://schemas.openxmlformats.org/drawingml/2006/main" name="Tardive Dyskinesia Unbranded">
  <a:themeElements>
    <a:clrScheme name="Ingrezza unbranded">
      <a:dk1>
        <a:sysClr val="windowText" lastClr="000000"/>
      </a:dk1>
      <a:lt1>
        <a:sysClr val="window" lastClr="FFFFFF"/>
      </a:lt1>
      <a:dk2>
        <a:srgbClr val="2B5F51"/>
      </a:dk2>
      <a:lt2>
        <a:srgbClr val="FFFFFF"/>
      </a:lt2>
      <a:accent1>
        <a:srgbClr val="2B5F51"/>
      </a:accent1>
      <a:accent2>
        <a:srgbClr val="0BBAB4"/>
      </a:accent2>
      <a:accent3>
        <a:srgbClr val="007DA5"/>
      </a:accent3>
      <a:accent4>
        <a:srgbClr val="6B6B6B"/>
      </a:accent4>
      <a:accent5>
        <a:srgbClr val="F78F28"/>
      </a:accent5>
      <a:accent6>
        <a:srgbClr val="ABABAB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584</Words>
  <Application>Microsoft Office PowerPoint</Application>
  <PresentationFormat>Custom</PresentationFormat>
  <Paragraphs>51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Tardive Dyskinesia Unbranded</vt:lpstr>
      <vt:lpstr>Fast Facts: Impact of Tardive Dyskinesia  on Broader Mental Well-being</vt:lpstr>
      <vt:lpstr>TD May Negatively Impact  Confidence and Self-esteem</vt:lpstr>
      <vt:lpstr>TD Symptoms Can Be Bothersome  and Frustrating</vt:lpstr>
      <vt:lpstr>TD Can Result in Social Withdrawal </vt:lpstr>
      <vt:lpstr>TD May Negatively Affect How  Patients Are Perceived by Others</vt:lpstr>
      <vt:lpstr>Ask your patients with TD about  their mental well-being</vt:lpstr>
    </vt:vector>
  </TitlesOfParts>
  <Company>AbelsonTaylor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Woodfall</dc:creator>
  <cp:lastModifiedBy>Susan Bowes</cp:lastModifiedBy>
  <cp:revision>64</cp:revision>
  <cp:lastPrinted>2016-05-25T19:32:39Z</cp:lastPrinted>
  <dcterms:created xsi:type="dcterms:W3CDTF">2016-01-19T19:39:17Z</dcterms:created>
  <dcterms:modified xsi:type="dcterms:W3CDTF">2022-10-05T21:28:46Z</dcterms:modified>
</cp:coreProperties>
</file>