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0" r:id="rId2"/>
    <p:sldId id="272" r:id="rId3"/>
    <p:sldId id="273" r:id="rId4"/>
    <p:sldId id="274" r:id="rId5"/>
    <p:sldId id="275" r:id="rId6"/>
    <p:sldId id="276" r:id="rId7"/>
    <p:sldId id="271" r:id="rId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96" userDrawn="1">
          <p15:clr>
            <a:srgbClr val="A4A3A4"/>
          </p15:clr>
        </p15:guide>
        <p15:guide id="5" pos="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5F51"/>
    <a:srgbClr val="0BBAB4"/>
    <a:srgbClr val="54867B"/>
    <a:srgbClr val="265C4F"/>
    <a:srgbClr val="2C8073"/>
    <a:srgbClr val="C2E2E1"/>
    <a:srgbClr val="DA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73" autoAdjust="0"/>
    <p:restoredTop sz="96078" autoAdjust="0"/>
  </p:normalViewPr>
  <p:slideViewPr>
    <p:cSldViewPr snapToGrid="0" showGuides="1">
      <p:cViewPr varScale="1">
        <p:scale>
          <a:sx n="110" d="100"/>
          <a:sy n="110" d="100"/>
        </p:scale>
        <p:origin x="912" y="108"/>
      </p:cViewPr>
      <p:guideLst>
        <p:guide orient="horz" pos="96"/>
        <p:guide pos="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551FEF-D6F9-40C5-99EB-F4549656A6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C5F0D-86AE-4942-8360-0CC61A3A23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E1846-8B63-4DF9-87D4-0BB58603F775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367EF-2FB1-4956-B35B-9FAFA13FDD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2B530-0A82-4988-AF4D-7E1BDEE2C9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5D72D-DC63-40B5-9135-551518B3D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3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24003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0050" y="3874770"/>
            <a:ext cx="6115050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943100" y="8881109"/>
            <a:ext cx="2971800" cy="2613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/>
            </a:lvl1pPr>
          </a:lstStyle>
          <a:p>
            <a:fld id="{324EBA20-04DA-4D4D-B9C8-8CF2DA630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31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defTabSz="914400" rtl="0" eaLnBrk="1" latinLnBrk="0" hangingPunct="1">
      <a:spcAft>
        <a:spcPts val="2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28600" indent="-114300" algn="l" defTabSz="914400" rtl="0" eaLnBrk="1" latinLnBrk="0" hangingPunct="1">
      <a:spcAft>
        <a:spcPts val="200"/>
      </a:spcAft>
      <a:buFont typeface="Calibri" panose="020F050202020403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342900" indent="-114300" algn="l" defTabSz="914400" rtl="0" eaLnBrk="1" latinLnBrk="0" hangingPunct="1">
      <a:spcAft>
        <a:spcPts val="2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457200" indent="-114300" algn="l" defTabSz="914400" rtl="0" eaLnBrk="1" latinLnBrk="0" hangingPunct="1">
      <a:spcAft>
        <a:spcPts val="200"/>
      </a:spcAft>
      <a:buFont typeface="Calibri" panose="020F050202020403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571500" indent="-114300" algn="l" defTabSz="914400" rtl="0" eaLnBrk="1" latinLnBrk="0" hangingPunct="1">
      <a:spcAft>
        <a:spcPts val="2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239713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EBA20-04DA-4D4D-B9C8-8CF2DA630C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00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239713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EBA20-04DA-4D4D-B9C8-8CF2DA630CA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34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239713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EBA20-04DA-4D4D-B9C8-8CF2DA630CA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95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239713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EBA20-04DA-4D4D-B9C8-8CF2DA630CA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17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239713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EBA20-04DA-4D4D-B9C8-8CF2DA630CA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24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239713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EBA20-04DA-4D4D-B9C8-8CF2DA630CA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7813646-1D5B-4E18-BAF3-0FA488737D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86"/>
            <a:ext cx="12188824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7900" y="1780897"/>
            <a:ext cx="10574338" cy="1392190"/>
          </a:xfrm>
        </p:spPr>
        <p:txBody>
          <a:bodyPr anchor="b" anchorCtr="0"/>
          <a:lstStyle>
            <a:lvl1pPr algn="ctr">
              <a:defRPr sz="36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7900" y="3322180"/>
            <a:ext cx="10574338" cy="934022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1F493C-082E-4507-B961-7CD887838947}"/>
              </a:ext>
            </a:extLst>
          </p:cNvPr>
          <p:cNvSpPr/>
          <p:nvPr userDrawn="1"/>
        </p:nvSpPr>
        <p:spPr>
          <a:xfrm>
            <a:off x="-1" y="6382327"/>
            <a:ext cx="12188825" cy="475673"/>
          </a:xfrm>
          <a:prstGeom prst="rect">
            <a:avLst/>
          </a:prstGeom>
          <a:solidFill>
            <a:srgbClr val="2C8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3B7E47-3F85-4C05-AC57-A0DFFC4969F9}"/>
              </a:ext>
            </a:extLst>
          </p:cNvPr>
          <p:cNvSpPr txBox="1"/>
          <p:nvPr userDrawn="1"/>
        </p:nvSpPr>
        <p:spPr>
          <a:xfrm>
            <a:off x="356444" y="6598764"/>
            <a:ext cx="424206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©2022 </a:t>
            </a:r>
            <a:r>
              <a:rPr lang="en-US" sz="1000" dirty="0" err="1">
                <a:solidFill>
                  <a:schemeClr val="bg1"/>
                </a:solidFill>
              </a:rPr>
              <a:t>Neurocrine</a:t>
            </a:r>
            <a:r>
              <a:rPr lang="en-US" sz="1000" dirty="0">
                <a:solidFill>
                  <a:schemeClr val="bg1"/>
                </a:solidFill>
              </a:rPr>
              <a:t> Biosciences, Inc. All Rights Reserved.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29889F-1D6A-47C4-A3AF-1E481DC3DD74}"/>
              </a:ext>
            </a:extLst>
          </p:cNvPr>
          <p:cNvSpPr txBox="1"/>
          <p:nvPr userDrawn="1"/>
        </p:nvSpPr>
        <p:spPr>
          <a:xfrm>
            <a:off x="7585068" y="6598764"/>
            <a:ext cx="424206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MED-MSL-TD-US-0230 v2 CP-TD-US-0682 v4 10/2022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AB12060-AB53-0C08-9BC8-ABDDC09E0F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64100" y="5006767"/>
            <a:ext cx="2660562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2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Swirl">
    <p:bg>
      <p:bgPr>
        <a:solidFill>
          <a:srgbClr val="265C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7813646-1D5B-4E18-BAF3-0FA488737D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894"/>
            <a:ext cx="11827131" cy="6652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2" y="1996558"/>
            <a:ext cx="5302594" cy="1392190"/>
          </a:xfrm>
          <a:noFill/>
        </p:spPr>
        <p:txBody>
          <a:bodyPr anchor="b" anchorCtr="0"/>
          <a:lstStyle>
            <a:lvl1pPr algn="l">
              <a:defRPr sz="36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2" y="3537841"/>
            <a:ext cx="5302594" cy="934022"/>
          </a:xfrm>
          <a:noFill/>
        </p:spPr>
        <p:txBody>
          <a:bodyPr/>
          <a:lstStyle>
            <a:lvl1pPr marL="0" indent="0" algn="l">
              <a:buNone/>
              <a:defRPr sz="32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9FD4E7-5CFC-4ECF-A343-A1D989441C0D}"/>
              </a:ext>
            </a:extLst>
          </p:cNvPr>
          <p:cNvSpPr txBox="1"/>
          <p:nvPr userDrawn="1"/>
        </p:nvSpPr>
        <p:spPr>
          <a:xfrm>
            <a:off x="356444" y="6598764"/>
            <a:ext cx="424206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©2022 </a:t>
            </a:r>
            <a:r>
              <a:rPr lang="en-US" sz="1000" dirty="0" err="1">
                <a:solidFill>
                  <a:schemeClr val="bg1"/>
                </a:solidFill>
              </a:rPr>
              <a:t>Neurocrine</a:t>
            </a:r>
            <a:r>
              <a:rPr lang="en-US" sz="1000" dirty="0">
                <a:solidFill>
                  <a:schemeClr val="bg1"/>
                </a:solidFill>
              </a:rPr>
              <a:t> Biosciences, Inc. All Rights Reserved.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05C903-EA66-4FB9-BCC1-10CC9E34647A}"/>
              </a:ext>
            </a:extLst>
          </p:cNvPr>
          <p:cNvSpPr txBox="1"/>
          <p:nvPr userDrawn="1"/>
        </p:nvSpPr>
        <p:spPr>
          <a:xfrm>
            <a:off x="7585068" y="6598764"/>
            <a:ext cx="424206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CP-TD-US-XXXX XX/XXXX </a:t>
            </a:r>
          </a:p>
        </p:txBody>
      </p:sp>
    </p:spTree>
    <p:extLst>
      <p:ext uri="{BB962C8B-B14F-4D97-AF65-F5344CB8AC3E}">
        <p14:creationId xmlns:p14="http://schemas.microsoft.com/office/powerpoint/2010/main" val="139350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598" y="354645"/>
            <a:ext cx="9326880" cy="9031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596" y="1699418"/>
            <a:ext cx="10564753" cy="39551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C441C39-1D7F-43DA-86A6-31E44C8A53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9984" y="6110027"/>
            <a:ext cx="304720" cy="3933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5000"/>
              </a:lnSpc>
              <a:defRPr sz="1000">
                <a:solidFill>
                  <a:schemeClr val="tx1"/>
                </a:solidFill>
              </a:defRPr>
            </a:lvl1pPr>
          </a:lstStyle>
          <a:p>
            <a:fld id="{D354CF67-C5F0-4CAE-8117-D09CFBB1DF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6C13A0-68D4-4BC2-92DC-E914CB6638E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77900" y="6110288"/>
            <a:ext cx="10564813" cy="3937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Click to edit Footnote text style</a:t>
            </a:r>
          </a:p>
        </p:txBody>
      </p:sp>
    </p:spTree>
    <p:extLst>
      <p:ext uri="{BB962C8B-B14F-4D97-AF65-F5344CB8AC3E}">
        <p14:creationId xmlns:p14="http://schemas.microsoft.com/office/powerpoint/2010/main" val="74732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AST FAC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598" y="354645"/>
            <a:ext cx="9016428" cy="9031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596" y="1699418"/>
            <a:ext cx="10573642" cy="39551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C441C39-1D7F-43DA-86A6-31E44C8A53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9984" y="6110027"/>
            <a:ext cx="304720" cy="3933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5000"/>
              </a:lnSpc>
              <a:defRPr sz="1000">
                <a:solidFill>
                  <a:schemeClr val="tx1"/>
                </a:solidFill>
              </a:defRPr>
            </a:lvl1pPr>
          </a:lstStyle>
          <a:p>
            <a:fld id="{D354CF67-C5F0-4CAE-8117-D09CFBB1DF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5DF939-42D2-98BE-8E58-39A75D991926}"/>
              </a:ext>
            </a:extLst>
          </p:cNvPr>
          <p:cNvSpPr/>
          <p:nvPr userDrawn="1"/>
        </p:nvSpPr>
        <p:spPr>
          <a:xfrm>
            <a:off x="0" y="450607"/>
            <a:ext cx="777766" cy="71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9ABC09-D501-EF21-C51B-6A5FE4BED2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8407" y="164592"/>
            <a:ext cx="9016595" cy="256032"/>
          </a:xfrm>
        </p:spPr>
        <p:txBody>
          <a:bodyPr anchor="ctr"/>
          <a:lstStyle>
            <a:lvl1pPr marL="0" indent="0">
              <a:buNone/>
              <a:defRPr sz="1600" cap="all" baseline="0">
                <a:solidFill>
                  <a:srgbClr val="2B5F51"/>
                </a:solidFill>
              </a:defRPr>
            </a:lvl1pPr>
            <a:lvl2pPr marL="166687" indent="0">
              <a:buNone/>
              <a:defRPr/>
            </a:lvl2pPr>
            <a:lvl3pPr marL="395287" indent="0">
              <a:buNone/>
              <a:defRPr/>
            </a:lvl3pPr>
            <a:lvl4pPr marL="571500" indent="0">
              <a:buNone/>
              <a:defRPr/>
            </a:lvl4pPr>
            <a:lvl5pPr marL="76517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30A1212-7D4E-8EB0-C0C8-9A42958F72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254" y="397749"/>
            <a:ext cx="1658449" cy="30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8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CF67-C5F0-4CAE-8117-D09CFBB1DF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AFE1C5B4-C5A9-414C-A2F1-B33838E923D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77900" y="6110288"/>
            <a:ext cx="10564813" cy="3937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Click to edit Footnote text style</a:t>
            </a:r>
          </a:p>
        </p:txBody>
      </p:sp>
    </p:spTree>
    <p:extLst>
      <p:ext uri="{BB962C8B-B14F-4D97-AF65-F5344CB8AC3E}">
        <p14:creationId xmlns:p14="http://schemas.microsoft.com/office/powerpoint/2010/main" val="104245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CF67-C5F0-4CAE-8117-D09CFBB1D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24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311DEA-A76A-427B-925F-1AC87B6D53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892"/>
            <a:ext cx="12190414" cy="6857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9143" y="1761672"/>
            <a:ext cx="10470539" cy="1661022"/>
          </a:xfrm>
        </p:spPr>
        <p:txBody>
          <a:bodyPr anchor="b" anchorCtr="0"/>
          <a:lstStyle>
            <a:lvl1pPr algn="ctr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9143" y="3623289"/>
            <a:ext cx="10470539" cy="91440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6846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CC06AF3-8A92-4FAF-A187-652AEF1AD863}"/>
              </a:ext>
            </a:extLst>
          </p:cNvPr>
          <p:cNvSpPr/>
          <p:nvPr userDrawn="1"/>
        </p:nvSpPr>
        <p:spPr>
          <a:xfrm>
            <a:off x="0" y="450607"/>
            <a:ext cx="777766" cy="71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8599" y="354645"/>
            <a:ext cx="9326880" cy="90312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8597" y="1707483"/>
            <a:ext cx="10564753" cy="39324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9984" y="6110027"/>
            <a:ext cx="304720" cy="3933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5000"/>
              </a:lnSpc>
              <a:defRPr sz="1000">
                <a:solidFill>
                  <a:schemeClr val="tx1"/>
                </a:solidFill>
              </a:defRPr>
            </a:lvl1pPr>
          </a:lstStyle>
          <a:p>
            <a:fld id="{D354CF67-C5F0-4CAE-8117-D09CFBB1DF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A12375-4EAC-48EF-AC43-0B1776F58BCE}"/>
              </a:ext>
            </a:extLst>
          </p:cNvPr>
          <p:cNvSpPr/>
          <p:nvPr userDrawn="1"/>
        </p:nvSpPr>
        <p:spPr>
          <a:xfrm>
            <a:off x="0" y="450607"/>
            <a:ext cx="777766" cy="71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A83274-5DE7-45AA-9B09-9D35A6249C53}"/>
              </a:ext>
            </a:extLst>
          </p:cNvPr>
          <p:cNvSpPr/>
          <p:nvPr userDrawn="1"/>
        </p:nvSpPr>
        <p:spPr>
          <a:xfrm>
            <a:off x="-1" y="6659417"/>
            <a:ext cx="12188825" cy="2133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87C55430-8C02-4112-AE04-83F5F6FE8B5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254" y="397749"/>
            <a:ext cx="1658449" cy="30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6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9" r:id="rId4"/>
    <p:sldLayoutId id="2147483654" r:id="rId5"/>
    <p:sldLayoutId id="2147483655" r:id="rId6"/>
    <p:sldLayoutId id="2147483656" r:id="rId7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58750" indent="-158750" algn="l" defTabSz="914400" rtl="0" eaLnBrk="1" latinLnBrk="0" hangingPunct="1">
        <a:lnSpc>
          <a:spcPct val="95000"/>
        </a:lnSpc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7350" indent="-220663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81025" indent="-185738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47713" indent="-176213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66688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6" userDrawn="1">
          <p15:clr>
            <a:srgbClr val="F26B43"/>
          </p15:clr>
        </p15:guide>
        <p15:guide id="2" pos="7277" userDrawn="1">
          <p15:clr>
            <a:srgbClr val="F26B43"/>
          </p15:clr>
        </p15:guide>
        <p15:guide id="3" orient="horz" pos="222" userDrawn="1">
          <p15:clr>
            <a:srgbClr val="F26B43"/>
          </p15:clr>
        </p15:guide>
        <p15:guide id="4" orient="horz" pos="793" userDrawn="1">
          <p15:clr>
            <a:srgbClr val="F26B43"/>
          </p15:clr>
        </p15:guide>
        <p15:guide id="5" orient="horz" pos="1072" userDrawn="1">
          <p15:clr>
            <a:srgbClr val="F26B43"/>
          </p15:clr>
        </p15:guide>
        <p15:guide id="6" orient="horz" pos="35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Fast Facts: Helpful Practices for Tardive Dyskinesia Care via Telemedicine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This piece was sponsored and co-developed by </a:t>
            </a:r>
            <a:r>
              <a:rPr lang="en-US" sz="2000" dirty="0" err="1"/>
              <a:t>Neurocrine</a:t>
            </a:r>
            <a:r>
              <a:rPr lang="en-US" sz="2000" dirty="0"/>
              <a:t> Biosciences. The faculty have been compensated by </a:t>
            </a:r>
            <a:r>
              <a:rPr lang="en-US" sz="2000" dirty="0" err="1"/>
              <a:t>Neurocrine</a:t>
            </a:r>
            <a:r>
              <a:rPr lang="en-US" sz="2000" dirty="0"/>
              <a:t> Biosciences. This piece is intended to provide general information about tardive dyskinesia and not medical advice for any particular patient.</a:t>
            </a:r>
          </a:p>
        </p:txBody>
      </p:sp>
    </p:spTree>
    <p:extLst>
      <p:ext uri="{BB962C8B-B14F-4D97-AF65-F5344CB8AC3E}">
        <p14:creationId xmlns:p14="http://schemas.microsoft.com/office/powerpoint/2010/main" val="2644645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Multiple Telehealth Care Models Support TD Assessment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23662C-7264-4338-81B2-64A2341EF0F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B19AF5-2099-911B-6B98-3E777F2BBD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helpful Practices for Tardive Dyskinesia Care via Telemedicine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33D2563-2B7B-6597-CD87-9F5FF5C2E1DE}"/>
              </a:ext>
            </a:extLst>
          </p:cNvPr>
          <p:cNvGrpSpPr/>
          <p:nvPr/>
        </p:nvGrpSpPr>
        <p:grpSpPr>
          <a:xfrm>
            <a:off x="8531409" y="1534992"/>
            <a:ext cx="3542938" cy="3420559"/>
            <a:chOff x="8531409" y="1792572"/>
            <a:chExt cx="3542938" cy="342055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F91E03C-84C3-6405-D729-1BFFD4ADB7C7}"/>
                </a:ext>
              </a:extLst>
            </p:cNvPr>
            <p:cNvSpPr txBox="1"/>
            <p:nvPr/>
          </p:nvSpPr>
          <p:spPr>
            <a:xfrm>
              <a:off x="8531409" y="4689911"/>
              <a:ext cx="35429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3500" lvl="1" algn="ctr"/>
              <a:r>
                <a:rPr lang="en-US" sz="1400" dirty="0"/>
                <a:t>TD can be assessed reliably </a:t>
              </a:r>
              <a:br>
                <a:rPr lang="en-US" sz="1400" dirty="0"/>
              </a:br>
              <a:r>
                <a:rPr lang="en-US" sz="1400" dirty="0"/>
                <a:t>using telemedicine</a:t>
              </a:r>
              <a:r>
                <a:rPr lang="en-US" sz="1400" baseline="30000" dirty="0"/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49B3C88-6A64-2573-9695-237ECDBCE492}"/>
                </a:ext>
              </a:extLst>
            </p:cNvPr>
            <p:cNvSpPr txBox="1"/>
            <p:nvPr/>
          </p:nvSpPr>
          <p:spPr>
            <a:xfrm>
              <a:off x="8950607" y="1792572"/>
              <a:ext cx="2704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3500" lvl="1" algn="ctr"/>
              <a:r>
                <a:rPr lang="en-US" sz="1600" b="1" dirty="0">
                  <a:solidFill>
                    <a:schemeClr val="accent1"/>
                  </a:solidFill>
                </a:rPr>
                <a:t>Telehealth</a:t>
              </a:r>
              <a:br>
                <a:rPr lang="en-US" sz="1600" b="1" dirty="0">
                  <a:solidFill>
                    <a:schemeClr val="accent1"/>
                  </a:solidFill>
                </a:rPr>
              </a:br>
              <a:r>
                <a:rPr lang="en-US" sz="1600" b="1" dirty="0">
                  <a:solidFill>
                    <a:schemeClr val="accent1"/>
                  </a:solidFill>
                </a:rPr>
                <a:t>Visits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99BDAD-D4C4-E98D-2215-D8B84047906B}"/>
                </a:ext>
              </a:extLst>
            </p:cNvPr>
            <p:cNvGrpSpPr/>
            <p:nvPr/>
          </p:nvGrpSpPr>
          <p:grpSpPr>
            <a:xfrm>
              <a:off x="9872235" y="3128784"/>
              <a:ext cx="1000224" cy="855672"/>
              <a:chOff x="9872235" y="3128784"/>
              <a:chExt cx="1000224" cy="855672"/>
            </a:xfrm>
          </p:grpSpPr>
          <p:sp>
            <p:nvSpPr>
              <p:cNvPr id="385" name="Freeform 46">
                <a:extLst>
                  <a:ext uri="{FF2B5EF4-FFF2-40B4-BE49-F238E27FC236}">
                    <a16:creationId xmlns:a16="http://schemas.microsoft.com/office/drawing/2014/main" id="{BFBD9F84-9397-1E11-453A-86D91D209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3099" y="3169209"/>
                <a:ext cx="776046" cy="448355"/>
              </a:xfrm>
              <a:custGeom>
                <a:avLst/>
                <a:gdLst>
                  <a:gd name="T0" fmla="*/ 0 w 534"/>
                  <a:gd name="T1" fmla="*/ 308 h 308"/>
                  <a:gd name="T2" fmla="*/ 0 w 534"/>
                  <a:gd name="T3" fmla="*/ 0 h 308"/>
                  <a:gd name="T4" fmla="*/ 534 w 534"/>
                  <a:gd name="T5" fmla="*/ 0 h 308"/>
                  <a:gd name="T6" fmla="*/ 534 w 534"/>
                  <a:gd name="T7" fmla="*/ 308 h 308"/>
                  <a:gd name="T8" fmla="*/ 0 w 534"/>
                  <a:gd name="T9" fmla="*/ 308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4" h="308">
                    <a:moveTo>
                      <a:pt x="0" y="308"/>
                    </a:moveTo>
                    <a:cubicBezTo>
                      <a:pt x="0" y="206"/>
                      <a:pt x="0" y="103"/>
                      <a:pt x="0" y="0"/>
                    </a:cubicBezTo>
                    <a:cubicBezTo>
                      <a:pt x="178" y="0"/>
                      <a:pt x="356" y="0"/>
                      <a:pt x="534" y="0"/>
                    </a:cubicBezTo>
                    <a:cubicBezTo>
                      <a:pt x="534" y="103"/>
                      <a:pt x="534" y="205"/>
                      <a:pt x="534" y="308"/>
                    </a:cubicBezTo>
                    <a:cubicBezTo>
                      <a:pt x="356" y="308"/>
                      <a:pt x="178" y="308"/>
                      <a:pt x="0" y="3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8EF4ADC2-3F1B-748C-70BB-8C40012337C5}"/>
                  </a:ext>
                </a:extLst>
              </p:cNvPr>
              <p:cNvSpPr/>
              <p:nvPr/>
            </p:nvSpPr>
            <p:spPr>
              <a:xfrm>
                <a:off x="10188903" y="3469930"/>
                <a:ext cx="355785" cy="223237"/>
              </a:xfrm>
              <a:custGeom>
                <a:avLst/>
                <a:gdLst>
                  <a:gd name="connsiteX0" fmla="*/ 18661 w 1903445"/>
                  <a:gd name="connsiteY0" fmla="*/ 1194318 h 1194318"/>
                  <a:gd name="connsiteX1" fmla="*/ 1894114 w 1903445"/>
                  <a:gd name="connsiteY1" fmla="*/ 1184987 h 1194318"/>
                  <a:gd name="connsiteX2" fmla="*/ 1903445 w 1903445"/>
                  <a:gd name="connsiteY2" fmla="*/ 662473 h 1194318"/>
                  <a:gd name="connsiteX3" fmla="*/ 1903445 w 1903445"/>
                  <a:gd name="connsiteY3" fmla="*/ 485191 h 1194318"/>
                  <a:gd name="connsiteX4" fmla="*/ 1819469 w 1903445"/>
                  <a:gd name="connsiteY4" fmla="*/ 298579 h 1194318"/>
                  <a:gd name="connsiteX5" fmla="*/ 1744825 w 1903445"/>
                  <a:gd name="connsiteY5" fmla="*/ 167951 h 1194318"/>
                  <a:gd name="connsiteX6" fmla="*/ 1632857 w 1903445"/>
                  <a:gd name="connsiteY6" fmla="*/ 74645 h 1194318"/>
                  <a:gd name="connsiteX7" fmla="*/ 1436914 w 1903445"/>
                  <a:gd name="connsiteY7" fmla="*/ 18661 h 1194318"/>
                  <a:gd name="connsiteX8" fmla="*/ 1334278 w 1903445"/>
                  <a:gd name="connsiteY8" fmla="*/ 0 h 1194318"/>
                  <a:gd name="connsiteX9" fmla="*/ 513184 w 1903445"/>
                  <a:gd name="connsiteY9" fmla="*/ 9330 h 1194318"/>
                  <a:gd name="connsiteX10" fmla="*/ 242596 w 1903445"/>
                  <a:gd name="connsiteY10" fmla="*/ 74645 h 1194318"/>
                  <a:gd name="connsiteX11" fmla="*/ 167951 w 1903445"/>
                  <a:gd name="connsiteY11" fmla="*/ 167951 h 1194318"/>
                  <a:gd name="connsiteX12" fmla="*/ 46653 w 1903445"/>
                  <a:gd name="connsiteY12" fmla="*/ 373224 h 1194318"/>
                  <a:gd name="connsiteX13" fmla="*/ 0 w 1903445"/>
                  <a:gd name="connsiteY13" fmla="*/ 587828 h 1194318"/>
                  <a:gd name="connsiteX14" fmla="*/ 0 w 1903445"/>
                  <a:gd name="connsiteY14" fmla="*/ 1026367 h 1194318"/>
                  <a:gd name="connsiteX15" fmla="*/ 18661 w 1903445"/>
                  <a:gd name="connsiteY15" fmla="*/ 1194318 h 1194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03445" h="1194318">
                    <a:moveTo>
                      <a:pt x="18661" y="1194318"/>
                    </a:moveTo>
                    <a:lnTo>
                      <a:pt x="1894114" y="1184987"/>
                    </a:lnTo>
                    <a:lnTo>
                      <a:pt x="1903445" y="662473"/>
                    </a:lnTo>
                    <a:lnTo>
                      <a:pt x="1903445" y="485191"/>
                    </a:lnTo>
                    <a:lnTo>
                      <a:pt x="1819469" y="298579"/>
                    </a:lnTo>
                    <a:lnTo>
                      <a:pt x="1744825" y="167951"/>
                    </a:lnTo>
                    <a:lnTo>
                      <a:pt x="1632857" y="74645"/>
                    </a:lnTo>
                    <a:lnTo>
                      <a:pt x="1436914" y="18661"/>
                    </a:lnTo>
                    <a:lnTo>
                      <a:pt x="1334278" y="0"/>
                    </a:lnTo>
                    <a:lnTo>
                      <a:pt x="513184" y="9330"/>
                    </a:lnTo>
                    <a:lnTo>
                      <a:pt x="242596" y="74645"/>
                    </a:lnTo>
                    <a:lnTo>
                      <a:pt x="167951" y="167951"/>
                    </a:lnTo>
                    <a:lnTo>
                      <a:pt x="46653" y="373224"/>
                    </a:lnTo>
                    <a:lnTo>
                      <a:pt x="0" y="587828"/>
                    </a:lnTo>
                    <a:lnTo>
                      <a:pt x="0" y="1026367"/>
                    </a:lnTo>
                    <a:lnTo>
                      <a:pt x="18661" y="11943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1" name="Oval 43">
                <a:extLst>
                  <a:ext uri="{FF2B5EF4-FFF2-40B4-BE49-F238E27FC236}">
                    <a16:creationId xmlns:a16="http://schemas.microsoft.com/office/drawing/2014/main" id="{324EE693-96FE-36D2-D03F-1CD407D650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71740" y="3563188"/>
                <a:ext cx="21806" cy="2180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2" name="Freeform 38">
                <a:extLst>
                  <a:ext uri="{FF2B5EF4-FFF2-40B4-BE49-F238E27FC236}">
                    <a16:creationId xmlns:a16="http://schemas.microsoft.com/office/drawing/2014/main" id="{9735F54D-06D7-779E-EE82-D3A7660DFF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81013" y="3284929"/>
                <a:ext cx="372692" cy="416904"/>
              </a:xfrm>
              <a:custGeom>
                <a:avLst/>
                <a:gdLst>
                  <a:gd name="T0" fmla="*/ 505 w 529"/>
                  <a:gd name="T1" fmla="*/ 564 h 591"/>
                  <a:gd name="T2" fmla="*/ 397 w 529"/>
                  <a:gd name="T3" fmla="*/ 280 h 591"/>
                  <a:gd name="T4" fmla="*/ 445 w 529"/>
                  <a:gd name="T5" fmla="*/ 422 h 591"/>
                  <a:gd name="T6" fmla="*/ 421 w 529"/>
                  <a:gd name="T7" fmla="*/ 436 h 591"/>
                  <a:gd name="T8" fmla="*/ 349 w 529"/>
                  <a:gd name="T9" fmla="*/ 421 h 591"/>
                  <a:gd name="T10" fmla="*/ 325 w 529"/>
                  <a:gd name="T11" fmla="*/ 434 h 591"/>
                  <a:gd name="T12" fmla="*/ 373 w 529"/>
                  <a:gd name="T13" fmla="*/ 361 h 591"/>
                  <a:gd name="T14" fmla="*/ 361 w 529"/>
                  <a:gd name="T15" fmla="*/ 267 h 591"/>
                  <a:gd name="T16" fmla="*/ 526 w 529"/>
                  <a:gd name="T17" fmla="*/ 379 h 591"/>
                  <a:gd name="T18" fmla="*/ 515 w 529"/>
                  <a:gd name="T19" fmla="*/ 591 h 591"/>
                  <a:gd name="T20" fmla="*/ 0 w 529"/>
                  <a:gd name="T21" fmla="*/ 412 h 591"/>
                  <a:gd name="T22" fmla="*/ 168 w 529"/>
                  <a:gd name="T23" fmla="*/ 265 h 591"/>
                  <a:gd name="T24" fmla="*/ 156 w 529"/>
                  <a:gd name="T25" fmla="*/ 282 h 591"/>
                  <a:gd name="T26" fmla="*/ 179 w 529"/>
                  <a:gd name="T27" fmla="*/ 418 h 591"/>
                  <a:gd name="T28" fmla="*/ 130 w 529"/>
                  <a:gd name="T29" fmla="*/ 378 h 591"/>
                  <a:gd name="T30" fmla="*/ 132 w 529"/>
                  <a:gd name="T31" fmla="*/ 280 h 591"/>
                  <a:gd name="T32" fmla="*/ 24 w 529"/>
                  <a:gd name="T33" fmla="*/ 411 h 591"/>
                  <a:gd name="T34" fmla="*/ 84 w 529"/>
                  <a:gd name="T35" fmla="*/ 567 h 591"/>
                  <a:gd name="T36" fmla="*/ 100 w 529"/>
                  <a:gd name="T37" fmla="*/ 495 h 591"/>
                  <a:gd name="T38" fmla="*/ 108 w 529"/>
                  <a:gd name="T39" fmla="*/ 567 h 591"/>
                  <a:gd name="T40" fmla="*/ 252 w 529"/>
                  <a:gd name="T41" fmla="*/ 561 h 591"/>
                  <a:gd name="T42" fmla="*/ 192 w 529"/>
                  <a:gd name="T43" fmla="*/ 263 h 591"/>
                  <a:gd name="T44" fmla="*/ 156 w 529"/>
                  <a:gd name="T45" fmla="*/ 121 h 591"/>
                  <a:gd name="T46" fmla="*/ 235 w 529"/>
                  <a:gd name="T47" fmla="*/ 37 h 591"/>
                  <a:gd name="T48" fmla="*/ 300 w 529"/>
                  <a:gd name="T49" fmla="*/ 10 h 591"/>
                  <a:gd name="T50" fmla="*/ 360 w 529"/>
                  <a:gd name="T51" fmla="*/ 37 h 591"/>
                  <a:gd name="T52" fmla="*/ 339 w 529"/>
                  <a:gd name="T53" fmla="*/ 200 h 591"/>
                  <a:gd name="T54" fmla="*/ 332 w 529"/>
                  <a:gd name="T55" fmla="*/ 287 h 591"/>
                  <a:gd name="T56" fmla="*/ 277 w 529"/>
                  <a:gd name="T57" fmla="*/ 567 h 591"/>
                  <a:gd name="T58" fmla="*/ 421 w 529"/>
                  <a:gd name="T59" fmla="*/ 507 h 591"/>
                  <a:gd name="T60" fmla="*/ 445 w 529"/>
                  <a:gd name="T61" fmla="*/ 563 h 591"/>
                  <a:gd name="T62" fmla="*/ 180 w 529"/>
                  <a:gd name="T63" fmla="*/ 64 h 591"/>
                  <a:gd name="T64" fmla="*/ 262 w 529"/>
                  <a:gd name="T65" fmla="*/ 206 h 591"/>
                  <a:gd name="T66" fmla="*/ 348 w 529"/>
                  <a:gd name="T67" fmla="*/ 61 h 591"/>
                  <a:gd name="T68" fmla="*/ 238 w 529"/>
                  <a:gd name="T69" fmla="*/ 61 h 591"/>
                  <a:gd name="T70" fmla="*/ 264 w 529"/>
                  <a:gd name="T71" fmla="*/ 475 h 591"/>
                  <a:gd name="T72" fmla="*/ 265 w 529"/>
                  <a:gd name="T73" fmla="*/ 314 h 591"/>
                  <a:gd name="T74" fmla="*/ 217 w 529"/>
                  <a:gd name="T75" fmla="*/ 219 h 591"/>
                  <a:gd name="T76" fmla="*/ 218 w 529"/>
                  <a:gd name="T77" fmla="*/ 266 h 591"/>
                  <a:gd name="T78" fmla="*/ 311 w 529"/>
                  <a:gd name="T79" fmla="*/ 266 h 591"/>
                  <a:gd name="T80" fmla="*/ 312 w 529"/>
                  <a:gd name="T81" fmla="*/ 219 h 591"/>
                  <a:gd name="T82" fmla="*/ 144 w 529"/>
                  <a:gd name="T83" fmla="*/ 422 h 591"/>
                  <a:gd name="T84" fmla="*/ 132 w 529"/>
                  <a:gd name="T85" fmla="*/ 410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9" h="591">
                    <a:moveTo>
                      <a:pt x="445" y="567"/>
                    </a:moveTo>
                    <a:cubicBezTo>
                      <a:pt x="465" y="567"/>
                      <a:pt x="485" y="567"/>
                      <a:pt x="505" y="567"/>
                    </a:cubicBezTo>
                    <a:cubicBezTo>
                      <a:pt x="505" y="566"/>
                      <a:pt x="505" y="565"/>
                      <a:pt x="505" y="564"/>
                    </a:cubicBezTo>
                    <a:cubicBezTo>
                      <a:pt x="505" y="513"/>
                      <a:pt x="505" y="462"/>
                      <a:pt x="505" y="411"/>
                    </a:cubicBezTo>
                    <a:cubicBezTo>
                      <a:pt x="505" y="353"/>
                      <a:pt x="470" y="303"/>
                      <a:pt x="414" y="285"/>
                    </a:cubicBezTo>
                    <a:cubicBezTo>
                      <a:pt x="409" y="283"/>
                      <a:pt x="403" y="282"/>
                      <a:pt x="397" y="280"/>
                    </a:cubicBezTo>
                    <a:cubicBezTo>
                      <a:pt x="397" y="308"/>
                      <a:pt x="397" y="336"/>
                      <a:pt x="397" y="363"/>
                    </a:cubicBezTo>
                    <a:cubicBezTo>
                      <a:pt x="398" y="364"/>
                      <a:pt x="399" y="364"/>
                      <a:pt x="400" y="364"/>
                    </a:cubicBezTo>
                    <a:cubicBezTo>
                      <a:pt x="426" y="371"/>
                      <a:pt x="444" y="395"/>
                      <a:pt x="445" y="422"/>
                    </a:cubicBezTo>
                    <a:cubicBezTo>
                      <a:pt x="445" y="426"/>
                      <a:pt x="445" y="431"/>
                      <a:pt x="445" y="436"/>
                    </a:cubicBezTo>
                    <a:cubicBezTo>
                      <a:pt x="445" y="442"/>
                      <a:pt x="440" y="447"/>
                      <a:pt x="433" y="447"/>
                    </a:cubicBezTo>
                    <a:cubicBezTo>
                      <a:pt x="426" y="447"/>
                      <a:pt x="421" y="442"/>
                      <a:pt x="421" y="436"/>
                    </a:cubicBezTo>
                    <a:cubicBezTo>
                      <a:pt x="421" y="429"/>
                      <a:pt x="421" y="422"/>
                      <a:pt x="420" y="415"/>
                    </a:cubicBezTo>
                    <a:cubicBezTo>
                      <a:pt x="416" y="396"/>
                      <a:pt x="400" y="385"/>
                      <a:pt x="381" y="387"/>
                    </a:cubicBezTo>
                    <a:cubicBezTo>
                      <a:pt x="363" y="388"/>
                      <a:pt x="350" y="402"/>
                      <a:pt x="349" y="421"/>
                    </a:cubicBezTo>
                    <a:cubicBezTo>
                      <a:pt x="348" y="425"/>
                      <a:pt x="349" y="430"/>
                      <a:pt x="349" y="434"/>
                    </a:cubicBezTo>
                    <a:cubicBezTo>
                      <a:pt x="348" y="442"/>
                      <a:pt x="344" y="446"/>
                      <a:pt x="337" y="447"/>
                    </a:cubicBezTo>
                    <a:cubicBezTo>
                      <a:pt x="330" y="447"/>
                      <a:pt x="325" y="442"/>
                      <a:pt x="325" y="434"/>
                    </a:cubicBezTo>
                    <a:cubicBezTo>
                      <a:pt x="325" y="424"/>
                      <a:pt x="324" y="414"/>
                      <a:pt x="328" y="404"/>
                    </a:cubicBezTo>
                    <a:cubicBezTo>
                      <a:pt x="335" y="383"/>
                      <a:pt x="349" y="370"/>
                      <a:pt x="370" y="364"/>
                    </a:cubicBezTo>
                    <a:cubicBezTo>
                      <a:pt x="372" y="364"/>
                      <a:pt x="373" y="363"/>
                      <a:pt x="373" y="361"/>
                    </a:cubicBezTo>
                    <a:cubicBezTo>
                      <a:pt x="373" y="334"/>
                      <a:pt x="373" y="307"/>
                      <a:pt x="373" y="280"/>
                    </a:cubicBezTo>
                    <a:cubicBezTo>
                      <a:pt x="373" y="280"/>
                      <a:pt x="373" y="279"/>
                      <a:pt x="373" y="278"/>
                    </a:cubicBezTo>
                    <a:cubicBezTo>
                      <a:pt x="365" y="277"/>
                      <a:pt x="361" y="273"/>
                      <a:pt x="361" y="267"/>
                    </a:cubicBezTo>
                    <a:cubicBezTo>
                      <a:pt x="360" y="259"/>
                      <a:pt x="365" y="254"/>
                      <a:pt x="373" y="254"/>
                    </a:cubicBezTo>
                    <a:cubicBezTo>
                      <a:pt x="384" y="254"/>
                      <a:pt x="396" y="255"/>
                      <a:pt x="408" y="258"/>
                    </a:cubicBezTo>
                    <a:cubicBezTo>
                      <a:pt x="471" y="275"/>
                      <a:pt x="511" y="315"/>
                      <a:pt x="526" y="379"/>
                    </a:cubicBezTo>
                    <a:cubicBezTo>
                      <a:pt x="528" y="390"/>
                      <a:pt x="529" y="401"/>
                      <a:pt x="529" y="412"/>
                    </a:cubicBezTo>
                    <a:cubicBezTo>
                      <a:pt x="529" y="467"/>
                      <a:pt x="529" y="522"/>
                      <a:pt x="529" y="577"/>
                    </a:cubicBezTo>
                    <a:cubicBezTo>
                      <a:pt x="529" y="586"/>
                      <a:pt x="525" y="591"/>
                      <a:pt x="515" y="591"/>
                    </a:cubicBezTo>
                    <a:cubicBezTo>
                      <a:pt x="348" y="591"/>
                      <a:pt x="181" y="591"/>
                      <a:pt x="14" y="591"/>
                    </a:cubicBezTo>
                    <a:cubicBezTo>
                      <a:pt x="4" y="591"/>
                      <a:pt x="0" y="586"/>
                      <a:pt x="0" y="577"/>
                    </a:cubicBezTo>
                    <a:cubicBezTo>
                      <a:pt x="0" y="522"/>
                      <a:pt x="0" y="467"/>
                      <a:pt x="0" y="412"/>
                    </a:cubicBezTo>
                    <a:cubicBezTo>
                      <a:pt x="0" y="357"/>
                      <a:pt x="23" y="313"/>
                      <a:pt x="68" y="282"/>
                    </a:cubicBezTo>
                    <a:cubicBezTo>
                      <a:pt x="94" y="263"/>
                      <a:pt x="123" y="254"/>
                      <a:pt x="155" y="254"/>
                    </a:cubicBezTo>
                    <a:cubicBezTo>
                      <a:pt x="163" y="254"/>
                      <a:pt x="168" y="258"/>
                      <a:pt x="168" y="265"/>
                    </a:cubicBezTo>
                    <a:cubicBezTo>
                      <a:pt x="169" y="272"/>
                      <a:pt x="164" y="278"/>
                      <a:pt x="157" y="278"/>
                    </a:cubicBezTo>
                    <a:cubicBezTo>
                      <a:pt x="157" y="278"/>
                      <a:pt x="157" y="278"/>
                      <a:pt x="156" y="279"/>
                    </a:cubicBezTo>
                    <a:cubicBezTo>
                      <a:pt x="156" y="280"/>
                      <a:pt x="156" y="281"/>
                      <a:pt x="156" y="282"/>
                    </a:cubicBezTo>
                    <a:cubicBezTo>
                      <a:pt x="156" y="312"/>
                      <a:pt x="156" y="343"/>
                      <a:pt x="156" y="373"/>
                    </a:cubicBezTo>
                    <a:cubicBezTo>
                      <a:pt x="156" y="376"/>
                      <a:pt x="157" y="377"/>
                      <a:pt x="159" y="378"/>
                    </a:cubicBezTo>
                    <a:cubicBezTo>
                      <a:pt x="175" y="385"/>
                      <a:pt x="183" y="402"/>
                      <a:pt x="179" y="418"/>
                    </a:cubicBezTo>
                    <a:cubicBezTo>
                      <a:pt x="176" y="435"/>
                      <a:pt x="161" y="447"/>
                      <a:pt x="144" y="446"/>
                    </a:cubicBezTo>
                    <a:cubicBezTo>
                      <a:pt x="127" y="446"/>
                      <a:pt x="112" y="434"/>
                      <a:pt x="109" y="417"/>
                    </a:cubicBezTo>
                    <a:cubicBezTo>
                      <a:pt x="105" y="401"/>
                      <a:pt x="114" y="385"/>
                      <a:pt x="130" y="378"/>
                    </a:cubicBezTo>
                    <a:cubicBezTo>
                      <a:pt x="131" y="377"/>
                      <a:pt x="132" y="376"/>
                      <a:pt x="132" y="374"/>
                    </a:cubicBezTo>
                    <a:cubicBezTo>
                      <a:pt x="132" y="344"/>
                      <a:pt x="132" y="313"/>
                      <a:pt x="132" y="283"/>
                    </a:cubicBezTo>
                    <a:cubicBezTo>
                      <a:pt x="132" y="282"/>
                      <a:pt x="132" y="282"/>
                      <a:pt x="132" y="280"/>
                    </a:cubicBezTo>
                    <a:cubicBezTo>
                      <a:pt x="128" y="281"/>
                      <a:pt x="124" y="282"/>
                      <a:pt x="121" y="283"/>
                    </a:cubicBezTo>
                    <a:cubicBezTo>
                      <a:pt x="68" y="299"/>
                      <a:pt x="36" y="335"/>
                      <a:pt x="26" y="389"/>
                    </a:cubicBezTo>
                    <a:cubicBezTo>
                      <a:pt x="24" y="396"/>
                      <a:pt x="24" y="403"/>
                      <a:pt x="24" y="411"/>
                    </a:cubicBezTo>
                    <a:cubicBezTo>
                      <a:pt x="24" y="462"/>
                      <a:pt x="24" y="513"/>
                      <a:pt x="24" y="564"/>
                    </a:cubicBezTo>
                    <a:cubicBezTo>
                      <a:pt x="24" y="565"/>
                      <a:pt x="24" y="566"/>
                      <a:pt x="24" y="567"/>
                    </a:cubicBezTo>
                    <a:cubicBezTo>
                      <a:pt x="44" y="567"/>
                      <a:pt x="64" y="567"/>
                      <a:pt x="84" y="567"/>
                    </a:cubicBezTo>
                    <a:cubicBezTo>
                      <a:pt x="84" y="565"/>
                      <a:pt x="84" y="564"/>
                      <a:pt x="84" y="563"/>
                    </a:cubicBezTo>
                    <a:cubicBezTo>
                      <a:pt x="84" y="544"/>
                      <a:pt x="84" y="525"/>
                      <a:pt x="84" y="507"/>
                    </a:cubicBezTo>
                    <a:cubicBezTo>
                      <a:pt x="84" y="498"/>
                      <a:pt x="91" y="493"/>
                      <a:pt x="100" y="495"/>
                    </a:cubicBezTo>
                    <a:cubicBezTo>
                      <a:pt x="105" y="496"/>
                      <a:pt x="108" y="500"/>
                      <a:pt x="108" y="506"/>
                    </a:cubicBezTo>
                    <a:cubicBezTo>
                      <a:pt x="108" y="519"/>
                      <a:pt x="108" y="531"/>
                      <a:pt x="108" y="543"/>
                    </a:cubicBezTo>
                    <a:cubicBezTo>
                      <a:pt x="108" y="551"/>
                      <a:pt x="108" y="559"/>
                      <a:pt x="108" y="567"/>
                    </a:cubicBezTo>
                    <a:cubicBezTo>
                      <a:pt x="156" y="567"/>
                      <a:pt x="204" y="567"/>
                      <a:pt x="252" y="567"/>
                    </a:cubicBezTo>
                    <a:cubicBezTo>
                      <a:pt x="252" y="566"/>
                      <a:pt x="252" y="565"/>
                      <a:pt x="252" y="564"/>
                    </a:cubicBezTo>
                    <a:cubicBezTo>
                      <a:pt x="252" y="563"/>
                      <a:pt x="252" y="562"/>
                      <a:pt x="252" y="561"/>
                    </a:cubicBezTo>
                    <a:cubicBezTo>
                      <a:pt x="254" y="538"/>
                      <a:pt x="249" y="516"/>
                      <a:pt x="244" y="493"/>
                    </a:cubicBezTo>
                    <a:cubicBezTo>
                      <a:pt x="227" y="419"/>
                      <a:pt x="210" y="344"/>
                      <a:pt x="193" y="270"/>
                    </a:cubicBezTo>
                    <a:cubicBezTo>
                      <a:pt x="192" y="268"/>
                      <a:pt x="192" y="265"/>
                      <a:pt x="192" y="263"/>
                    </a:cubicBezTo>
                    <a:cubicBezTo>
                      <a:pt x="192" y="244"/>
                      <a:pt x="192" y="225"/>
                      <a:pt x="192" y="205"/>
                    </a:cubicBezTo>
                    <a:cubicBezTo>
                      <a:pt x="192" y="204"/>
                      <a:pt x="191" y="202"/>
                      <a:pt x="190" y="200"/>
                    </a:cubicBezTo>
                    <a:cubicBezTo>
                      <a:pt x="168" y="179"/>
                      <a:pt x="156" y="152"/>
                      <a:pt x="156" y="121"/>
                    </a:cubicBezTo>
                    <a:cubicBezTo>
                      <a:pt x="156" y="97"/>
                      <a:pt x="156" y="74"/>
                      <a:pt x="156" y="51"/>
                    </a:cubicBezTo>
                    <a:cubicBezTo>
                      <a:pt x="156" y="42"/>
                      <a:pt x="161" y="37"/>
                      <a:pt x="170" y="37"/>
                    </a:cubicBezTo>
                    <a:cubicBezTo>
                      <a:pt x="192" y="37"/>
                      <a:pt x="214" y="37"/>
                      <a:pt x="235" y="37"/>
                    </a:cubicBezTo>
                    <a:cubicBezTo>
                      <a:pt x="256" y="37"/>
                      <a:pt x="269" y="29"/>
                      <a:pt x="277" y="10"/>
                    </a:cubicBezTo>
                    <a:cubicBezTo>
                      <a:pt x="280" y="3"/>
                      <a:pt x="287" y="0"/>
                      <a:pt x="293" y="2"/>
                    </a:cubicBezTo>
                    <a:cubicBezTo>
                      <a:pt x="296" y="4"/>
                      <a:pt x="299" y="6"/>
                      <a:pt x="300" y="10"/>
                    </a:cubicBezTo>
                    <a:cubicBezTo>
                      <a:pt x="303" y="18"/>
                      <a:pt x="308" y="25"/>
                      <a:pt x="315" y="30"/>
                    </a:cubicBezTo>
                    <a:cubicBezTo>
                      <a:pt x="321" y="35"/>
                      <a:pt x="328" y="37"/>
                      <a:pt x="336" y="37"/>
                    </a:cubicBezTo>
                    <a:cubicBezTo>
                      <a:pt x="344" y="38"/>
                      <a:pt x="352" y="37"/>
                      <a:pt x="360" y="37"/>
                    </a:cubicBezTo>
                    <a:cubicBezTo>
                      <a:pt x="368" y="38"/>
                      <a:pt x="373" y="42"/>
                      <a:pt x="373" y="51"/>
                    </a:cubicBezTo>
                    <a:cubicBezTo>
                      <a:pt x="373" y="74"/>
                      <a:pt x="373" y="98"/>
                      <a:pt x="373" y="122"/>
                    </a:cubicBezTo>
                    <a:cubicBezTo>
                      <a:pt x="372" y="153"/>
                      <a:pt x="361" y="179"/>
                      <a:pt x="339" y="200"/>
                    </a:cubicBezTo>
                    <a:cubicBezTo>
                      <a:pt x="337" y="202"/>
                      <a:pt x="337" y="203"/>
                      <a:pt x="337" y="205"/>
                    </a:cubicBezTo>
                    <a:cubicBezTo>
                      <a:pt x="337" y="223"/>
                      <a:pt x="336" y="240"/>
                      <a:pt x="337" y="257"/>
                    </a:cubicBezTo>
                    <a:cubicBezTo>
                      <a:pt x="337" y="267"/>
                      <a:pt x="334" y="277"/>
                      <a:pt x="332" y="287"/>
                    </a:cubicBezTo>
                    <a:cubicBezTo>
                      <a:pt x="314" y="368"/>
                      <a:pt x="295" y="449"/>
                      <a:pt x="277" y="530"/>
                    </a:cubicBezTo>
                    <a:cubicBezTo>
                      <a:pt x="277" y="531"/>
                      <a:pt x="277" y="531"/>
                      <a:pt x="277" y="532"/>
                    </a:cubicBezTo>
                    <a:cubicBezTo>
                      <a:pt x="277" y="543"/>
                      <a:pt x="277" y="555"/>
                      <a:pt x="277" y="567"/>
                    </a:cubicBezTo>
                    <a:cubicBezTo>
                      <a:pt x="325" y="567"/>
                      <a:pt x="373" y="567"/>
                      <a:pt x="421" y="567"/>
                    </a:cubicBezTo>
                    <a:cubicBezTo>
                      <a:pt x="421" y="565"/>
                      <a:pt x="421" y="564"/>
                      <a:pt x="421" y="563"/>
                    </a:cubicBezTo>
                    <a:cubicBezTo>
                      <a:pt x="421" y="544"/>
                      <a:pt x="421" y="525"/>
                      <a:pt x="421" y="507"/>
                    </a:cubicBezTo>
                    <a:cubicBezTo>
                      <a:pt x="421" y="498"/>
                      <a:pt x="429" y="492"/>
                      <a:pt x="437" y="495"/>
                    </a:cubicBezTo>
                    <a:cubicBezTo>
                      <a:pt x="442" y="497"/>
                      <a:pt x="445" y="501"/>
                      <a:pt x="445" y="507"/>
                    </a:cubicBezTo>
                    <a:cubicBezTo>
                      <a:pt x="445" y="526"/>
                      <a:pt x="445" y="544"/>
                      <a:pt x="445" y="563"/>
                    </a:cubicBezTo>
                    <a:cubicBezTo>
                      <a:pt x="445" y="564"/>
                      <a:pt x="445" y="565"/>
                      <a:pt x="445" y="567"/>
                    </a:cubicBezTo>
                    <a:close/>
                    <a:moveTo>
                      <a:pt x="180" y="61"/>
                    </a:moveTo>
                    <a:cubicBezTo>
                      <a:pt x="180" y="63"/>
                      <a:pt x="180" y="63"/>
                      <a:pt x="180" y="64"/>
                    </a:cubicBezTo>
                    <a:cubicBezTo>
                      <a:pt x="180" y="84"/>
                      <a:pt x="180" y="103"/>
                      <a:pt x="180" y="123"/>
                    </a:cubicBezTo>
                    <a:cubicBezTo>
                      <a:pt x="180" y="127"/>
                      <a:pt x="181" y="131"/>
                      <a:pt x="181" y="135"/>
                    </a:cubicBezTo>
                    <a:cubicBezTo>
                      <a:pt x="188" y="175"/>
                      <a:pt x="221" y="204"/>
                      <a:pt x="262" y="206"/>
                    </a:cubicBezTo>
                    <a:cubicBezTo>
                      <a:pt x="309" y="208"/>
                      <a:pt x="348" y="171"/>
                      <a:pt x="349" y="124"/>
                    </a:cubicBezTo>
                    <a:cubicBezTo>
                      <a:pt x="349" y="104"/>
                      <a:pt x="349" y="84"/>
                      <a:pt x="349" y="64"/>
                    </a:cubicBezTo>
                    <a:cubicBezTo>
                      <a:pt x="349" y="63"/>
                      <a:pt x="348" y="63"/>
                      <a:pt x="348" y="61"/>
                    </a:cubicBezTo>
                    <a:cubicBezTo>
                      <a:pt x="325" y="63"/>
                      <a:pt x="304" y="58"/>
                      <a:pt x="289" y="38"/>
                    </a:cubicBezTo>
                    <a:cubicBezTo>
                      <a:pt x="288" y="38"/>
                      <a:pt x="288" y="38"/>
                      <a:pt x="288" y="38"/>
                    </a:cubicBezTo>
                    <a:cubicBezTo>
                      <a:pt x="275" y="54"/>
                      <a:pt x="259" y="62"/>
                      <a:pt x="238" y="61"/>
                    </a:cubicBezTo>
                    <a:cubicBezTo>
                      <a:pt x="220" y="61"/>
                      <a:pt x="202" y="61"/>
                      <a:pt x="185" y="61"/>
                    </a:cubicBezTo>
                    <a:cubicBezTo>
                      <a:pt x="183" y="61"/>
                      <a:pt x="182" y="61"/>
                      <a:pt x="180" y="61"/>
                    </a:cubicBezTo>
                    <a:close/>
                    <a:moveTo>
                      <a:pt x="264" y="475"/>
                    </a:moveTo>
                    <a:cubicBezTo>
                      <a:pt x="264" y="475"/>
                      <a:pt x="265" y="475"/>
                      <a:pt x="265" y="475"/>
                    </a:cubicBezTo>
                    <a:cubicBezTo>
                      <a:pt x="278" y="418"/>
                      <a:pt x="290" y="362"/>
                      <a:pt x="303" y="305"/>
                    </a:cubicBezTo>
                    <a:cubicBezTo>
                      <a:pt x="291" y="311"/>
                      <a:pt x="278" y="314"/>
                      <a:pt x="265" y="314"/>
                    </a:cubicBezTo>
                    <a:cubicBezTo>
                      <a:pt x="251" y="314"/>
                      <a:pt x="238" y="312"/>
                      <a:pt x="226" y="305"/>
                    </a:cubicBezTo>
                    <a:cubicBezTo>
                      <a:pt x="239" y="362"/>
                      <a:pt x="251" y="418"/>
                      <a:pt x="264" y="475"/>
                    </a:cubicBezTo>
                    <a:close/>
                    <a:moveTo>
                      <a:pt x="217" y="219"/>
                    </a:moveTo>
                    <a:cubicBezTo>
                      <a:pt x="216" y="219"/>
                      <a:pt x="216" y="220"/>
                      <a:pt x="216" y="220"/>
                    </a:cubicBezTo>
                    <a:cubicBezTo>
                      <a:pt x="216" y="234"/>
                      <a:pt x="216" y="248"/>
                      <a:pt x="216" y="262"/>
                    </a:cubicBezTo>
                    <a:cubicBezTo>
                      <a:pt x="216" y="263"/>
                      <a:pt x="217" y="265"/>
                      <a:pt x="218" y="266"/>
                    </a:cubicBezTo>
                    <a:cubicBezTo>
                      <a:pt x="223" y="275"/>
                      <a:pt x="230" y="281"/>
                      <a:pt x="239" y="285"/>
                    </a:cubicBezTo>
                    <a:cubicBezTo>
                      <a:pt x="250" y="290"/>
                      <a:pt x="262" y="291"/>
                      <a:pt x="273" y="290"/>
                    </a:cubicBezTo>
                    <a:cubicBezTo>
                      <a:pt x="289" y="288"/>
                      <a:pt x="302" y="281"/>
                      <a:pt x="311" y="266"/>
                    </a:cubicBezTo>
                    <a:cubicBezTo>
                      <a:pt x="312" y="265"/>
                      <a:pt x="312" y="262"/>
                      <a:pt x="313" y="260"/>
                    </a:cubicBezTo>
                    <a:cubicBezTo>
                      <a:pt x="313" y="248"/>
                      <a:pt x="313" y="235"/>
                      <a:pt x="313" y="222"/>
                    </a:cubicBezTo>
                    <a:cubicBezTo>
                      <a:pt x="313" y="221"/>
                      <a:pt x="312" y="220"/>
                      <a:pt x="312" y="219"/>
                    </a:cubicBezTo>
                    <a:cubicBezTo>
                      <a:pt x="280" y="234"/>
                      <a:pt x="248" y="234"/>
                      <a:pt x="217" y="219"/>
                    </a:cubicBezTo>
                    <a:close/>
                    <a:moveTo>
                      <a:pt x="132" y="410"/>
                    </a:moveTo>
                    <a:cubicBezTo>
                      <a:pt x="132" y="417"/>
                      <a:pt x="137" y="422"/>
                      <a:pt x="144" y="422"/>
                    </a:cubicBezTo>
                    <a:cubicBezTo>
                      <a:pt x="151" y="422"/>
                      <a:pt x="156" y="417"/>
                      <a:pt x="156" y="410"/>
                    </a:cubicBezTo>
                    <a:cubicBezTo>
                      <a:pt x="156" y="404"/>
                      <a:pt x="151" y="398"/>
                      <a:pt x="144" y="398"/>
                    </a:cubicBezTo>
                    <a:cubicBezTo>
                      <a:pt x="137" y="398"/>
                      <a:pt x="132" y="404"/>
                      <a:pt x="132" y="4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3" name="Freeform 39">
                <a:extLst>
                  <a:ext uri="{FF2B5EF4-FFF2-40B4-BE49-F238E27FC236}">
                    <a16:creationId xmlns:a16="http://schemas.microsoft.com/office/drawing/2014/main" id="{1D5BB04F-3808-506A-0FA0-31E002632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8667" y="3186712"/>
                <a:ext cx="237383" cy="266759"/>
              </a:xfrm>
              <a:custGeom>
                <a:avLst/>
                <a:gdLst>
                  <a:gd name="T0" fmla="*/ 0 w 337"/>
                  <a:gd name="T1" fmla="*/ 265 h 378"/>
                  <a:gd name="T2" fmla="*/ 0 w 337"/>
                  <a:gd name="T3" fmla="*/ 178 h 378"/>
                  <a:gd name="T4" fmla="*/ 49 w 337"/>
                  <a:gd name="T5" fmla="*/ 58 h 378"/>
                  <a:gd name="T6" fmla="*/ 152 w 337"/>
                  <a:gd name="T7" fmla="*/ 9 h 378"/>
                  <a:gd name="T8" fmla="*/ 334 w 337"/>
                  <a:gd name="T9" fmla="*/ 145 h 378"/>
                  <a:gd name="T10" fmla="*/ 337 w 337"/>
                  <a:gd name="T11" fmla="*/ 178 h 378"/>
                  <a:gd name="T12" fmla="*/ 337 w 337"/>
                  <a:gd name="T13" fmla="*/ 363 h 378"/>
                  <a:gd name="T14" fmla="*/ 326 w 337"/>
                  <a:gd name="T15" fmla="*/ 377 h 378"/>
                  <a:gd name="T16" fmla="*/ 313 w 337"/>
                  <a:gd name="T17" fmla="*/ 366 h 378"/>
                  <a:gd name="T18" fmla="*/ 313 w 337"/>
                  <a:gd name="T19" fmla="*/ 362 h 378"/>
                  <a:gd name="T20" fmla="*/ 313 w 337"/>
                  <a:gd name="T21" fmla="*/ 178 h 378"/>
                  <a:gd name="T22" fmla="*/ 293 w 337"/>
                  <a:gd name="T23" fmla="*/ 104 h 378"/>
                  <a:gd name="T24" fmla="*/ 186 w 337"/>
                  <a:gd name="T25" fmla="*/ 33 h 378"/>
                  <a:gd name="T26" fmla="*/ 36 w 337"/>
                  <a:gd name="T27" fmla="*/ 119 h 378"/>
                  <a:gd name="T28" fmla="*/ 24 w 337"/>
                  <a:gd name="T29" fmla="*/ 172 h 378"/>
                  <a:gd name="T30" fmla="*/ 24 w 337"/>
                  <a:gd name="T31" fmla="*/ 361 h 378"/>
                  <a:gd name="T32" fmla="*/ 24 w 337"/>
                  <a:gd name="T33" fmla="*/ 366 h 378"/>
                  <a:gd name="T34" fmla="*/ 13 w 337"/>
                  <a:gd name="T35" fmla="*/ 377 h 378"/>
                  <a:gd name="T36" fmla="*/ 0 w 337"/>
                  <a:gd name="T37" fmla="*/ 366 h 378"/>
                  <a:gd name="T38" fmla="*/ 0 w 337"/>
                  <a:gd name="T39" fmla="*/ 362 h 378"/>
                  <a:gd name="T40" fmla="*/ 0 w 337"/>
                  <a:gd name="T41" fmla="*/ 265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7" h="378">
                    <a:moveTo>
                      <a:pt x="0" y="265"/>
                    </a:moveTo>
                    <a:cubicBezTo>
                      <a:pt x="0" y="236"/>
                      <a:pt x="0" y="207"/>
                      <a:pt x="0" y="178"/>
                    </a:cubicBezTo>
                    <a:cubicBezTo>
                      <a:pt x="0" y="131"/>
                      <a:pt x="16" y="91"/>
                      <a:pt x="49" y="58"/>
                    </a:cubicBezTo>
                    <a:cubicBezTo>
                      <a:pt x="77" y="29"/>
                      <a:pt x="112" y="13"/>
                      <a:pt x="152" y="9"/>
                    </a:cubicBezTo>
                    <a:cubicBezTo>
                      <a:pt x="239" y="0"/>
                      <a:pt x="318" y="59"/>
                      <a:pt x="334" y="145"/>
                    </a:cubicBezTo>
                    <a:cubicBezTo>
                      <a:pt x="336" y="155"/>
                      <a:pt x="337" y="167"/>
                      <a:pt x="337" y="178"/>
                    </a:cubicBezTo>
                    <a:cubicBezTo>
                      <a:pt x="337" y="239"/>
                      <a:pt x="337" y="301"/>
                      <a:pt x="337" y="363"/>
                    </a:cubicBezTo>
                    <a:cubicBezTo>
                      <a:pt x="337" y="372"/>
                      <a:pt x="333" y="376"/>
                      <a:pt x="326" y="377"/>
                    </a:cubicBezTo>
                    <a:cubicBezTo>
                      <a:pt x="319" y="378"/>
                      <a:pt x="313" y="373"/>
                      <a:pt x="313" y="366"/>
                    </a:cubicBezTo>
                    <a:cubicBezTo>
                      <a:pt x="313" y="364"/>
                      <a:pt x="313" y="363"/>
                      <a:pt x="313" y="362"/>
                    </a:cubicBezTo>
                    <a:cubicBezTo>
                      <a:pt x="313" y="301"/>
                      <a:pt x="313" y="239"/>
                      <a:pt x="313" y="178"/>
                    </a:cubicBezTo>
                    <a:cubicBezTo>
                      <a:pt x="313" y="151"/>
                      <a:pt x="307" y="126"/>
                      <a:pt x="293" y="104"/>
                    </a:cubicBezTo>
                    <a:cubicBezTo>
                      <a:pt x="269" y="63"/>
                      <a:pt x="233" y="39"/>
                      <a:pt x="186" y="33"/>
                    </a:cubicBezTo>
                    <a:cubicBezTo>
                      <a:pt x="122" y="25"/>
                      <a:pt x="62" y="59"/>
                      <a:pt x="36" y="119"/>
                    </a:cubicBezTo>
                    <a:cubicBezTo>
                      <a:pt x="28" y="136"/>
                      <a:pt x="24" y="154"/>
                      <a:pt x="24" y="172"/>
                    </a:cubicBezTo>
                    <a:cubicBezTo>
                      <a:pt x="24" y="235"/>
                      <a:pt x="24" y="298"/>
                      <a:pt x="24" y="361"/>
                    </a:cubicBezTo>
                    <a:cubicBezTo>
                      <a:pt x="24" y="363"/>
                      <a:pt x="24" y="364"/>
                      <a:pt x="24" y="366"/>
                    </a:cubicBezTo>
                    <a:cubicBezTo>
                      <a:pt x="24" y="372"/>
                      <a:pt x="19" y="377"/>
                      <a:pt x="13" y="377"/>
                    </a:cubicBezTo>
                    <a:cubicBezTo>
                      <a:pt x="6" y="378"/>
                      <a:pt x="1" y="373"/>
                      <a:pt x="0" y="366"/>
                    </a:cubicBezTo>
                    <a:cubicBezTo>
                      <a:pt x="0" y="365"/>
                      <a:pt x="0" y="364"/>
                      <a:pt x="0" y="362"/>
                    </a:cubicBezTo>
                    <a:cubicBezTo>
                      <a:pt x="0" y="330"/>
                      <a:pt x="0" y="297"/>
                      <a:pt x="0" y="2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4" name="Freeform 40">
                <a:extLst>
                  <a:ext uri="{FF2B5EF4-FFF2-40B4-BE49-F238E27FC236}">
                    <a16:creationId xmlns:a16="http://schemas.microsoft.com/office/drawing/2014/main" id="{209801E8-8A0A-81F5-A4E6-9B7BE14DB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08013" y="3311635"/>
                <a:ext cx="118989" cy="119878"/>
              </a:xfrm>
              <a:custGeom>
                <a:avLst/>
                <a:gdLst>
                  <a:gd name="T0" fmla="*/ 0 w 169"/>
                  <a:gd name="T1" fmla="*/ 23 h 170"/>
                  <a:gd name="T2" fmla="*/ 5 w 169"/>
                  <a:gd name="T3" fmla="*/ 23 h 170"/>
                  <a:gd name="T4" fmla="*/ 58 w 169"/>
                  <a:gd name="T5" fmla="*/ 23 h 170"/>
                  <a:gd name="T6" fmla="*/ 108 w 169"/>
                  <a:gd name="T7" fmla="*/ 0 h 170"/>
                  <a:gd name="T8" fmla="*/ 109 w 169"/>
                  <a:gd name="T9" fmla="*/ 0 h 170"/>
                  <a:gd name="T10" fmla="*/ 168 w 169"/>
                  <a:gd name="T11" fmla="*/ 23 h 170"/>
                  <a:gd name="T12" fmla="*/ 169 w 169"/>
                  <a:gd name="T13" fmla="*/ 26 h 170"/>
                  <a:gd name="T14" fmla="*/ 169 w 169"/>
                  <a:gd name="T15" fmla="*/ 86 h 170"/>
                  <a:gd name="T16" fmla="*/ 82 w 169"/>
                  <a:gd name="T17" fmla="*/ 168 h 170"/>
                  <a:gd name="T18" fmla="*/ 1 w 169"/>
                  <a:gd name="T19" fmla="*/ 97 h 170"/>
                  <a:gd name="T20" fmla="*/ 0 w 169"/>
                  <a:gd name="T21" fmla="*/ 85 h 170"/>
                  <a:gd name="T22" fmla="*/ 0 w 169"/>
                  <a:gd name="T23" fmla="*/ 26 h 170"/>
                  <a:gd name="T24" fmla="*/ 0 w 169"/>
                  <a:gd name="T25" fmla="*/ 2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" h="170">
                    <a:moveTo>
                      <a:pt x="0" y="23"/>
                    </a:moveTo>
                    <a:cubicBezTo>
                      <a:pt x="2" y="23"/>
                      <a:pt x="3" y="23"/>
                      <a:pt x="5" y="23"/>
                    </a:cubicBezTo>
                    <a:cubicBezTo>
                      <a:pt x="22" y="23"/>
                      <a:pt x="40" y="23"/>
                      <a:pt x="58" y="23"/>
                    </a:cubicBezTo>
                    <a:cubicBezTo>
                      <a:pt x="79" y="24"/>
                      <a:pt x="95" y="16"/>
                      <a:pt x="108" y="0"/>
                    </a:cubicBezTo>
                    <a:cubicBezTo>
                      <a:pt x="108" y="0"/>
                      <a:pt x="108" y="0"/>
                      <a:pt x="109" y="0"/>
                    </a:cubicBezTo>
                    <a:cubicBezTo>
                      <a:pt x="124" y="20"/>
                      <a:pt x="145" y="25"/>
                      <a:pt x="168" y="23"/>
                    </a:cubicBezTo>
                    <a:cubicBezTo>
                      <a:pt x="168" y="25"/>
                      <a:pt x="169" y="25"/>
                      <a:pt x="169" y="26"/>
                    </a:cubicBezTo>
                    <a:cubicBezTo>
                      <a:pt x="169" y="46"/>
                      <a:pt x="169" y="66"/>
                      <a:pt x="169" y="86"/>
                    </a:cubicBezTo>
                    <a:cubicBezTo>
                      <a:pt x="168" y="133"/>
                      <a:pt x="129" y="170"/>
                      <a:pt x="82" y="168"/>
                    </a:cubicBezTo>
                    <a:cubicBezTo>
                      <a:pt x="41" y="166"/>
                      <a:pt x="8" y="137"/>
                      <a:pt x="1" y="97"/>
                    </a:cubicBezTo>
                    <a:cubicBezTo>
                      <a:pt x="1" y="93"/>
                      <a:pt x="0" y="89"/>
                      <a:pt x="0" y="85"/>
                    </a:cubicBezTo>
                    <a:cubicBezTo>
                      <a:pt x="0" y="65"/>
                      <a:pt x="0" y="46"/>
                      <a:pt x="0" y="26"/>
                    </a:cubicBezTo>
                    <a:cubicBezTo>
                      <a:pt x="0" y="25"/>
                      <a:pt x="0" y="25"/>
                      <a:pt x="0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5" name="Freeform 41">
                <a:extLst>
                  <a:ext uri="{FF2B5EF4-FFF2-40B4-BE49-F238E27FC236}">
                    <a16:creationId xmlns:a16="http://schemas.microsoft.com/office/drawing/2014/main" id="{E24611B4-6B7D-DABF-82FF-555619723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0357" y="3500057"/>
                <a:ext cx="54005" cy="119878"/>
              </a:xfrm>
              <a:custGeom>
                <a:avLst/>
                <a:gdLst>
                  <a:gd name="T0" fmla="*/ 38 w 77"/>
                  <a:gd name="T1" fmla="*/ 170 h 170"/>
                  <a:gd name="T2" fmla="*/ 0 w 77"/>
                  <a:gd name="T3" fmla="*/ 0 h 170"/>
                  <a:gd name="T4" fmla="*/ 39 w 77"/>
                  <a:gd name="T5" fmla="*/ 9 h 170"/>
                  <a:gd name="T6" fmla="*/ 77 w 77"/>
                  <a:gd name="T7" fmla="*/ 0 h 170"/>
                  <a:gd name="T8" fmla="*/ 39 w 77"/>
                  <a:gd name="T9" fmla="*/ 170 h 170"/>
                  <a:gd name="T10" fmla="*/ 38 w 77"/>
                  <a:gd name="T11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170">
                    <a:moveTo>
                      <a:pt x="38" y="170"/>
                    </a:moveTo>
                    <a:cubicBezTo>
                      <a:pt x="25" y="113"/>
                      <a:pt x="13" y="57"/>
                      <a:pt x="0" y="0"/>
                    </a:cubicBezTo>
                    <a:cubicBezTo>
                      <a:pt x="12" y="7"/>
                      <a:pt x="25" y="9"/>
                      <a:pt x="39" y="9"/>
                    </a:cubicBezTo>
                    <a:cubicBezTo>
                      <a:pt x="52" y="9"/>
                      <a:pt x="65" y="6"/>
                      <a:pt x="77" y="0"/>
                    </a:cubicBezTo>
                    <a:cubicBezTo>
                      <a:pt x="64" y="57"/>
                      <a:pt x="52" y="113"/>
                      <a:pt x="39" y="170"/>
                    </a:cubicBezTo>
                    <a:cubicBezTo>
                      <a:pt x="39" y="170"/>
                      <a:pt x="38" y="170"/>
                      <a:pt x="38" y="1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6" name="Freeform 42">
                <a:extLst>
                  <a:ext uri="{FF2B5EF4-FFF2-40B4-BE49-F238E27FC236}">
                    <a16:creationId xmlns:a16="http://schemas.microsoft.com/office/drawing/2014/main" id="{A3EDDC3F-0F55-9FBC-3256-16E3A80A5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3235" y="3439525"/>
                <a:ext cx="68248" cy="50741"/>
              </a:xfrm>
              <a:custGeom>
                <a:avLst/>
                <a:gdLst>
                  <a:gd name="T0" fmla="*/ 1 w 97"/>
                  <a:gd name="T1" fmla="*/ 0 h 72"/>
                  <a:gd name="T2" fmla="*/ 96 w 97"/>
                  <a:gd name="T3" fmla="*/ 0 h 72"/>
                  <a:gd name="T4" fmla="*/ 97 w 97"/>
                  <a:gd name="T5" fmla="*/ 3 h 72"/>
                  <a:gd name="T6" fmla="*/ 97 w 97"/>
                  <a:gd name="T7" fmla="*/ 41 h 72"/>
                  <a:gd name="T8" fmla="*/ 95 w 97"/>
                  <a:gd name="T9" fmla="*/ 47 h 72"/>
                  <a:gd name="T10" fmla="*/ 57 w 97"/>
                  <a:gd name="T11" fmla="*/ 71 h 72"/>
                  <a:gd name="T12" fmla="*/ 23 w 97"/>
                  <a:gd name="T13" fmla="*/ 66 h 72"/>
                  <a:gd name="T14" fmla="*/ 2 w 97"/>
                  <a:gd name="T15" fmla="*/ 47 h 72"/>
                  <a:gd name="T16" fmla="*/ 0 w 97"/>
                  <a:gd name="T17" fmla="*/ 43 h 72"/>
                  <a:gd name="T18" fmla="*/ 0 w 97"/>
                  <a:gd name="T19" fmla="*/ 1 h 72"/>
                  <a:gd name="T20" fmla="*/ 1 w 97"/>
                  <a:gd name="T2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" h="72">
                    <a:moveTo>
                      <a:pt x="1" y="0"/>
                    </a:moveTo>
                    <a:cubicBezTo>
                      <a:pt x="32" y="15"/>
                      <a:pt x="64" y="15"/>
                      <a:pt x="96" y="0"/>
                    </a:cubicBezTo>
                    <a:cubicBezTo>
                      <a:pt x="96" y="1"/>
                      <a:pt x="97" y="2"/>
                      <a:pt x="97" y="3"/>
                    </a:cubicBezTo>
                    <a:cubicBezTo>
                      <a:pt x="97" y="16"/>
                      <a:pt x="97" y="29"/>
                      <a:pt x="97" y="41"/>
                    </a:cubicBezTo>
                    <a:cubicBezTo>
                      <a:pt x="96" y="43"/>
                      <a:pt x="96" y="46"/>
                      <a:pt x="95" y="47"/>
                    </a:cubicBezTo>
                    <a:cubicBezTo>
                      <a:pt x="86" y="62"/>
                      <a:pt x="73" y="69"/>
                      <a:pt x="57" y="71"/>
                    </a:cubicBezTo>
                    <a:cubicBezTo>
                      <a:pt x="46" y="72"/>
                      <a:pt x="34" y="71"/>
                      <a:pt x="23" y="66"/>
                    </a:cubicBezTo>
                    <a:cubicBezTo>
                      <a:pt x="14" y="62"/>
                      <a:pt x="7" y="56"/>
                      <a:pt x="2" y="47"/>
                    </a:cubicBezTo>
                    <a:cubicBezTo>
                      <a:pt x="1" y="46"/>
                      <a:pt x="0" y="44"/>
                      <a:pt x="0" y="43"/>
                    </a:cubicBezTo>
                    <a:cubicBezTo>
                      <a:pt x="0" y="29"/>
                      <a:pt x="0" y="15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7" name="Freeform 47">
                <a:extLst>
                  <a:ext uri="{FF2B5EF4-FFF2-40B4-BE49-F238E27FC236}">
                    <a16:creationId xmlns:a16="http://schemas.microsoft.com/office/drawing/2014/main" id="{5FF598E9-B2A2-600B-9BA6-2D54837B27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18786" y="3659827"/>
                <a:ext cx="904060" cy="282978"/>
              </a:xfrm>
              <a:custGeom>
                <a:avLst/>
                <a:gdLst>
                  <a:gd name="T0" fmla="*/ 622 w 622"/>
                  <a:gd name="T1" fmla="*/ 194 h 194"/>
                  <a:gd name="T2" fmla="*/ 41 w 622"/>
                  <a:gd name="T3" fmla="*/ 0 h 194"/>
                  <a:gd name="T4" fmla="*/ 312 w 622"/>
                  <a:gd name="T5" fmla="*/ 139 h 194"/>
                  <a:gd name="T6" fmla="*/ 218 w 622"/>
                  <a:gd name="T7" fmla="*/ 139 h 194"/>
                  <a:gd name="T8" fmla="*/ 220 w 622"/>
                  <a:gd name="T9" fmla="*/ 168 h 194"/>
                  <a:gd name="T10" fmla="*/ 405 w 622"/>
                  <a:gd name="T11" fmla="*/ 168 h 194"/>
                  <a:gd name="T12" fmla="*/ 403 w 622"/>
                  <a:gd name="T13" fmla="*/ 139 h 194"/>
                  <a:gd name="T14" fmla="*/ 110 w 622"/>
                  <a:gd name="T15" fmla="*/ 139 h 194"/>
                  <a:gd name="T16" fmla="*/ 87 w 622"/>
                  <a:gd name="T17" fmla="*/ 139 h 194"/>
                  <a:gd name="T18" fmla="*/ 71 w 622"/>
                  <a:gd name="T19" fmla="*/ 155 h 194"/>
                  <a:gd name="T20" fmla="*/ 135 w 622"/>
                  <a:gd name="T21" fmla="*/ 168 h 194"/>
                  <a:gd name="T22" fmla="*/ 149 w 622"/>
                  <a:gd name="T23" fmla="*/ 151 h 194"/>
                  <a:gd name="T24" fmla="*/ 110 w 622"/>
                  <a:gd name="T25" fmla="*/ 139 h 194"/>
                  <a:gd name="T26" fmla="*/ 511 w 622"/>
                  <a:gd name="T27" fmla="*/ 139 h 194"/>
                  <a:gd name="T28" fmla="*/ 487 w 622"/>
                  <a:gd name="T29" fmla="*/ 139 h 194"/>
                  <a:gd name="T30" fmla="*/ 487 w 622"/>
                  <a:gd name="T31" fmla="*/ 168 h 194"/>
                  <a:gd name="T32" fmla="*/ 545 w 622"/>
                  <a:gd name="T33" fmla="*/ 164 h 194"/>
                  <a:gd name="T34" fmla="*/ 537 w 622"/>
                  <a:gd name="T35" fmla="*/ 139 h 194"/>
                  <a:gd name="T36" fmla="*/ 110 w 622"/>
                  <a:gd name="T37" fmla="*/ 48 h 194"/>
                  <a:gd name="T38" fmla="*/ 135 w 622"/>
                  <a:gd name="T39" fmla="*/ 48 h 194"/>
                  <a:gd name="T40" fmla="*/ 149 w 622"/>
                  <a:gd name="T41" fmla="*/ 29 h 194"/>
                  <a:gd name="T42" fmla="*/ 86 w 622"/>
                  <a:gd name="T43" fmla="*/ 20 h 194"/>
                  <a:gd name="T44" fmla="*/ 71 w 622"/>
                  <a:gd name="T45" fmla="*/ 35 h 194"/>
                  <a:gd name="T46" fmla="*/ 110 w 622"/>
                  <a:gd name="T47" fmla="*/ 48 h 194"/>
                  <a:gd name="T48" fmla="*/ 511 w 622"/>
                  <a:gd name="T49" fmla="*/ 48 h 194"/>
                  <a:gd name="T50" fmla="*/ 550 w 622"/>
                  <a:gd name="T51" fmla="*/ 38 h 194"/>
                  <a:gd name="T52" fmla="*/ 487 w 622"/>
                  <a:gd name="T53" fmla="*/ 20 h 194"/>
                  <a:gd name="T54" fmla="*/ 472 w 622"/>
                  <a:gd name="T55" fmla="*/ 36 h 194"/>
                  <a:gd name="T56" fmla="*/ 511 w 622"/>
                  <a:gd name="T57" fmla="*/ 48 h 194"/>
                  <a:gd name="T58" fmla="*/ 244 w 622"/>
                  <a:gd name="T59" fmla="*/ 48 h 194"/>
                  <a:gd name="T60" fmla="*/ 280 w 622"/>
                  <a:gd name="T61" fmla="*/ 43 h 194"/>
                  <a:gd name="T62" fmla="*/ 268 w 622"/>
                  <a:gd name="T63" fmla="*/ 20 h 194"/>
                  <a:gd name="T64" fmla="*/ 215 w 622"/>
                  <a:gd name="T65" fmla="*/ 20 h 194"/>
                  <a:gd name="T66" fmla="*/ 219 w 622"/>
                  <a:gd name="T67" fmla="*/ 48 h 194"/>
                  <a:gd name="T68" fmla="*/ 378 w 622"/>
                  <a:gd name="T69" fmla="*/ 48 h 194"/>
                  <a:gd name="T70" fmla="*/ 402 w 622"/>
                  <a:gd name="T71" fmla="*/ 48 h 194"/>
                  <a:gd name="T72" fmla="*/ 416 w 622"/>
                  <a:gd name="T73" fmla="*/ 29 h 194"/>
                  <a:gd name="T74" fmla="*/ 353 w 622"/>
                  <a:gd name="T75" fmla="*/ 20 h 194"/>
                  <a:gd name="T76" fmla="*/ 339 w 622"/>
                  <a:gd name="T77" fmla="*/ 36 h 194"/>
                  <a:gd name="T78" fmla="*/ 378 w 622"/>
                  <a:gd name="T79" fmla="*/ 48 h 194"/>
                  <a:gd name="T80" fmla="*/ 111 w 622"/>
                  <a:gd name="T81" fmla="*/ 79 h 194"/>
                  <a:gd name="T82" fmla="*/ 72 w 622"/>
                  <a:gd name="T83" fmla="*/ 97 h 194"/>
                  <a:gd name="T84" fmla="*/ 134 w 622"/>
                  <a:gd name="T85" fmla="*/ 108 h 194"/>
                  <a:gd name="T86" fmla="*/ 149 w 622"/>
                  <a:gd name="T87" fmla="*/ 98 h 194"/>
                  <a:gd name="T88" fmla="*/ 111 w 622"/>
                  <a:gd name="T89" fmla="*/ 79 h 194"/>
                  <a:gd name="T90" fmla="*/ 511 w 622"/>
                  <a:gd name="T91" fmla="*/ 79 h 194"/>
                  <a:gd name="T92" fmla="*/ 483 w 622"/>
                  <a:gd name="T93" fmla="*/ 80 h 194"/>
                  <a:gd name="T94" fmla="*/ 486 w 622"/>
                  <a:gd name="T95" fmla="*/ 108 h 194"/>
                  <a:gd name="T96" fmla="*/ 545 w 622"/>
                  <a:gd name="T97" fmla="*/ 105 h 194"/>
                  <a:gd name="T98" fmla="*/ 537 w 622"/>
                  <a:gd name="T99" fmla="*/ 80 h 194"/>
                  <a:gd name="T100" fmla="*/ 244 w 622"/>
                  <a:gd name="T101" fmla="*/ 79 h 194"/>
                  <a:gd name="T102" fmla="*/ 219 w 622"/>
                  <a:gd name="T103" fmla="*/ 79 h 194"/>
                  <a:gd name="T104" fmla="*/ 219 w 622"/>
                  <a:gd name="T105" fmla="*/ 108 h 194"/>
                  <a:gd name="T106" fmla="*/ 280 w 622"/>
                  <a:gd name="T107" fmla="*/ 103 h 194"/>
                  <a:gd name="T108" fmla="*/ 270 w 622"/>
                  <a:gd name="T109" fmla="*/ 80 h 194"/>
                  <a:gd name="T110" fmla="*/ 378 w 622"/>
                  <a:gd name="T111" fmla="*/ 79 h 194"/>
                  <a:gd name="T112" fmla="*/ 353 w 622"/>
                  <a:gd name="T113" fmla="*/ 79 h 194"/>
                  <a:gd name="T114" fmla="*/ 354 w 622"/>
                  <a:gd name="T115" fmla="*/ 108 h 194"/>
                  <a:gd name="T116" fmla="*/ 405 w 622"/>
                  <a:gd name="T117" fmla="*/ 108 h 194"/>
                  <a:gd name="T118" fmla="*/ 404 w 622"/>
                  <a:gd name="T119" fmla="*/ 8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22" h="194">
                    <a:moveTo>
                      <a:pt x="581" y="0"/>
                    </a:moveTo>
                    <a:cubicBezTo>
                      <a:pt x="595" y="65"/>
                      <a:pt x="608" y="129"/>
                      <a:pt x="622" y="194"/>
                    </a:cubicBezTo>
                    <a:cubicBezTo>
                      <a:pt x="415" y="194"/>
                      <a:pt x="207" y="194"/>
                      <a:pt x="0" y="194"/>
                    </a:cubicBezTo>
                    <a:cubicBezTo>
                      <a:pt x="13" y="129"/>
                      <a:pt x="27" y="65"/>
                      <a:pt x="41" y="0"/>
                    </a:cubicBezTo>
                    <a:cubicBezTo>
                      <a:pt x="221" y="0"/>
                      <a:pt x="401" y="0"/>
                      <a:pt x="581" y="0"/>
                    </a:cubicBezTo>
                    <a:close/>
                    <a:moveTo>
                      <a:pt x="312" y="139"/>
                    </a:moveTo>
                    <a:cubicBezTo>
                      <a:pt x="283" y="139"/>
                      <a:pt x="254" y="139"/>
                      <a:pt x="224" y="139"/>
                    </a:cubicBezTo>
                    <a:cubicBezTo>
                      <a:pt x="222" y="139"/>
                      <a:pt x="220" y="139"/>
                      <a:pt x="218" y="139"/>
                    </a:cubicBezTo>
                    <a:cubicBezTo>
                      <a:pt x="210" y="140"/>
                      <a:pt x="203" y="148"/>
                      <a:pt x="205" y="156"/>
                    </a:cubicBezTo>
                    <a:cubicBezTo>
                      <a:pt x="207" y="163"/>
                      <a:pt x="213" y="168"/>
                      <a:pt x="220" y="168"/>
                    </a:cubicBezTo>
                    <a:cubicBezTo>
                      <a:pt x="282" y="168"/>
                      <a:pt x="343" y="168"/>
                      <a:pt x="404" y="168"/>
                    </a:cubicBezTo>
                    <a:cubicBezTo>
                      <a:pt x="404" y="168"/>
                      <a:pt x="405" y="168"/>
                      <a:pt x="405" y="168"/>
                    </a:cubicBezTo>
                    <a:cubicBezTo>
                      <a:pt x="415" y="167"/>
                      <a:pt x="422" y="158"/>
                      <a:pt x="418" y="148"/>
                    </a:cubicBezTo>
                    <a:cubicBezTo>
                      <a:pt x="416" y="142"/>
                      <a:pt x="411" y="139"/>
                      <a:pt x="403" y="139"/>
                    </a:cubicBezTo>
                    <a:cubicBezTo>
                      <a:pt x="373" y="139"/>
                      <a:pt x="343" y="139"/>
                      <a:pt x="312" y="139"/>
                    </a:cubicBezTo>
                    <a:close/>
                    <a:moveTo>
                      <a:pt x="110" y="139"/>
                    </a:moveTo>
                    <a:cubicBezTo>
                      <a:pt x="110" y="139"/>
                      <a:pt x="110" y="139"/>
                      <a:pt x="110" y="139"/>
                    </a:cubicBezTo>
                    <a:cubicBezTo>
                      <a:pt x="103" y="139"/>
                      <a:pt x="95" y="139"/>
                      <a:pt x="87" y="139"/>
                    </a:cubicBezTo>
                    <a:cubicBezTo>
                      <a:pt x="85" y="139"/>
                      <a:pt x="84" y="139"/>
                      <a:pt x="82" y="140"/>
                    </a:cubicBezTo>
                    <a:cubicBezTo>
                      <a:pt x="75" y="141"/>
                      <a:pt x="70" y="148"/>
                      <a:pt x="71" y="155"/>
                    </a:cubicBezTo>
                    <a:cubicBezTo>
                      <a:pt x="72" y="162"/>
                      <a:pt x="78" y="168"/>
                      <a:pt x="86" y="168"/>
                    </a:cubicBezTo>
                    <a:cubicBezTo>
                      <a:pt x="102" y="168"/>
                      <a:pt x="118" y="168"/>
                      <a:pt x="135" y="168"/>
                    </a:cubicBezTo>
                    <a:cubicBezTo>
                      <a:pt x="137" y="168"/>
                      <a:pt x="139" y="167"/>
                      <a:pt x="141" y="166"/>
                    </a:cubicBezTo>
                    <a:cubicBezTo>
                      <a:pt x="147" y="164"/>
                      <a:pt x="150" y="157"/>
                      <a:pt x="149" y="151"/>
                    </a:cubicBezTo>
                    <a:cubicBezTo>
                      <a:pt x="148" y="144"/>
                      <a:pt x="143" y="139"/>
                      <a:pt x="136" y="139"/>
                    </a:cubicBezTo>
                    <a:cubicBezTo>
                      <a:pt x="127" y="139"/>
                      <a:pt x="119" y="139"/>
                      <a:pt x="110" y="139"/>
                    </a:cubicBezTo>
                    <a:close/>
                    <a:moveTo>
                      <a:pt x="511" y="139"/>
                    </a:moveTo>
                    <a:cubicBezTo>
                      <a:pt x="511" y="139"/>
                      <a:pt x="511" y="139"/>
                      <a:pt x="511" y="139"/>
                    </a:cubicBezTo>
                    <a:cubicBezTo>
                      <a:pt x="503" y="139"/>
                      <a:pt x="495" y="139"/>
                      <a:pt x="488" y="139"/>
                    </a:cubicBezTo>
                    <a:cubicBezTo>
                      <a:pt x="487" y="139"/>
                      <a:pt x="487" y="139"/>
                      <a:pt x="487" y="139"/>
                    </a:cubicBezTo>
                    <a:cubicBezTo>
                      <a:pt x="478" y="139"/>
                      <a:pt x="472" y="145"/>
                      <a:pt x="472" y="153"/>
                    </a:cubicBezTo>
                    <a:cubicBezTo>
                      <a:pt x="472" y="161"/>
                      <a:pt x="479" y="168"/>
                      <a:pt x="487" y="168"/>
                    </a:cubicBezTo>
                    <a:cubicBezTo>
                      <a:pt x="503" y="168"/>
                      <a:pt x="519" y="168"/>
                      <a:pt x="536" y="168"/>
                    </a:cubicBezTo>
                    <a:cubicBezTo>
                      <a:pt x="539" y="168"/>
                      <a:pt x="543" y="167"/>
                      <a:pt x="545" y="164"/>
                    </a:cubicBezTo>
                    <a:cubicBezTo>
                      <a:pt x="550" y="161"/>
                      <a:pt x="552" y="154"/>
                      <a:pt x="550" y="149"/>
                    </a:cubicBezTo>
                    <a:cubicBezTo>
                      <a:pt x="548" y="143"/>
                      <a:pt x="543" y="139"/>
                      <a:pt x="537" y="139"/>
                    </a:cubicBezTo>
                    <a:cubicBezTo>
                      <a:pt x="528" y="139"/>
                      <a:pt x="520" y="139"/>
                      <a:pt x="511" y="139"/>
                    </a:cubicBezTo>
                    <a:close/>
                    <a:moveTo>
                      <a:pt x="110" y="48"/>
                    </a:moveTo>
                    <a:cubicBezTo>
                      <a:pt x="110" y="48"/>
                      <a:pt x="110" y="48"/>
                      <a:pt x="110" y="48"/>
                    </a:cubicBezTo>
                    <a:cubicBezTo>
                      <a:pt x="118" y="48"/>
                      <a:pt x="126" y="48"/>
                      <a:pt x="135" y="48"/>
                    </a:cubicBezTo>
                    <a:cubicBezTo>
                      <a:pt x="138" y="48"/>
                      <a:pt x="142" y="47"/>
                      <a:pt x="144" y="45"/>
                    </a:cubicBezTo>
                    <a:cubicBezTo>
                      <a:pt x="149" y="41"/>
                      <a:pt x="151" y="35"/>
                      <a:pt x="149" y="29"/>
                    </a:cubicBezTo>
                    <a:cubicBezTo>
                      <a:pt x="147" y="23"/>
                      <a:pt x="141" y="20"/>
                      <a:pt x="134" y="20"/>
                    </a:cubicBezTo>
                    <a:cubicBezTo>
                      <a:pt x="118" y="20"/>
                      <a:pt x="102" y="20"/>
                      <a:pt x="86" y="20"/>
                    </a:cubicBezTo>
                    <a:cubicBezTo>
                      <a:pt x="85" y="20"/>
                      <a:pt x="83" y="20"/>
                      <a:pt x="81" y="21"/>
                    </a:cubicBezTo>
                    <a:cubicBezTo>
                      <a:pt x="75" y="22"/>
                      <a:pt x="71" y="29"/>
                      <a:pt x="71" y="35"/>
                    </a:cubicBezTo>
                    <a:cubicBezTo>
                      <a:pt x="72" y="43"/>
                      <a:pt x="78" y="48"/>
                      <a:pt x="85" y="48"/>
                    </a:cubicBezTo>
                    <a:cubicBezTo>
                      <a:pt x="93" y="48"/>
                      <a:pt x="102" y="48"/>
                      <a:pt x="110" y="48"/>
                    </a:cubicBezTo>
                    <a:close/>
                    <a:moveTo>
                      <a:pt x="511" y="48"/>
                    </a:moveTo>
                    <a:cubicBezTo>
                      <a:pt x="511" y="48"/>
                      <a:pt x="511" y="48"/>
                      <a:pt x="511" y="48"/>
                    </a:cubicBezTo>
                    <a:cubicBezTo>
                      <a:pt x="520" y="48"/>
                      <a:pt x="528" y="48"/>
                      <a:pt x="536" y="48"/>
                    </a:cubicBezTo>
                    <a:cubicBezTo>
                      <a:pt x="543" y="48"/>
                      <a:pt x="548" y="44"/>
                      <a:pt x="550" y="38"/>
                    </a:cubicBezTo>
                    <a:cubicBezTo>
                      <a:pt x="552" y="28"/>
                      <a:pt x="546" y="20"/>
                      <a:pt x="535" y="20"/>
                    </a:cubicBezTo>
                    <a:cubicBezTo>
                      <a:pt x="519" y="20"/>
                      <a:pt x="503" y="20"/>
                      <a:pt x="487" y="20"/>
                    </a:cubicBezTo>
                    <a:cubicBezTo>
                      <a:pt x="486" y="20"/>
                      <a:pt x="484" y="20"/>
                      <a:pt x="482" y="21"/>
                    </a:cubicBezTo>
                    <a:cubicBezTo>
                      <a:pt x="476" y="23"/>
                      <a:pt x="471" y="29"/>
                      <a:pt x="472" y="36"/>
                    </a:cubicBezTo>
                    <a:cubicBezTo>
                      <a:pt x="473" y="43"/>
                      <a:pt x="479" y="48"/>
                      <a:pt x="486" y="48"/>
                    </a:cubicBezTo>
                    <a:cubicBezTo>
                      <a:pt x="494" y="48"/>
                      <a:pt x="503" y="48"/>
                      <a:pt x="511" y="48"/>
                    </a:cubicBezTo>
                    <a:close/>
                    <a:moveTo>
                      <a:pt x="244" y="48"/>
                    </a:moveTo>
                    <a:cubicBezTo>
                      <a:pt x="244" y="48"/>
                      <a:pt x="244" y="48"/>
                      <a:pt x="244" y="48"/>
                    </a:cubicBezTo>
                    <a:cubicBezTo>
                      <a:pt x="252" y="48"/>
                      <a:pt x="260" y="48"/>
                      <a:pt x="268" y="48"/>
                    </a:cubicBezTo>
                    <a:cubicBezTo>
                      <a:pt x="273" y="48"/>
                      <a:pt x="277" y="47"/>
                      <a:pt x="280" y="43"/>
                    </a:cubicBezTo>
                    <a:cubicBezTo>
                      <a:pt x="284" y="38"/>
                      <a:pt x="284" y="33"/>
                      <a:pt x="282" y="28"/>
                    </a:cubicBezTo>
                    <a:cubicBezTo>
                      <a:pt x="279" y="22"/>
                      <a:pt x="274" y="20"/>
                      <a:pt x="268" y="20"/>
                    </a:cubicBezTo>
                    <a:cubicBezTo>
                      <a:pt x="252" y="20"/>
                      <a:pt x="236" y="20"/>
                      <a:pt x="220" y="20"/>
                    </a:cubicBezTo>
                    <a:cubicBezTo>
                      <a:pt x="219" y="20"/>
                      <a:pt x="217" y="20"/>
                      <a:pt x="215" y="20"/>
                    </a:cubicBezTo>
                    <a:cubicBezTo>
                      <a:pt x="208" y="22"/>
                      <a:pt x="204" y="29"/>
                      <a:pt x="205" y="36"/>
                    </a:cubicBezTo>
                    <a:cubicBezTo>
                      <a:pt x="206" y="43"/>
                      <a:pt x="212" y="48"/>
                      <a:pt x="219" y="48"/>
                    </a:cubicBezTo>
                    <a:cubicBezTo>
                      <a:pt x="227" y="48"/>
                      <a:pt x="236" y="48"/>
                      <a:pt x="244" y="48"/>
                    </a:cubicBezTo>
                    <a:close/>
                    <a:moveTo>
                      <a:pt x="378" y="48"/>
                    </a:moveTo>
                    <a:cubicBezTo>
                      <a:pt x="378" y="48"/>
                      <a:pt x="378" y="48"/>
                      <a:pt x="378" y="48"/>
                    </a:cubicBezTo>
                    <a:cubicBezTo>
                      <a:pt x="386" y="48"/>
                      <a:pt x="394" y="48"/>
                      <a:pt x="402" y="48"/>
                    </a:cubicBezTo>
                    <a:cubicBezTo>
                      <a:pt x="405" y="48"/>
                      <a:pt x="409" y="48"/>
                      <a:pt x="411" y="45"/>
                    </a:cubicBezTo>
                    <a:cubicBezTo>
                      <a:pt x="416" y="42"/>
                      <a:pt x="418" y="35"/>
                      <a:pt x="416" y="29"/>
                    </a:cubicBezTo>
                    <a:cubicBezTo>
                      <a:pt x="414" y="24"/>
                      <a:pt x="409" y="20"/>
                      <a:pt x="402" y="20"/>
                    </a:cubicBezTo>
                    <a:cubicBezTo>
                      <a:pt x="386" y="20"/>
                      <a:pt x="370" y="20"/>
                      <a:pt x="353" y="20"/>
                    </a:cubicBezTo>
                    <a:cubicBezTo>
                      <a:pt x="352" y="20"/>
                      <a:pt x="350" y="20"/>
                      <a:pt x="349" y="21"/>
                    </a:cubicBezTo>
                    <a:cubicBezTo>
                      <a:pt x="342" y="23"/>
                      <a:pt x="338" y="29"/>
                      <a:pt x="339" y="36"/>
                    </a:cubicBezTo>
                    <a:cubicBezTo>
                      <a:pt x="340" y="43"/>
                      <a:pt x="345" y="48"/>
                      <a:pt x="352" y="48"/>
                    </a:cubicBezTo>
                    <a:cubicBezTo>
                      <a:pt x="361" y="48"/>
                      <a:pt x="369" y="48"/>
                      <a:pt x="378" y="48"/>
                    </a:cubicBezTo>
                    <a:close/>
                    <a:moveTo>
                      <a:pt x="111" y="79"/>
                    </a:moveTo>
                    <a:cubicBezTo>
                      <a:pt x="111" y="79"/>
                      <a:pt x="111" y="79"/>
                      <a:pt x="111" y="79"/>
                    </a:cubicBezTo>
                    <a:cubicBezTo>
                      <a:pt x="102" y="79"/>
                      <a:pt x="93" y="79"/>
                      <a:pt x="85" y="80"/>
                    </a:cubicBezTo>
                    <a:cubicBezTo>
                      <a:pt x="76" y="80"/>
                      <a:pt x="70" y="89"/>
                      <a:pt x="72" y="97"/>
                    </a:cubicBezTo>
                    <a:cubicBezTo>
                      <a:pt x="73" y="104"/>
                      <a:pt x="79" y="108"/>
                      <a:pt x="87" y="108"/>
                    </a:cubicBezTo>
                    <a:cubicBezTo>
                      <a:pt x="102" y="108"/>
                      <a:pt x="118" y="108"/>
                      <a:pt x="134" y="108"/>
                    </a:cubicBezTo>
                    <a:cubicBezTo>
                      <a:pt x="135" y="108"/>
                      <a:pt x="136" y="108"/>
                      <a:pt x="137" y="108"/>
                    </a:cubicBezTo>
                    <a:cubicBezTo>
                      <a:pt x="143" y="107"/>
                      <a:pt x="147" y="103"/>
                      <a:pt x="149" y="98"/>
                    </a:cubicBezTo>
                    <a:cubicBezTo>
                      <a:pt x="152" y="89"/>
                      <a:pt x="145" y="80"/>
                      <a:pt x="136" y="80"/>
                    </a:cubicBezTo>
                    <a:cubicBezTo>
                      <a:pt x="128" y="79"/>
                      <a:pt x="119" y="79"/>
                      <a:pt x="111" y="79"/>
                    </a:cubicBezTo>
                    <a:close/>
                    <a:moveTo>
                      <a:pt x="511" y="79"/>
                    </a:moveTo>
                    <a:cubicBezTo>
                      <a:pt x="511" y="79"/>
                      <a:pt x="511" y="79"/>
                      <a:pt x="511" y="79"/>
                    </a:cubicBezTo>
                    <a:cubicBezTo>
                      <a:pt x="504" y="79"/>
                      <a:pt x="496" y="79"/>
                      <a:pt x="488" y="79"/>
                    </a:cubicBezTo>
                    <a:cubicBezTo>
                      <a:pt x="486" y="79"/>
                      <a:pt x="484" y="80"/>
                      <a:pt x="483" y="80"/>
                    </a:cubicBezTo>
                    <a:cubicBezTo>
                      <a:pt x="476" y="82"/>
                      <a:pt x="472" y="88"/>
                      <a:pt x="472" y="95"/>
                    </a:cubicBezTo>
                    <a:cubicBezTo>
                      <a:pt x="473" y="102"/>
                      <a:pt x="478" y="108"/>
                      <a:pt x="486" y="108"/>
                    </a:cubicBezTo>
                    <a:cubicBezTo>
                      <a:pt x="503" y="108"/>
                      <a:pt x="520" y="108"/>
                      <a:pt x="537" y="108"/>
                    </a:cubicBezTo>
                    <a:cubicBezTo>
                      <a:pt x="540" y="108"/>
                      <a:pt x="543" y="106"/>
                      <a:pt x="545" y="105"/>
                    </a:cubicBezTo>
                    <a:cubicBezTo>
                      <a:pt x="550" y="101"/>
                      <a:pt x="552" y="95"/>
                      <a:pt x="550" y="89"/>
                    </a:cubicBezTo>
                    <a:cubicBezTo>
                      <a:pt x="548" y="84"/>
                      <a:pt x="543" y="80"/>
                      <a:pt x="537" y="80"/>
                    </a:cubicBezTo>
                    <a:cubicBezTo>
                      <a:pt x="529" y="79"/>
                      <a:pt x="520" y="79"/>
                      <a:pt x="511" y="79"/>
                    </a:cubicBezTo>
                    <a:close/>
                    <a:moveTo>
                      <a:pt x="244" y="79"/>
                    </a:moveTo>
                    <a:cubicBezTo>
                      <a:pt x="244" y="79"/>
                      <a:pt x="244" y="79"/>
                      <a:pt x="244" y="79"/>
                    </a:cubicBezTo>
                    <a:cubicBezTo>
                      <a:pt x="236" y="79"/>
                      <a:pt x="228" y="79"/>
                      <a:pt x="219" y="79"/>
                    </a:cubicBezTo>
                    <a:cubicBezTo>
                      <a:pt x="211" y="80"/>
                      <a:pt x="205" y="86"/>
                      <a:pt x="205" y="94"/>
                    </a:cubicBezTo>
                    <a:cubicBezTo>
                      <a:pt x="205" y="102"/>
                      <a:pt x="211" y="108"/>
                      <a:pt x="219" y="108"/>
                    </a:cubicBezTo>
                    <a:cubicBezTo>
                      <a:pt x="236" y="108"/>
                      <a:pt x="252" y="108"/>
                      <a:pt x="269" y="108"/>
                    </a:cubicBezTo>
                    <a:cubicBezTo>
                      <a:pt x="273" y="108"/>
                      <a:pt x="277" y="106"/>
                      <a:pt x="280" y="103"/>
                    </a:cubicBezTo>
                    <a:cubicBezTo>
                      <a:pt x="283" y="98"/>
                      <a:pt x="284" y="93"/>
                      <a:pt x="282" y="88"/>
                    </a:cubicBezTo>
                    <a:cubicBezTo>
                      <a:pt x="280" y="83"/>
                      <a:pt x="276" y="80"/>
                      <a:pt x="270" y="80"/>
                    </a:cubicBezTo>
                    <a:cubicBezTo>
                      <a:pt x="261" y="79"/>
                      <a:pt x="253" y="79"/>
                      <a:pt x="244" y="79"/>
                    </a:cubicBezTo>
                    <a:close/>
                    <a:moveTo>
                      <a:pt x="378" y="79"/>
                    </a:moveTo>
                    <a:cubicBezTo>
                      <a:pt x="378" y="79"/>
                      <a:pt x="378" y="79"/>
                      <a:pt x="378" y="79"/>
                    </a:cubicBezTo>
                    <a:cubicBezTo>
                      <a:pt x="370" y="79"/>
                      <a:pt x="362" y="79"/>
                      <a:pt x="353" y="79"/>
                    </a:cubicBezTo>
                    <a:cubicBezTo>
                      <a:pt x="346" y="80"/>
                      <a:pt x="340" y="84"/>
                      <a:pt x="339" y="91"/>
                    </a:cubicBezTo>
                    <a:cubicBezTo>
                      <a:pt x="337" y="100"/>
                      <a:pt x="344" y="108"/>
                      <a:pt x="354" y="108"/>
                    </a:cubicBezTo>
                    <a:cubicBezTo>
                      <a:pt x="370" y="108"/>
                      <a:pt x="386" y="108"/>
                      <a:pt x="402" y="108"/>
                    </a:cubicBezTo>
                    <a:cubicBezTo>
                      <a:pt x="403" y="108"/>
                      <a:pt x="404" y="108"/>
                      <a:pt x="405" y="108"/>
                    </a:cubicBezTo>
                    <a:cubicBezTo>
                      <a:pt x="410" y="107"/>
                      <a:pt x="414" y="104"/>
                      <a:pt x="416" y="98"/>
                    </a:cubicBezTo>
                    <a:cubicBezTo>
                      <a:pt x="419" y="89"/>
                      <a:pt x="413" y="80"/>
                      <a:pt x="404" y="80"/>
                    </a:cubicBezTo>
                    <a:cubicBezTo>
                      <a:pt x="395" y="79"/>
                      <a:pt x="386" y="79"/>
                      <a:pt x="378" y="7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5875">
                <a:solidFill>
                  <a:schemeClr val="accent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8" name="Freeform 45">
                <a:extLst>
                  <a:ext uri="{FF2B5EF4-FFF2-40B4-BE49-F238E27FC236}">
                    <a16:creationId xmlns:a16="http://schemas.microsoft.com/office/drawing/2014/main" id="{9036E335-DB59-62C5-4461-CF2AC5947F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72235" y="3128784"/>
                <a:ext cx="1000224" cy="855672"/>
              </a:xfrm>
              <a:custGeom>
                <a:avLst/>
                <a:gdLst>
                  <a:gd name="T0" fmla="*/ 0 w 688"/>
                  <a:gd name="T1" fmla="*/ 571 h 588"/>
                  <a:gd name="T2" fmla="*/ 5 w 688"/>
                  <a:gd name="T3" fmla="*/ 547 h 588"/>
                  <a:gd name="T4" fmla="*/ 40 w 688"/>
                  <a:gd name="T5" fmla="*/ 380 h 588"/>
                  <a:gd name="T6" fmla="*/ 47 w 688"/>
                  <a:gd name="T7" fmla="*/ 351 h 588"/>
                  <a:gd name="T8" fmla="*/ 47 w 688"/>
                  <a:gd name="T9" fmla="*/ 345 h 588"/>
                  <a:gd name="T10" fmla="*/ 47 w 688"/>
                  <a:gd name="T11" fmla="*/ 16 h 588"/>
                  <a:gd name="T12" fmla="*/ 47 w 688"/>
                  <a:gd name="T13" fmla="*/ 12 h 588"/>
                  <a:gd name="T14" fmla="*/ 61 w 688"/>
                  <a:gd name="T15" fmla="*/ 0 h 588"/>
                  <a:gd name="T16" fmla="*/ 64 w 688"/>
                  <a:gd name="T17" fmla="*/ 0 h 588"/>
                  <a:gd name="T18" fmla="*/ 622 w 688"/>
                  <a:gd name="T19" fmla="*/ 0 h 588"/>
                  <a:gd name="T20" fmla="*/ 628 w 688"/>
                  <a:gd name="T21" fmla="*/ 0 h 588"/>
                  <a:gd name="T22" fmla="*/ 639 w 688"/>
                  <a:gd name="T23" fmla="*/ 13 h 588"/>
                  <a:gd name="T24" fmla="*/ 639 w 688"/>
                  <a:gd name="T25" fmla="*/ 17 h 588"/>
                  <a:gd name="T26" fmla="*/ 639 w 688"/>
                  <a:gd name="T27" fmla="*/ 330 h 588"/>
                  <a:gd name="T28" fmla="*/ 643 w 688"/>
                  <a:gd name="T29" fmla="*/ 369 h 588"/>
                  <a:gd name="T30" fmla="*/ 682 w 688"/>
                  <a:gd name="T31" fmla="*/ 551 h 588"/>
                  <a:gd name="T32" fmla="*/ 686 w 688"/>
                  <a:gd name="T33" fmla="*/ 570 h 588"/>
                  <a:gd name="T34" fmla="*/ 672 w 688"/>
                  <a:gd name="T35" fmla="*/ 588 h 588"/>
                  <a:gd name="T36" fmla="*/ 669 w 688"/>
                  <a:gd name="T37" fmla="*/ 588 h 588"/>
                  <a:gd name="T38" fmla="*/ 18 w 688"/>
                  <a:gd name="T39" fmla="*/ 588 h 588"/>
                  <a:gd name="T40" fmla="*/ 0 w 688"/>
                  <a:gd name="T41" fmla="*/ 576 h 588"/>
                  <a:gd name="T42" fmla="*/ 0 w 688"/>
                  <a:gd name="T43" fmla="*/ 571 h 588"/>
                  <a:gd name="T44" fmla="*/ 76 w 688"/>
                  <a:gd name="T45" fmla="*/ 336 h 588"/>
                  <a:gd name="T46" fmla="*/ 610 w 688"/>
                  <a:gd name="T47" fmla="*/ 336 h 588"/>
                  <a:gd name="T48" fmla="*/ 610 w 688"/>
                  <a:gd name="T49" fmla="*/ 28 h 588"/>
                  <a:gd name="T50" fmla="*/ 76 w 688"/>
                  <a:gd name="T51" fmla="*/ 28 h 588"/>
                  <a:gd name="T52" fmla="*/ 76 w 688"/>
                  <a:gd name="T53" fmla="*/ 336 h 588"/>
                  <a:gd name="T54" fmla="*/ 613 w 688"/>
                  <a:gd name="T55" fmla="*/ 365 h 588"/>
                  <a:gd name="T56" fmla="*/ 73 w 688"/>
                  <a:gd name="T57" fmla="*/ 365 h 588"/>
                  <a:gd name="T58" fmla="*/ 32 w 688"/>
                  <a:gd name="T59" fmla="*/ 559 h 588"/>
                  <a:gd name="T60" fmla="*/ 654 w 688"/>
                  <a:gd name="T61" fmla="*/ 559 h 588"/>
                  <a:gd name="T62" fmla="*/ 613 w 688"/>
                  <a:gd name="T63" fmla="*/ 365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88" h="588">
                    <a:moveTo>
                      <a:pt x="0" y="571"/>
                    </a:moveTo>
                    <a:cubicBezTo>
                      <a:pt x="1" y="563"/>
                      <a:pt x="3" y="555"/>
                      <a:pt x="5" y="547"/>
                    </a:cubicBezTo>
                    <a:cubicBezTo>
                      <a:pt x="17" y="492"/>
                      <a:pt x="29" y="436"/>
                      <a:pt x="40" y="380"/>
                    </a:cubicBezTo>
                    <a:cubicBezTo>
                      <a:pt x="43" y="371"/>
                      <a:pt x="45" y="361"/>
                      <a:pt x="47" y="351"/>
                    </a:cubicBezTo>
                    <a:cubicBezTo>
                      <a:pt x="47" y="349"/>
                      <a:pt x="47" y="347"/>
                      <a:pt x="47" y="345"/>
                    </a:cubicBezTo>
                    <a:cubicBezTo>
                      <a:pt x="47" y="235"/>
                      <a:pt x="47" y="126"/>
                      <a:pt x="47" y="16"/>
                    </a:cubicBezTo>
                    <a:cubicBezTo>
                      <a:pt x="47" y="15"/>
                      <a:pt x="47" y="13"/>
                      <a:pt x="47" y="12"/>
                    </a:cubicBezTo>
                    <a:cubicBezTo>
                      <a:pt x="48" y="5"/>
                      <a:pt x="54" y="0"/>
                      <a:pt x="61" y="0"/>
                    </a:cubicBezTo>
                    <a:cubicBezTo>
                      <a:pt x="62" y="0"/>
                      <a:pt x="63" y="0"/>
                      <a:pt x="64" y="0"/>
                    </a:cubicBezTo>
                    <a:cubicBezTo>
                      <a:pt x="250" y="0"/>
                      <a:pt x="436" y="0"/>
                      <a:pt x="622" y="0"/>
                    </a:cubicBezTo>
                    <a:cubicBezTo>
                      <a:pt x="624" y="0"/>
                      <a:pt x="626" y="0"/>
                      <a:pt x="628" y="0"/>
                    </a:cubicBezTo>
                    <a:cubicBezTo>
                      <a:pt x="634" y="2"/>
                      <a:pt x="638" y="7"/>
                      <a:pt x="639" y="13"/>
                    </a:cubicBezTo>
                    <a:cubicBezTo>
                      <a:pt x="639" y="14"/>
                      <a:pt x="639" y="16"/>
                      <a:pt x="639" y="17"/>
                    </a:cubicBezTo>
                    <a:cubicBezTo>
                      <a:pt x="639" y="121"/>
                      <a:pt x="639" y="226"/>
                      <a:pt x="639" y="330"/>
                    </a:cubicBezTo>
                    <a:cubicBezTo>
                      <a:pt x="639" y="344"/>
                      <a:pt x="640" y="356"/>
                      <a:pt x="643" y="369"/>
                    </a:cubicBezTo>
                    <a:cubicBezTo>
                      <a:pt x="656" y="430"/>
                      <a:pt x="669" y="490"/>
                      <a:pt x="682" y="551"/>
                    </a:cubicBezTo>
                    <a:cubicBezTo>
                      <a:pt x="683" y="557"/>
                      <a:pt x="684" y="564"/>
                      <a:pt x="686" y="570"/>
                    </a:cubicBezTo>
                    <a:cubicBezTo>
                      <a:pt x="688" y="579"/>
                      <a:pt x="681" y="587"/>
                      <a:pt x="672" y="588"/>
                    </a:cubicBezTo>
                    <a:cubicBezTo>
                      <a:pt x="671" y="588"/>
                      <a:pt x="670" y="588"/>
                      <a:pt x="669" y="588"/>
                    </a:cubicBezTo>
                    <a:cubicBezTo>
                      <a:pt x="452" y="588"/>
                      <a:pt x="235" y="588"/>
                      <a:pt x="18" y="588"/>
                    </a:cubicBezTo>
                    <a:cubicBezTo>
                      <a:pt x="9" y="588"/>
                      <a:pt x="3" y="585"/>
                      <a:pt x="0" y="576"/>
                    </a:cubicBezTo>
                    <a:cubicBezTo>
                      <a:pt x="0" y="574"/>
                      <a:pt x="0" y="572"/>
                      <a:pt x="0" y="571"/>
                    </a:cubicBezTo>
                    <a:close/>
                    <a:moveTo>
                      <a:pt x="76" y="336"/>
                    </a:moveTo>
                    <a:cubicBezTo>
                      <a:pt x="254" y="336"/>
                      <a:pt x="432" y="336"/>
                      <a:pt x="610" y="336"/>
                    </a:cubicBezTo>
                    <a:cubicBezTo>
                      <a:pt x="610" y="233"/>
                      <a:pt x="610" y="131"/>
                      <a:pt x="610" y="28"/>
                    </a:cubicBezTo>
                    <a:cubicBezTo>
                      <a:pt x="432" y="28"/>
                      <a:pt x="254" y="28"/>
                      <a:pt x="76" y="28"/>
                    </a:cubicBezTo>
                    <a:cubicBezTo>
                      <a:pt x="76" y="131"/>
                      <a:pt x="76" y="234"/>
                      <a:pt x="76" y="336"/>
                    </a:cubicBezTo>
                    <a:close/>
                    <a:moveTo>
                      <a:pt x="613" y="365"/>
                    </a:moveTo>
                    <a:cubicBezTo>
                      <a:pt x="433" y="365"/>
                      <a:pt x="253" y="365"/>
                      <a:pt x="73" y="365"/>
                    </a:cubicBezTo>
                    <a:cubicBezTo>
                      <a:pt x="59" y="430"/>
                      <a:pt x="45" y="494"/>
                      <a:pt x="32" y="559"/>
                    </a:cubicBezTo>
                    <a:cubicBezTo>
                      <a:pt x="239" y="559"/>
                      <a:pt x="447" y="559"/>
                      <a:pt x="654" y="559"/>
                    </a:cubicBezTo>
                    <a:cubicBezTo>
                      <a:pt x="640" y="494"/>
                      <a:pt x="627" y="430"/>
                      <a:pt x="613" y="3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9" name="Freeform 48">
                <a:extLst>
                  <a:ext uri="{FF2B5EF4-FFF2-40B4-BE49-F238E27FC236}">
                    <a16:creationId xmlns:a16="http://schemas.microsoft.com/office/drawing/2014/main" id="{E4FB45C8-35E1-B55D-815D-F4CEA1A8B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4014" y="3862567"/>
                <a:ext cx="318504" cy="42263"/>
              </a:xfrm>
              <a:custGeom>
                <a:avLst/>
                <a:gdLst>
                  <a:gd name="T0" fmla="*/ 109 w 219"/>
                  <a:gd name="T1" fmla="*/ 0 h 29"/>
                  <a:gd name="T2" fmla="*/ 200 w 219"/>
                  <a:gd name="T3" fmla="*/ 0 h 29"/>
                  <a:gd name="T4" fmla="*/ 215 w 219"/>
                  <a:gd name="T5" fmla="*/ 9 h 29"/>
                  <a:gd name="T6" fmla="*/ 202 w 219"/>
                  <a:gd name="T7" fmla="*/ 29 h 29"/>
                  <a:gd name="T8" fmla="*/ 201 w 219"/>
                  <a:gd name="T9" fmla="*/ 29 h 29"/>
                  <a:gd name="T10" fmla="*/ 17 w 219"/>
                  <a:gd name="T11" fmla="*/ 29 h 29"/>
                  <a:gd name="T12" fmla="*/ 2 w 219"/>
                  <a:gd name="T13" fmla="*/ 17 h 29"/>
                  <a:gd name="T14" fmla="*/ 15 w 219"/>
                  <a:gd name="T15" fmla="*/ 0 h 29"/>
                  <a:gd name="T16" fmla="*/ 21 w 219"/>
                  <a:gd name="T17" fmla="*/ 0 h 29"/>
                  <a:gd name="T18" fmla="*/ 109 w 219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9" h="29">
                    <a:moveTo>
                      <a:pt x="109" y="0"/>
                    </a:moveTo>
                    <a:cubicBezTo>
                      <a:pt x="140" y="0"/>
                      <a:pt x="170" y="0"/>
                      <a:pt x="200" y="0"/>
                    </a:cubicBezTo>
                    <a:cubicBezTo>
                      <a:pt x="208" y="0"/>
                      <a:pt x="213" y="3"/>
                      <a:pt x="215" y="9"/>
                    </a:cubicBezTo>
                    <a:cubicBezTo>
                      <a:pt x="219" y="19"/>
                      <a:pt x="212" y="28"/>
                      <a:pt x="202" y="29"/>
                    </a:cubicBezTo>
                    <a:cubicBezTo>
                      <a:pt x="202" y="29"/>
                      <a:pt x="201" y="29"/>
                      <a:pt x="201" y="29"/>
                    </a:cubicBezTo>
                    <a:cubicBezTo>
                      <a:pt x="140" y="29"/>
                      <a:pt x="79" y="29"/>
                      <a:pt x="17" y="29"/>
                    </a:cubicBezTo>
                    <a:cubicBezTo>
                      <a:pt x="10" y="29"/>
                      <a:pt x="4" y="24"/>
                      <a:pt x="2" y="17"/>
                    </a:cubicBezTo>
                    <a:cubicBezTo>
                      <a:pt x="0" y="9"/>
                      <a:pt x="7" y="1"/>
                      <a:pt x="15" y="0"/>
                    </a:cubicBezTo>
                    <a:cubicBezTo>
                      <a:pt x="17" y="0"/>
                      <a:pt x="19" y="0"/>
                      <a:pt x="21" y="0"/>
                    </a:cubicBezTo>
                    <a:cubicBezTo>
                      <a:pt x="51" y="0"/>
                      <a:pt x="80" y="0"/>
                      <a:pt x="1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0" name="Freeform 49">
                <a:extLst>
                  <a:ext uri="{FF2B5EF4-FFF2-40B4-BE49-F238E27FC236}">
                    <a16:creationId xmlns:a16="http://schemas.microsoft.com/office/drawing/2014/main" id="{D673F242-445C-340A-B63D-B457FFB83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20462" y="3862567"/>
                <a:ext cx="116376" cy="42263"/>
              </a:xfrm>
              <a:custGeom>
                <a:avLst/>
                <a:gdLst>
                  <a:gd name="T0" fmla="*/ 40 w 80"/>
                  <a:gd name="T1" fmla="*/ 0 h 29"/>
                  <a:gd name="T2" fmla="*/ 66 w 80"/>
                  <a:gd name="T3" fmla="*/ 0 h 29"/>
                  <a:gd name="T4" fmla="*/ 79 w 80"/>
                  <a:gd name="T5" fmla="*/ 12 h 29"/>
                  <a:gd name="T6" fmla="*/ 71 w 80"/>
                  <a:gd name="T7" fmla="*/ 27 h 29"/>
                  <a:gd name="T8" fmla="*/ 65 w 80"/>
                  <a:gd name="T9" fmla="*/ 29 h 29"/>
                  <a:gd name="T10" fmla="*/ 16 w 80"/>
                  <a:gd name="T11" fmla="*/ 29 h 29"/>
                  <a:gd name="T12" fmla="*/ 1 w 80"/>
                  <a:gd name="T13" fmla="*/ 16 h 29"/>
                  <a:gd name="T14" fmla="*/ 12 w 80"/>
                  <a:gd name="T15" fmla="*/ 1 h 29"/>
                  <a:gd name="T16" fmla="*/ 17 w 80"/>
                  <a:gd name="T17" fmla="*/ 0 h 29"/>
                  <a:gd name="T18" fmla="*/ 40 w 80"/>
                  <a:gd name="T19" fmla="*/ 0 h 29"/>
                  <a:gd name="T20" fmla="*/ 40 w 8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9">
                    <a:moveTo>
                      <a:pt x="40" y="0"/>
                    </a:moveTo>
                    <a:cubicBezTo>
                      <a:pt x="49" y="0"/>
                      <a:pt x="57" y="0"/>
                      <a:pt x="66" y="0"/>
                    </a:cubicBezTo>
                    <a:cubicBezTo>
                      <a:pt x="73" y="0"/>
                      <a:pt x="78" y="5"/>
                      <a:pt x="79" y="12"/>
                    </a:cubicBezTo>
                    <a:cubicBezTo>
                      <a:pt x="80" y="18"/>
                      <a:pt x="77" y="25"/>
                      <a:pt x="71" y="27"/>
                    </a:cubicBezTo>
                    <a:cubicBezTo>
                      <a:pt x="69" y="28"/>
                      <a:pt x="67" y="29"/>
                      <a:pt x="65" y="29"/>
                    </a:cubicBezTo>
                    <a:cubicBezTo>
                      <a:pt x="48" y="29"/>
                      <a:pt x="32" y="29"/>
                      <a:pt x="16" y="29"/>
                    </a:cubicBezTo>
                    <a:cubicBezTo>
                      <a:pt x="8" y="29"/>
                      <a:pt x="2" y="23"/>
                      <a:pt x="1" y="16"/>
                    </a:cubicBezTo>
                    <a:cubicBezTo>
                      <a:pt x="0" y="9"/>
                      <a:pt x="5" y="2"/>
                      <a:pt x="12" y="1"/>
                    </a:cubicBezTo>
                    <a:cubicBezTo>
                      <a:pt x="14" y="0"/>
                      <a:pt x="15" y="0"/>
                      <a:pt x="17" y="0"/>
                    </a:cubicBezTo>
                    <a:cubicBezTo>
                      <a:pt x="25" y="0"/>
                      <a:pt x="33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1" name="Freeform 50">
                <a:extLst>
                  <a:ext uri="{FF2B5EF4-FFF2-40B4-BE49-F238E27FC236}">
                    <a16:creationId xmlns:a16="http://schemas.microsoft.com/office/drawing/2014/main" id="{67B4E457-56C0-7C26-7DE1-DD5D7036E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04793" y="3862567"/>
                <a:ext cx="116376" cy="42263"/>
              </a:xfrm>
              <a:custGeom>
                <a:avLst/>
                <a:gdLst>
                  <a:gd name="T0" fmla="*/ 39 w 80"/>
                  <a:gd name="T1" fmla="*/ 0 h 29"/>
                  <a:gd name="T2" fmla="*/ 65 w 80"/>
                  <a:gd name="T3" fmla="*/ 0 h 29"/>
                  <a:gd name="T4" fmla="*/ 78 w 80"/>
                  <a:gd name="T5" fmla="*/ 10 h 29"/>
                  <a:gd name="T6" fmla="*/ 73 w 80"/>
                  <a:gd name="T7" fmla="*/ 25 h 29"/>
                  <a:gd name="T8" fmla="*/ 64 w 80"/>
                  <a:gd name="T9" fmla="*/ 29 h 29"/>
                  <a:gd name="T10" fmla="*/ 15 w 80"/>
                  <a:gd name="T11" fmla="*/ 29 h 29"/>
                  <a:gd name="T12" fmla="*/ 0 w 80"/>
                  <a:gd name="T13" fmla="*/ 14 h 29"/>
                  <a:gd name="T14" fmla="*/ 15 w 80"/>
                  <a:gd name="T15" fmla="*/ 0 h 29"/>
                  <a:gd name="T16" fmla="*/ 16 w 80"/>
                  <a:gd name="T17" fmla="*/ 0 h 29"/>
                  <a:gd name="T18" fmla="*/ 39 w 80"/>
                  <a:gd name="T19" fmla="*/ 0 h 29"/>
                  <a:gd name="T20" fmla="*/ 39 w 8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9">
                    <a:moveTo>
                      <a:pt x="39" y="0"/>
                    </a:moveTo>
                    <a:cubicBezTo>
                      <a:pt x="48" y="0"/>
                      <a:pt x="56" y="0"/>
                      <a:pt x="65" y="0"/>
                    </a:cubicBezTo>
                    <a:cubicBezTo>
                      <a:pt x="71" y="0"/>
                      <a:pt x="76" y="4"/>
                      <a:pt x="78" y="10"/>
                    </a:cubicBezTo>
                    <a:cubicBezTo>
                      <a:pt x="80" y="15"/>
                      <a:pt x="78" y="22"/>
                      <a:pt x="73" y="25"/>
                    </a:cubicBezTo>
                    <a:cubicBezTo>
                      <a:pt x="71" y="28"/>
                      <a:pt x="67" y="29"/>
                      <a:pt x="64" y="29"/>
                    </a:cubicBezTo>
                    <a:cubicBezTo>
                      <a:pt x="47" y="29"/>
                      <a:pt x="31" y="29"/>
                      <a:pt x="15" y="29"/>
                    </a:cubicBezTo>
                    <a:cubicBezTo>
                      <a:pt x="7" y="29"/>
                      <a:pt x="0" y="22"/>
                      <a:pt x="0" y="14"/>
                    </a:cubicBezTo>
                    <a:cubicBezTo>
                      <a:pt x="0" y="6"/>
                      <a:pt x="6" y="0"/>
                      <a:pt x="15" y="0"/>
                    </a:cubicBezTo>
                    <a:cubicBezTo>
                      <a:pt x="15" y="0"/>
                      <a:pt x="15" y="0"/>
                      <a:pt x="16" y="0"/>
                    </a:cubicBezTo>
                    <a:cubicBezTo>
                      <a:pt x="23" y="0"/>
                      <a:pt x="31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2" name="Freeform 51">
                <a:extLst>
                  <a:ext uri="{FF2B5EF4-FFF2-40B4-BE49-F238E27FC236}">
                    <a16:creationId xmlns:a16="http://schemas.microsoft.com/office/drawing/2014/main" id="{21F35BFC-E7F1-FCEC-B3BF-45D5BBE1D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22299" y="3689228"/>
                <a:ext cx="116376" cy="40425"/>
              </a:xfrm>
              <a:custGeom>
                <a:avLst/>
                <a:gdLst>
                  <a:gd name="T0" fmla="*/ 39 w 80"/>
                  <a:gd name="T1" fmla="*/ 28 h 28"/>
                  <a:gd name="T2" fmla="*/ 14 w 80"/>
                  <a:gd name="T3" fmla="*/ 28 h 28"/>
                  <a:gd name="T4" fmla="*/ 0 w 80"/>
                  <a:gd name="T5" fmla="*/ 15 h 28"/>
                  <a:gd name="T6" fmla="*/ 10 w 80"/>
                  <a:gd name="T7" fmla="*/ 1 h 28"/>
                  <a:gd name="T8" fmla="*/ 15 w 80"/>
                  <a:gd name="T9" fmla="*/ 0 h 28"/>
                  <a:gd name="T10" fmla="*/ 63 w 80"/>
                  <a:gd name="T11" fmla="*/ 0 h 28"/>
                  <a:gd name="T12" fmla="*/ 78 w 80"/>
                  <a:gd name="T13" fmla="*/ 9 h 28"/>
                  <a:gd name="T14" fmla="*/ 73 w 80"/>
                  <a:gd name="T15" fmla="*/ 25 h 28"/>
                  <a:gd name="T16" fmla="*/ 64 w 80"/>
                  <a:gd name="T17" fmla="*/ 28 h 28"/>
                  <a:gd name="T18" fmla="*/ 39 w 80"/>
                  <a:gd name="T19" fmla="*/ 28 h 28"/>
                  <a:gd name="T20" fmla="*/ 39 w 80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8">
                    <a:moveTo>
                      <a:pt x="39" y="28"/>
                    </a:moveTo>
                    <a:cubicBezTo>
                      <a:pt x="31" y="28"/>
                      <a:pt x="22" y="28"/>
                      <a:pt x="14" y="28"/>
                    </a:cubicBezTo>
                    <a:cubicBezTo>
                      <a:pt x="7" y="28"/>
                      <a:pt x="1" y="23"/>
                      <a:pt x="0" y="15"/>
                    </a:cubicBezTo>
                    <a:cubicBezTo>
                      <a:pt x="0" y="9"/>
                      <a:pt x="4" y="2"/>
                      <a:pt x="10" y="1"/>
                    </a:cubicBezTo>
                    <a:cubicBezTo>
                      <a:pt x="12" y="0"/>
                      <a:pt x="14" y="0"/>
                      <a:pt x="15" y="0"/>
                    </a:cubicBezTo>
                    <a:cubicBezTo>
                      <a:pt x="31" y="0"/>
                      <a:pt x="47" y="0"/>
                      <a:pt x="63" y="0"/>
                    </a:cubicBezTo>
                    <a:cubicBezTo>
                      <a:pt x="70" y="0"/>
                      <a:pt x="76" y="3"/>
                      <a:pt x="78" y="9"/>
                    </a:cubicBezTo>
                    <a:cubicBezTo>
                      <a:pt x="80" y="15"/>
                      <a:pt x="78" y="21"/>
                      <a:pt x="73" y="25"/>
                    </a:cubicBezTo>
                    <a:cubicBezTo>
                      <a:pt x="71" y="27"/>
                      <a:pt x="67" y="28"/>
                      <a:pt x="64" y="28"/>
                    </a:cubicBezTo>
                    <a:cubicBezTo>
                      <a:pt x="55" y="28"/>
                      <a:pt x="47" y="28"/>
                      <a:pt x="39" y="28"/>
                    </a:cubicBezTo>
                    <a:cubicBezTo>
                      <a:pt x="39" y="28"/>
                      <a:pt x="39" y="28"/>
                      <a:pt x="39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3" name="Freeform 52">
                <a:extLst>
                  <a:ext uri="{FF2B5EF4-FFF2-40B4-BE49-F238E27FC236}">
                    <a16:creationId xmlns:a16="http://schemas.microsoft.com/office/drawing/2014/main" id="{D89C51E7-1037-A8D6-B2D4-2E5C34693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03568" y="3689228"/>
                <a:ext cx="117601" cy="40425"/>
              </a:xfrm>
              <a:custGeom>
                <a:avLst/>
                <a:gdLst>
                  <a:gd name="T0" fmla="*/ 40 w 81"/>
                  <a:gd name="T1" fmla="*/ 28 h 28"/>
                  <a:gd name="T2" fmla="*/ 15 w 81"/>
                  <a:gd name="T3" fmla="*/ 28 h 28"/>
                  <a:gd name="T4" fmla="*/ 1 w 81"/>
                  <a:gd name="T5" fmla="*/ 16 h 28"/>
                  <a:gd name="T6" fmla="*/ 11 w 81"/>
                  <a:gd name="T7" fmla="*/ 1 h 28"/>
                  <a:gd name="T8" fmla="*/ 16 w 81"/>
                  <a:gd name="T9" fmla="*/ 0 h 28"/>
                  <a:gd name="T10" fmla="*/ 64 w 81"/>
                  <a:gd name="T11" fmla="*/ 0 h 28"/>
                  <a:gd name="T12" fmla="*/ 79 w 81"/>
                  <a:gd name="T13" fmla="*/ 18 h 28"/>
                  <a:gd name="T14" fmla="*/ 65 w 81"/>
                  <a:gd name="T15" fmla="*/ 28 h 28"/>
                  <a:gd name="T16" fmla="*/ 40 w 81"/>
                  <a:gd name="T17" fmla="*/ 28 h 28"/>
                  <a:gd name="T18" fmla="*/ 40 w 81"/>
                  <a:gd name="T1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28">
                    <a:moveTo>
                      <a:pt x="40" y="28"/>
                    </a:moveTo>
                    <a:cubicBezTo>
                      <a:pt x="32" y="28"/>
                      <a:pt x="23" y="28"/>
                      <a:pt x="15" y="28"/>
                    </a:cubicBezTo>
                    <a:cubicBezTo>
                      <a:pt x="8" y="28"/>
                      <a:pt x="2" y="23"/>
                      <a:pt x="1" y="16"/>
                    </a:cubicBezTo>
                    <a:cubicBezTo>
                      <a:pt x="0" y="9"/>
                      <a:pt x="5" y="3"/>
                      <a:pt x="11" y="1"/>
                    </a:cubicBezTo>
                    <a:cubicBezTo>
                      <a:pt x="13" y="0"/>
                      <a:pt x="15" y="0"/>
                      <a:pt x="16" y="0"/>
                    </a:cubicBezTo>
                    <a:cubicBezTo>
                      <a:pt x="32" y="0"/>
                      <a:pt x="48" y="0"/>
                      <a:pt x="64" y="0"/>
                    </a:cubicBezTo>
                    <a:cubicBezTo>
                      <a:pt x="75" y="0"/>
                      <a:pt x="81" y="8"/>
                      <a:pt x="79" y="18"/>
                    </a:cubicBezTo>
                    <a:cubicBezTo>
                      <a:pt x="77" y="24"/>
                      <a:pt x="72" y="28"/>
                      <a:pt x="65" y="28"/>
                    </a:cubicBezTo>
                    <a:cubicBezTo>
                      <a:pt x="57" y="28"/>
                      <a:pt x="49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4" name="Freeform 53">
                <a:extLst>
                  <a:ext uri="{FF2B5EF4-FFF2-40B4-BE49-F238E27FC236}">
                    <a16:creationId xmlns:a16="http://schemas.microsoft.com/office/drawing/2014/main" id="{81954CCE-C463-5946-EAD7-A856D1397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5239" y="3689228"/>
                <a:ext cx="116376" cy="40425"/>
              </a:xfrm>
              <a:custGeom>
                <a:avLst/>
                <a:gdLst>
                  <a:gd name="T0" fmla="*/ 40 w 80"/>
                  <a:gd name="T1" fmla="*/ 28 h 28"/>
                  <a:gd name="T2" fmla="*/ 15 w 80"/>
                  <a:gd name="T3" fmla="*/ 28 h 28"/>
                  <a:gd name="T4" fmla="*/ 1 w 80"/>
                  <a:gd name="T5" fmla="*/ 16 h 28"/>
                  <a:gd name="T6" fmla="*/ 11 w 80"/>
                  <a:gd name="T7" fmla="*/ 0 h 28"/>
                  <a:gd name="T8" fmla="*/ 16 w 80"/>
                  <a:gd name="T9" fmla="*/ 0 h 28"/>
                  <a:gd name="T10" fmla="*/ 64 w 80"/>
                  <a:gd name="T11" fmla="*/ 0 h 28"/>
                  <a:gd name="T12" fmla="*/ 78 w 80"/>
                  <a:gd name="T13" fmla="*/ 8 h 28"/>
                  <a:gd name="T14" fmla="*/ 76 w 80"/>
                  <a:gd name="T15" fmla="*/ 23 h 28"/>
                  <a:gd name="T16" fmla="*/ 64 w 80"/>
                  <a:gd name="T17" fmla="*/ 28 h 28"/>
                  <a:gd name="T18" fmla="*/ 40 w 80"/>
                  <a:gd name="T19" fmla="*/ 28 h 28"/>
                  <a:gd name="T20" fmla="*/ 40 w 80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8">
                    <a:moveTo>
                      <a:pt x="40" y="28"/>
                    </a:moveTo>
                    <a:cubicBezTo>
                      <a:pt x="32" y="28"/>
                      <a:pt x="23" y="28"/>
                      <a:pt x="15" y="28"/>
                    </a:cubicBezTo>
                    <a:cubicBezTo>
                      <a:pt x="8" y="28"/>
                      <a:pt x="2" y="23"/>
                      <a:pt x="1" y="16"/>
                    </a:cubicBezTo>
                    <a:cubicBezTo>
                      <a:pt x="0" y="9"/>
                      <a:pt x="4" y="2"/>
                      <a:pt x="11" y="0"/>
                    </a:cubicBezTo>
                    <a:cubicBezTo>
                      <a:pt x="13" y="0"/>
                      <a:pt x="15" y="0"/>
                      <a:pt x="16" y="0"/>
                    </a:cubicBezTo>
                    <a:cubicBezTo>
                      <a:pt x="32" y="0"/>
                      <a:pt x="48" y="0"/>
                      <a:pt x="64" y="0"/>
                    </a:cubicBezTo>
                    <a:cubicBezTo>
                      <a:pt x="70" y="0"/>
                      <a:pt x="75" y="2"/>
                      <a:pt x="78" y="8"/>
                    </a:cubicBezTo>
                    <a:cubicBezTo>
                      <a:pt x="80" y="13"/>
                      <a:pt x="80" y="18"/>
                      <a:pt x="76" y="23"/>
                    </a:cubicBezTo>
                    <a:cubicBezTo>
                      <a:pt x="73" y="27"/>
                      <a:pt x="69" y="28"/>
                      <a:pt x="64" y="28"/>
                    </a:cubicBezTo>
                    <a:cubicBezTo>
                      <a:pt x="56" y="28"/>
                      <a:pt x="48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5" name="Freeform 54">
                <a:extLst>
                  <a:ext uri="{FF2B5EF4-FFF2-40B4-BE49-F238E27FC236}">
                    <a16:creationId xmlns:a16="http://schemas.microsoft.com/office/drawing/2014/main" id="{1FD0EA2B-2BCA-C9DB-6263-5293338AD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10016" y="3689228"/>
                <a:ext cx="116376" cy="40425"/>
              </a:xfrm>
              <a:custGeom>
                <a:avLst/>
                <a:gdLst>
                  <a:gd name="T0" fmla="*/ 40 w 80"/>
                  <a:gd name="T1" fmla="*/ 28 h 28"/>
                  <a:gd name="T2" fmla="*/ 14 w 80"/>
                  <a:gd name="T3" fmla="*/ 28 h 28"/>
                  <a:gd name="T4" fmla="*/ 1 w 80"/>
                  <a:gd name="T5" fmla="*/ 16 h 28"/>
                  <a:gd name="T6" fmla="*/ 11 w 80"/>
                  <a:gd name="T7" fmla="*/ 1 h 28"/>
                  <a:gd name="T8" fmla="*/ 15 w 80"/>
                  <a:gd name="T9" fmla="*/ 0 h 28"/>
                  <a:gd name="T10" fmla="*/ 64 w 80"/>
                  <a:gd name="T11" fmla="*/ 0 h 28"/>
                  <a:gd name="T12" fmla="*/ 78 w 80"/>
                  <a:gd name="T13" fmla="*/ 9 h 28"/>
                  <a:gd name="T14" fmla="*/ 73 w 80"/>
                  <a:gd name="T15" fmla="*/ 25 h 28"/>
                  <a:gd name="T16" fmla="*/ 64 w 80"/>
                  <a:gd name="T17" fmla="*/ 28 h 28"/>
                  <a:gd name="T18" fmla="*/ 40 w 80"/>
                  <a:gd name="T19" fmla="*/ 28 h 28"/>
                  <a:gd name="T20" fmla="*/ 40 w 80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8">
                    <a:moveTo>
                      <a:pt x="40" y="28"/>
                    </a:moveTo>
                    <a:cubicBezTo>
                      <a:pt x="31" y="28"/>
                      <a:pt x="23" y="28"/>
                      <a:pt x="14" y="28"/>
                    </a:cubicBezTo>
                    <a:cubicBezTo>
                      <a:pt x="7" y="28"/>
                      <a:pt x="2" y="23"/>
                      <a:pt x="1" y="16"/>
                    </a:cubicBezTo>
                    <a:cubicBezTo>
                      <a:pt x="0" y="9"/>
                      <a:pt x="4" y="3"/>
                      <a:pt x="11" y="1"/>
                    </a:cubicBezTo>
                    <a:cubicBezTo>
                      <a:pt x="12" y="0"/>
                      <a:pt x="14" y="0"/>
                      <a:pt x="15" y="0"/>
                    </a:cubicBezTo>
                    <a:cubicBezTo>
                      <a:pt x="32" y="0"/>
                      <a:pt x="48" y="0"/>
                      <a:pt x="64" y="0"/>
                    </a:cubicBezTo>
                    <a:cubicBezTo>
                      <a:pt x="71" y="0"/>
                      <a:pt x="76" y="4"/>
                      <a:pt x="78" y="9"/>
                    </a:cubicBezTo>
                    <a:cubicBezTo>
                      <a:pt x="80" y="15"/>
                      <a:pt x="78" y="22"/>
                      <a:pt x="73" y="25"/>
                    </a:cubicBezTo>
                    <a:cubicBezTo>
                      <a:pt x="71" y="28"/>
                      <a:pt x="67" y="28"/>
                      <a:pt x="64" y="28"/>
                    </a:cubicBezTo>
                    <a:cubicBezTo>
                      <a:pt x="56" y="28"/>
                      <a:pt x="48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6" name="Freeform 55">
                <a:extLst>
                  <a:ext uri="{FF2B5EF4-FFF2-40B4-BE49-F238E27FC236}">
                    <a16:creationId xmlns:a16="http://schemas.microsoft.com/office/drawing/2014/main" id="{2A36DFA0-4623-1CD4-352E-033C8BAAC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20462" y="3774979"/>
                <a:ext cx="119439" cy="42263"/>
              </a:xfrm>
              <a:custGeom>
                <a:avLst/>
                <a:gdLst>
                  <a:gd name="T0" fmla="*/ 41 w 82"/>
                  <a:gd name="T1" fmla="*/ 0 h 29"/>
                  <a:gd name="T2" fmla="*/ 66 w 82"/>
                  <a:gd name="T3" fmla="*/ 1 h 29"/>
                  <a:gd name="T4" fmla="*/ 79 w 82"/>
                  <a:gd name="T5" fmla="*/ 19 h 29"/>
                  <a:gd name="T6" fmla="*/ 67 w 82"/>
                  <a:gd name="T7" fmla="*/ 29 h 29"/>
                  <a:gd name="T8" fmla="*/ 64 w 82"/>
                  <a:gd name="T9" fmla="*/ 29 h 29"/>
                  <a:gd name="T10" fmla="*/ 17 w 82"/>
                  <a:gd name="T11" fmla="*/ 29 h 29"/>
                  <a:gd name="T12" fmla="*/ 2 w 82"/>
                  <a:gd name="T13" fmla="*/ 18 h 29"/>
                  <a:gd name="T14" fmla="*/ 15 w 82"/>
                  <a:gd name="T15" fmla="*/ 1 h 29"/>
                  <a:gd name="T16" fmla="*/ 41 w 82"/>
                  <a:gd name="T17" fmla="*/ 0 h 29"/>
                  <a:gd name="T18" fmla="*/ 41 w 82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29">
                    <a:moveTo>
                      <a:pt x="41" y="0"/>
                    </a:moveTo>
                    <a:cubicBezTo>
                      <a:pt x="49" y="0"/>
                      <a:pt x="58" y="0"/>
                      <a:pt x="66" y="1"/>
                    </a:cubicBezTo>
                    <a:cubicBezTo>
                      <a:pt x="75" y="1"/>
                      <a:pt x="82" y="10"/>
                      <a:pt x="79" y="19"/>
                    </a:cubicBezTo>
                    <a:cubicBezTo>
                      <a:pt x="77" y="24"/>
                      <a:pt x="73" y="28"/>
                      <a:pt x="67" y="29"/>
                    </a:cubicBezTo>
                    <a:cubicBezTo>
                      <a:pt x="66" y="29"/>
                      <a:pt x="65" y="29"/>
                      <a:pt x="64" y="29"/>
                    </a:cubicBezTo>
                    <a:cubicBezTo>
                      <a:pt x="48" y="29"/>
                      <a:pt x="32" y="29"/>
                      <a:pt x="17" y="29"/>
                    </a:cubicBezTo>
                    <a:cubicBezTo>
                      <a:pt x="9" y="29"/>
                      <a:pt x="3" y="25"/>
                      <a:pt x="2" y="18"/>
                    </a:cubicBezTo>
                    <a:cubicBezTo>
                      <a:pt x="0" y="10"/>
                      <a:pt x="6" y="1"/>
                      <a:pt x="15" y="1"/>
                    </a:cubicBezTo>
                    <a:cubicBezTo>
                      <a:pt x="23" y="0"/>
                      <a:pt x="32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7" name="Freeform 56">
                <a:extLst>
                  <a:ext uri="{FF2B5EF4-FFF2-40B4-BE49-F238E27FC236}">
                    <a16:creationId xmlns:a16="http://schemas.microsoft.com/office/drawing/2014/main" id="{1558D67F-9D09-9A8B-5CA2-72953C89F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04793" y="3774979"/>
                <a:ext cx="116376" cy="42263"/>
              </a:xfrm>
              <a:custGeom>
                <a:avLst/>
                <a:gdLst>
                  <a:gd name="T0" fmla="*/ 39 w 80"/>
                  <a:gd name="T1" fmla="*/ 0 h 29"/>
                  <a:gd name="T2" fmla="*/ 65 w 80"/>
                  <a:gd name="T3" fmla="*/ 1 h 29"/>
                  <a:gd name="T4" fmla="*/ 78 w 80"/>
                  <a:gd name="T5" fmla="*/ 10 h 29"/>
                  <a:gd name="T6" fmla="*/ 73 w 80"/>
                  <a:gd name="T7" fmla="*/ 26 h 29"/>
                  <a:gd name="T8" fmla="*/ 65 w 80"/>
                  <a:gd name="T9" fmla="*/ 29 h 29"/>
                  <a:gd name="T10" fmla="*/ 14 w 80"/>
                  <a:gd name="T11" fmla="*/ 29 h 29"/>
                  <a:gd name="T12" fmla="*/ 0 w 80"/>
                  <a:gd name="T13" fmla="*/ 16 h 29"/>
                  <a:gd name="T14" fmla="*/ 11 w 80"/>
                  <a:gd name="T15" fmla="*/ 1 h 29"/>
                  <a:gd name="T16" fmla="*/ 16 w 80"/>
                  <a:gd name="T17" fmla="*/ 0 h 29"/>
                  <a:gd name="T18" fmla="*/ 39 w 80"/>
                  <a:gd name="T19" fmla="*/ 0 h 29"/>
                  <a:gd name="T20" fmla="*/ 39 w 8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9">
                    <a:moveTo>
                      <a:pt x="39" y="0"/>
                    </a:moveTo>
                    <a:cubicBezTo>
                      <a:pt x="48" y="0"/>
                      <a:pt x="57" y="0"/>
                      <a:pt x="65" y="1"/>
                    </a:cubicBezTo>
                    <a:cubicBezTo>
                      <a:pt x="71" y="1"/>
                      <a:pt x="76" y="5"/>
                      <a:pt x="78" y="10"/>
                    </a:cubicBezTo>
                    <a:cubicBezTo>
                      <a:pt x="80" y="16"/>
                      <a:pt x="78" y="22"/>
                      <a:pt x="73" y="26"/>
                    </a:cubicBezTo>
                    <a:cubicBezTo>
                      <a:pt x="71" y="27"/>
                      <a:pt x="68" y="29"/>
                      <a:pt x="65" y="29"/>
                    </a:cubicBezTo>
                    <a:cubicBezTo>
                      <a:pt x="48" y="29"/>
                      <a:pt x="31" y="29"/>
                      <a:pt x="14" y="29"/>
                    </a:cubicBezTo>
                    <a:cubicBezTo>
                      <a:pt x="6" y="29"/>
                      <a:pt x="1" y="23"/>
                      <a:pt x="0" y="16"/>
                    </a:cubicBezTo>
                    <a:cubicBezTo>
                      <a:pt x="0" y="9"/>
                      <a:pt x="4" y="3"/>
                      <a:pt x="11" y="1"/>
                    </a:cubicBezTo>
                    <a:cubicBezTo>
                      <a:pt x="12" y="1"/>
                      <a:pt x="14" y="0"/>
                      <a:pt x="16" y="0"/>
                    </a:cubicBezTo>
                    <a:cubicBezTo>
                      <a:pt x="24" y="0"/>
                      <a:pt x="32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8" name="Freeform 57">
                <a:extLst>
                  <a:ext uri="{FF2B5EF4-FFF2-40B4-BE49-F238E27FC236}">
                    <a16:creationId xmlns:a16="http://schemas.microsoft.com/office/drawing/2014/main" id="{E56F6876-B13A-D2AC-0EFC-238DFF0EC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7077" y="3774979"/>
                <a:ext cx="114539" cy="42263"/>
              </a:xfrm>
              <a:custGeom>
                <a:avLst/>
                <a:gdLst>
                  <a:gd name="T0" fmla="*/ 39 w 79"/>
                  <a:gd name="T1" fmla="*/ 0 h 29"/>
                  <a:gd name="T2" fmla="*/ 65 w 79"/>
                  <a:gd name="T3" fmla="*/ 1 h 29"/>
                  <a:gd name="T4" fmla="*/ 77 w 79"/>
                  <a:gd name="T5" fmla="*/ 9 h 29"/>
                  <a:gd name="T6" fmla="*/ 75 w 79"/>
                  <a:gd name="T7" fmla="*/ 24 h 29"/>
                  <a:gd name="T8" fmla="*/ 64 w 79"/>
                  <a:gd name="T9" fmla="*/ 29 h 29"/>
                  <a:gd name="T10" fmla="*/ 14 w 79"/>
                  <a:gd name="T11" fmla="*/ 29 h 29"/>
                  <a:gd name="T12" fmla="*/ 0 w 79"/>
                  <a:gd name="T13" fmla="*/ 15 h 29"/>
                  <a:gd name="T14" fmla="*/ 14 w 79"/>
                  <a:gd name="T15" fmla="*/ 0 h 29"/>
                  <a:gd name="T16" fmla="*/ 39 w 79"/>
                  <a:gd name="T17" fmla="*/ 0 h 29"/>
                  <a:gd name="T18" fmla="*/ 39 w 79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29">
                    <a:moveTo>
                      <a:pt x="39" y="0"/>
                    </a:moveTo>
                    <a:cubicBezTo>
                      <a:pt x="48" y="0"/>
                      <a:pt x="56" y="0"/>
                      <a:pt x="65" y="1"/>
                    </a:cubicBezTo>
                    <a:cubicBezTo>
                      <a:pt x="71" y="1"/>
                      <a:pt x="75" y="4"/>
                      <a:pt x="77" y="9"/>
                    </a:cubicBezTo>
                    <a:cubicBezTo>
                      <a:pt x="79" y="14"/>
                      <a:pt x="78" y="19"/>
                      <a:pt x="75" y="24"/>
                    </a:cubicBezTo>
                    <a:cubicBezTo>
                      <a:pt x="72" y="27"/>
                      <a:pt x="68" y="29"/>
                      <a:pt x="64" y="29"/>
                    </a:cubicBezTo>
                    <a:cubicBezTo>
                      <a:pt x="47" y="29"/>
                      <a:pt x="31" y="29"/>
                      <a:pt x="14" y="29"/>
                    </a:cubicBezTo>
                    <a:cubicBezTo>
                      <a:pt x="6" y="29"/>
                      <a:pt x="0" y="23"/>
                      <a:pt x="0" y="15"/>
                    </a:cubicBezTo>
                    <a:cubicBezTo>
                      <a:pt x="0" y="7"/>
                      <a:pt x="6" y="1"/>
                      <a:pt x="14" y="0"/>
                    </a:cubicBezTo>
                    <a:cubicBezTo>
                      <a:pt x="23" y="0"/>
                      <a:pt x="31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9" name="Freeform 58">
                <a:extLst>
                  <a:ext uri="{FF2B5EF4-FFF2-40B4-BE49-F238E27FC236}">
                    <a16:creationId xmlns:a16="http://schemas.microsoft.com/office/drawing/2014/main" id="{3D0B8E38-25E0-6A05-D96B-F11B4797B5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8791" y="3774979"/>
                <a:ext cx="119439" cy="42263"/>
              </a:xfrm>
              <a:custGeom>
                <a:avLst/>
                <a:gdLst>
                  <a:gd name="T0" fmla="*/ 41 w 82"/>
                  <a:gd name="T1" fmla="*/ 0 h 29"/>
                  <a:gd name="T2" fmla="*/ 67 w 82"/>
                  <a:gd name="T3" fmla="*/ 1 h 29"/>
                  <a:gd name="T4" fmla="*/ 79 w 82"/>
                  <a:gd name="T5" fmla="*/ 19 h 29"/>
                  <a:gd name="T6" fmla="*/ 68 w 82"/>
                  <a:gd name="T7" fmla="*/ 29 h 29"/>
                  <a:gd name="T8" fmla="*/ 65 w 82"/>
                  <a:gd name="T9" fmla="*/ 29 h 29"/>
                  <a:gd name="T10" fmla="*/ 17 w 82"/>
                  <a:gd name="T11" fmla="*/ 29 h 29"/>
                  <a:gd name="T12" fmla="*/ 2 w 82"/>
                  <a:gd name="T13" fmla="*/ 12 h 29"/>
                  <a:gd name="T14" fmla="*/ 16 w 82"/>
                  <a:gd name="T15" fmla="*/ 0 h 29"/>
                  <a:gd name="T16" fmla="*/ 41 w 82"/>
                  <a:gd name="T17" fmla="*/ 0 h 29"/>
                  <a:gd name="T18" fmla="*/ 41 w 82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29">
                    <a:moveTo>
                      <a:pt x="41" y="0"/>
                    </a:moveTo>
                    <a:cubicBezTo>
                      <a:pt x="49" y="0"/>
                      <a:pt x="58" y="0"/>
                      <a:pt x="67" y="1"/>
                    </a:cubicBezTo>
                    <a:cubicBezTo>
                      <a:pt x="76" y="1"/>
                      <a:pt x="82" y="10"/>
                      <a:pt x="79" y="19"/>
                    </a:cubicBezTo>
                    <a:cubicBezTo>
                      <a:pt x="77" y="25"/>
                      <a:pt x="73" y="28"/>
                      <a:pt x="68" y="29"/>
                    </a:cubicBezTo>
                    <a:cubicBezTo>
                      <a:pt x="67" y="29"/>
                      <a:pt x="66" y="29"/>
                      <a:pt x="65" y="29"/>
                    </a:cubicBezTo>
                    <a:cubicBezTo>
                      <a:pt x="49" y="29"/>
                      <a:pt x="33" y="29"/>
                      <a:pt x="17" y="29"/>
                    </a:cubicBezTo>
                    <a:cubicBezTo>
                      <a:pt x="7" y="29"/>
                      <a:pt x="0" y="21"/>
                      <a:pt x="2" y="12"/>
                    </a:cubicBezTo>
                    <a:cubicBezTo>
                      <a:pt x="3" y="5"/>
                      <a:pt x="9" y="1"/>
                      <a:pt x="16" y="0"/>
                    </a:cubicBezTo>
                    <a:cubicBezTo>
                      <a:pt x="25" y="0"/>
                      <a:pt x="33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B4A9D5E-44B2-A4EF-65A8-C60FD566CD94}"/>
                </a:ext>
              </a:extLst>
            </p:cNvPr>
            <p:cNvGrpSpPr/>
            <p:nvPr/>
          </p:nvGrpSpPr>
          <p:grpSpPr>
            <a:xfrm>
              <a:off x="9522639" y="2704721"/>
              <a:ext cx="1699416" cy="1703798"/>
              <a:chOff x="9576960" y="2704721"/>
              <a:chExt cx="1699416" cy="1703798"/>
            </a:xfrm>
            <a:solidFill>
              <a:schemeClr val="accent5"/>
            </a:solidFill>
          </p:grpSpPr>
          <p:sp>
            <p:nvSpPr>
              <p:cNvPr id="408" name="Freeform 5">
                <a:extLst>
                  <a:ext uri="{FF2B5EF4-FFF2-40B4-BE49-F238E27FC236}">
                    <a16:creationId xmlns:a16="http://schemas.microsoft.com/office/drawing/2014/main" id="{D8D26707-B1D0-0FFD-DD38-4A96A2543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71943" y="3633667"/>
                <a:ext cx="100782" cy="102242"/>
              </a:xfrm>
              <a:custGeom>
                <a:avLst/>
                <a:gdLst>
                  <a:gd name="T0" fmla="*/ 58 w 58"/>
                  <a:gd name="T1" fmla="*/ 28 h 59"/>
                  <a:gd name="T2" fmla="*/ 29 w 58"/>
                  <a:gd name="T3" fmla="*/ 58 h 59"/>
                  <a:gd name="T4" fmla="*/ 1 w 58"/>
                  <a:gd name="T5" fmla="*/ 29 h 59"/>
                  <a:gd name="T6" fmla="*/ 26 w 58"/>
                  <a:gd name="T7" fmla="*/ 1 h 59"/>
                  <a:gd name="T8" fmla="*/ 58 w 58"/>
                  <a:gd name="T9" fmla="*/ 2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28"/>
                    </a:moveTo>
                    <a:cubicBezTo>
                      <a:pt x="56" y="45"/>
                      <a:pt x="48" y="57"/>
                      <a:pt x="29" y="58"/>
                    </a:cubicBezTo>
                    <a:cubicBezTo>
                      <a:pt x="11" y="59"/>
                      <a:pt x="1" y="47"/>
                      <a:pt x="1" y="29"/>
                    </a:cubicBezTo>
                    <a:cubicBezTo>
                      <a:pt x="0" y="14"/>
                      <a:pt x="9" y="3"/>
                      <a:pt x="26" y="1"/>
                    </a:cubicBezTo>
                    <a:cubicBezTo>
                      <a:pt x="44" y="0"/>
                      <a:pt x="54" y="10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9" name="Freeform 6">
                <a:extLst>
                  <a:ext uri="{FF2B5EF4-FFF2-40B4-BE49-F238E27FC236}">
                    <a16:creationId xmlns:a16="http://schemas.microsoft.com/office/drawing/2014/main" id="{44E7C55E-1C5E-F50A-756D-8A301390C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9303" y="3288234"/>
                <a:ext cx="102973" cy="100782"/>
              </a:xfrm>
              <a:custGeom>
                <a:avLst/>
                <a:gdLst>
                  <a:gd name="T0" fmla="*/ 29 w 59"/>
                  <a:gd name="T1" fmla="*/ 0 h 58"/>
                  <a:gd name="T2" fmla="*/ 58 w 59"/>
                  <a:gd name="T3" fmla="*/ 29 h 58"/>
                  <a:gd name="T4" fmla="*/ 28 w 59"/>
                  <a:gd name="T5" fmla="*/ 57 h 58"/>
                  <a:gd name="T6" fmla="*/ 2 w 59"/>
                  <a:gd name="T7" fmla="*/ 31 h 58"/>
                  <a:gd name="T8" fmla="*/ 29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9" y="0"/>
                    </a:moveTo>
                    <a:cubicBezTo>
                      <a:pt x="46" y="2"/>
                      <a:pt x="59" y="11"/>
                      <a:pt x="58" y="29"/>
                    </a:cubicBezTo>
                    <a:cubicBezTo>
                      <a:pt x="57" y="47"/>
                      <a:pt x="47" y="58"/>
                      <a:pt x="28" y="57"/>
                    </a:cubicBezTo>
                    <a:cubicBezTo>
                      <a:pt x="12" y="57"/>
                      <a:pt x="3" y="46"/>
                      <a:pt x="2" y="31"/>
                    </a:cubicBezTo>
                    <a:cubicBezTo>
                      <a:pt x="0" y="12"/>
                      <a:pt x="12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0" name="Freeform 7">
                <a:extLst>
                  <a:ext uri="{FF2B5EF4-FFF2-40B4-BE49-F238E27FC236}">
                    <a16:creationId xmlns:a16="http://schemas.microsoft.com/office/drawing/2014/main" id="{28DD855E-DFA1-D6D9-167A-2C8A5742E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7200" y="4304085"/>
                <a:ext cx="102242" cy="100782"/>
              </a:xfrm>
              <a:custGeom>
                <a:avLst/>
                <a:gdLst>
                  <a:gd name="T0" fmla="*/ 30 w 59"/>
                  <a:gd name="T1" fmla="*/ 58 h 58"/>
                  <a:gd name="T2" fmla="*/ 0 w 59"/>
                  <a:gd name="T3" fmla="*/ 28 h 58"/>
                  <a:gd name="T4" fmla="*/ 27 w 59"/>
                  <a:gd name="T5" fmla="*/ 1 h 58"/>
                  <a:gd name="T6" fmla="*/ 58 w 59"/>
                  <a:gd name="T7" fmla="*/ 28 h 58"/>
                  <a:gd name="T8" fmla="*/ 30 w 59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30" y="58"/>
                    </a:moveTo>
                    <a:cubicBezTo>
                      <a:pt x="11" y="56"/>
                      <a:pt x="0" y="46"/>
                      <a:pt x="0" y="28"/>
                    </a:cubicBezTo>
                    <a:cubicBezTo>
                      <a:pt x="1" y="13"/>
                      <a:pt x="10" y="2"/>
                      <a:pt x="27" y="1"/>
                    </a:cubicBezTo>
                    <a:cubicBezTo>
                      <a:pt x="45" y="0"/>
                      <a:pt x="57" y="9"/>
                      <a:pt x="58" y="28"/>
                    </a:cubicBezTo>
                    <a:cubicBezTo>
                      <a:pt x="59" y="46"/>
                      <a:pt x="47" y="55"/>
                      <a:pt x="30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1" name="Freeform 8">
                <a:extLst>
                  <a:ext uri="{FF2B5EF4-FFF2-40B4-BE49-F238E27FC236}">
                    <a16:creationId xmlns:a16="http://schemas.microsoft.com/office/drawing/2014/main" id="{A2E9FC73-D14E-737F-A1E7-0F8C096B9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14042" y="2775561"/>
                <a:ext cx="100782" cy="102973"/>
              </a:xfrm>
              <a:custGeom>
                <a:avLst/>
                <a:gdLst>
                  <a:gd name="T0" fmla="*/ 58 w 58"/>
                  <a:gd name="T1" fmla="*/ 31 h 59"/>
                  <a:gd name="T2" fmla="*/ 26 w 58"/>
                  <a:gd name="T3" fmla="*/ 58 h 59"/>
                  <a:gd name="T4" fmla="*/ 0 w 58"/>
                  <a:gd name="T5" fmla="*/ 30 h 59"/>
                  <a:gd name="T6" fmla="*/ 29 w 58"/>
                  <a:gd name="T7" fmla="*/ 1 h 59"/>
                  <a:gd name="T8" fmla="*/ 58 w 58"/>
                  <a:gd name="T9" fmla="*/ 3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1"/>
                    </a:moveTo>
                    <a:cubicBezTo>
                      <a:pt x="55" y="49"/>
                      <a:pt x="43" y="59"/>
                      <a:pt x="26" y="58"/>
                    </a:cubicBezTo>
                    <a:cubicBezTo>
                      <a:pt x="11" y="56"/>
                      <a:pt x="0" y="46"/>
                      <a:pt x="0" y="30"/>
                    </a:cubicBezTo>
                    <a:cubicBezTo>
                      <a:pt x="1" y="12"/>
                      <a:pt x="11" y="0"/>
                      <a:pt x="29" y="1"/>
                    </a:cubicBezTo>
                    <a:cubicBezTo>
                      <a:pt x="47" y="1"/>
                      <a:pt x="56" y="13"/>
                      <a:pt x="58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2" name="Freeform 9">
                <a:extLst>
                  <a:ext uri="{FF2B5EF4-FFF2-40B4-BE49-F238E27FC236}">
                    <a16:creationId xmlns:a16="http://schemas.microsoft.com/office/drawing/2014/main" id="{7F543F2C-5D0C-27AF-7EF3-3118AABC3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6108" y="2987349"/>
                <a:ext cx="100782" cy="100782"/>
              </a:xfrm>
              <a:custGeom>
                <a:avLst/>
                <a:gdLst>
                  <a:gd name="T0" fmla="*/ 58 w 58"/>
                  <a:gd name="T1" fmla="*/ 28 h 58"/>
                  <a:gd name="T2" fmla="*/ 27 w 58"/>
                  <a:gd name="T3" fmla="*/ 57 h 58"/>
                  <a:gd name="T4" fmla="*/ 0 w 58"/>
                  <a:gd name="T5" fmla="*/ 30 h 58"/>
                  <a:gd name="T6" fmla="*/ 28 w 58"/>
                  <a:gd name="T7" fmla="*/ 0 h 58"/>
                  <a:gd name="T8" fmla="*/ 58 w 58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cubicBezTo>
                      <a:pt x="55" y="47"/>
                      <a:pt x="45" y="58"/>
                      <a:pt x="27" y="57"/>
                    </a:cubicBezTo>
                    <a:cubicBezTo>
                      <a:pt x="11" y="56"/>
                      <a:pt x="1" y="46"/>
                      <a:pt x="0" y="30"/>
                    </a:cubicBezTo>
                    <a:cubicBezTo>
                      <a:pt x="0" y="13"/>
                      <a:pt x="11" y="1"/>
                      <a:pt x="28" y="0"/>
                    </a:cubicBezTo>
                    <a:cubicBezTo>
                      <a:pt x="46" y="0"/>
                      <a:pt x="55" y="13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3" name="Freeform 10">
                <a:extLst>
                  <a:ext uri="{FF2B5EF4-FFF2-40B4-BE49-F238E27FC236}">
                    <a16:creationId xmlns:a16="http://schemas.microsoft.com/office/drawing/2014/main" id="{C630BCFC-14B7-A9DA-67E0-BCDE16AAC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35900" y="4263919"/>
                <a:ext cx="100782" cy="102973"/>
              </a:xfrm>
              <a:custGeom>
                <a:avLst/>
                <a:gdLst>
                  <a:gd name="T0" fmla="*/ 58 w 58"/>
                  <a:gd name="T1" fmla="*/ 30 h 59"/>
                  <a:gd name="T2" fmla="*/ 29 w 58"/>
                  <a:gd name="T3" fmla="*/ 59 h 59"/>
                  <a:gd name="T4" fmla="*/ 2 w 58"/>
                  <a:gd name="T5" fmla="*/ 33 h 59"/>
                  <a:gd name="T6" fmla="*/ 28 w 58"/>
                  <a:gd name="T7" fmla="*/ 2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7" y="48"/>
                      <a:pt x="47" y="59"/>
                      <a:pt x="29" y="59"/>
                    </a:cubicBezTo>
                    <a:cubicBezTo>
                      <a:pt x="14" y="59"/>
                      <a:pt x="3" y="49"/>
                      <a:pt x="2" y="33"/>
                    </a:cubicBezTo>
                    <a:cubicBezTo>
                      <a:pt x="0" y="15"/>
                      <a:pt x="10" y="3"/>
                      <a:pt x="28" y="2"/>
                    </a:cubicBezTo>
                    <a:cubicBezTo>
                      <a:pt x="47" y="0"/>
                      <a:pt x="56" y="12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4" name="Freeform 11">
                <a:extLst>
                  <a:ext uri="{FF2B5EF4-FFF2-40B4-BE49-F238E27FC236}">
                    <a16:creationId xmlns:a16="http://schemas.microsoft.com/office/drawing/2014/main" id="{7616D1A6-87DC-B90F-8426-7453D8B0E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9972" y="2779212"/>
                <a:ext cx="100782" cy="102242"/>
              </a:xfrm>
              <a:custGeom>
                <a:avLst/>
                <a:gdLst>
                  <a:gd name="T0" fmla="*/ 30 w 58"/>
                  <a:gd name="T1" fmla="*/ 0 h 59"/>
                  <a:gd name="T2" fmla="*/ 57 w 58"/>
                  <a:gd name="T3" fmla="*/ 31 h 59"/>
                  <a:gd name="T4" fmla="*/ 26 w 58"/>
                  <a:gd name="T5" fmla="*/ 57 h 59"/>
                  <a:gd name="T6" fmla="*/ 1 w 58"/>
                  <a:gd name="T7" fmla="*/ 29 h 59"/>
                  <a:gd name="T8" fmla="*/ 30 w 58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30" y="0"/>
                    </a:moveTo>
                    <a:cubicBezTo>
                      <a:pt x="47" y="2"/>
                      <a:pt x="58" y="13"/>
                      <a:pt x="57" y="31"/>
                    </a:cubicBezTo>
                    <a:cubicBezTo>
                      <a:pt x="55" y="48"/>
                      <a:pt x="44" y="59"/>
                      <a:pt x="26" y="57"/>
                    </a:cubicBezTo>
                    <a:cubicBezTo>
                      <a:pt x="10" y="55"/>
                      <a:pt x="0" y="45"/>
                      <a:pt x="1" y="29"/>
                    </a:cubicBezTo>
                    <a:cubicBezTo>
                      <a:pt x="1" y="10"/>
                      <a:pt x="12" y="1"/>
                      <a:pt x="3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5" name="Freeform 12">
                <a:extLst>
                  <a:ext uri="{FF2B5EF4-FFF2-40B4-BE49-F238E27FC236}">
                    <a16:creationId xmlns:a16="http://schemas.microsoft.com/office/drawing/2014/main" id="{17B56523-BDE5-6459-2E84-DAD90861E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8994" y="2722248"/>
                <a:ext cx="98591" cy="100052"/>
              </a:xfrm>
              <a:custGeom>
                <a:avLst/>
                <a:gdLst>
                  <a:gd name="T0" fmla="*/ 57 w 57"/>
                  <a:gd name="T1" fmla="*/ 30 h 58"/>
                  <a:gd name="T2" fmla="*/ 26 w 57"/>
                  <a:gd name="T3" fmla="*/ 57 h 58"/>
                  <a:gd name="T4" fmla="*/ 0 w 57"/>
                  <a:gd name="T5" fmla="*/ 29 h 58"/>
                  <a:gd name="T6" fmla="*/ 29 w 57"/>
                  <a:gd name="T7" fmla="*/ 0 h 58"/>
                  <a:gd name="T8" fmla="*/ 57 w 57"/>
                  <a:gd name="T9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57" y="30"/>
                    </a:moveTo>
                    <a:cubicBezTo>
                      <a:pt x="55" y="49"/>
                      <a:pt x="44" y="58"/>
                      <a:pt x="26" y="57"/>
                    </a:cubicBezTo>
                    <a:cubicBezTo>
                      <a:pt x="10" y="55"/>
                      <a:pt x="0" y="45"/>
                      <a:pt x="0" y="29"/>
                    </a:cubicBezTo>
                    <a:cubicBezTo>
                      <a:pt x="0" y="11"/>
                      <a:pt x="12" y="0"/>
                      <a:pt x="29" y="0"/>
                    </a:cubicBezTo>
                    <a:cubicBezTo>
                      <a:pt x="47" y="0"/>
                      <a:pt x="56" y="12"/>
                      <a:pt x="57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6" name="Freeform 13">
                <a:extLst>
                  <a:ext uri="{FF2B5EF4-FFF2-40B4-BE49-F238E27FC236}">
                    <a16:creationId xmlns:a16="http://schemas.microsoft.com/office/drawing/2014/main" id="{02E57E06-8313-E969-1CCA-9343C574B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5181" y="2704721"/>
                <a:ext cx="100782" cy="98591"/>
              </a:xfrm>
              <a:custGeom>
                <a:avLst/>
                <a:gdLst>
                  <a:gd name="T0" fmla="*/ 28 w 58"/>
                  <a:gd name="T1" fmla="*/ 57 h 57"/>
                  <a:gd name="T2" fmla="*/ 1 w 58"/>
                  <a:gd name="T3" fmla="*/ 27 h 57"/>
                  <a:gd name="T4" fmla="*/ 28 w 58"/>
                  <a:gd name="T5" fmla="*/ 0 h 57"/>
                  <a:gd name="T6" fmla="*/ 58 w 58"/>
                  <a:gd name="T7" fmla="*/ 28 h 57"/>
                  <a:gd name="T8" fmla="*/ 28 w 58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28" y="57"/>
                    </a:moveTo>
                    <a:cubicBezTo>
                      <a:pt x="10" y="55"/>
                      <a:pt x="0" y="44"/>
                      <a:pt x="1" y="27"/>
                    </a:cubicBezTo>
                    <a:cubicBezTo>
                      <a:pt x="1" y="10"/>
                      <a:pt x="12" y="1"/>
                      <a:pt x="28" y="0"/>
                    </a:cubicBezTo>
                    <a:cubicBezTo>
                      <a:pt x="45" y="0"/>
                      <a:pt x="58" y="10"/>
                      <a:pt x="58" y="28"/>
                    </a:cubicBezTo>
                    <a:cubicBezTo>
                      <a:pt x="57" y="46"/>
                      <a:pt x="46" y="56"/>
                      <a:pt x="28" y="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7" name="Freeform 14">
                <a:extLst>
                  <a:ext uri="{FF2B5EF4-FFF2-40B4-BE49-F238E27FC236}">
                    <a16:creationId xmlns:a16="http://schemas.microsoft.com/office/drawing/2014/main" id="{61306041-12A0-F133-DB8F-ED4C09A81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0991" y="2866118"/>
                <a:ext cx="100782" cy="102242"/>
              </a:xfrm>
              <a:custGeom>
                <a:avLst/>
                <a:gdLst>
                  <a:gd name="T0" fmla="*/ 58 w 58"/>
                  <a:gd name="T1" fmla="*/ 30 h 59"/>
                  <a:gd name="T2" fmla="*/ 29 w 58"/>
                  <a:gd name="T3" fmla="*/ 58 h 59"/>
                  <a:gd name="T4" fmla="*/ 1 w 58"/>
                  <a:gd name="T5" fmla="*/ 33 h 59"/>
                  <a:gd name="T6" fmla="*/ 27 w 58"/>
                  <a:gd name="T7" fmla="*/ 2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6" y="48"/>
                      <a:pt x="47" y="58"/>
                      <a:pt x="29" y="58"/>
                    </a:cubicBezTo>
                    <a:cubicBezTo>
                      <a:pt x="12" y="59"/>
                      <a:pt x="2" y="49"/>
                      <a:pt x="1" y="33"/>
                    </a:cubicBezTo>
                    <a:cubicBezTo>
                      <a:pt x="0" y="15"/>
                      <a:pt x="9" y="3"/>
                      <a:pt x="27" y="2"/>
                    </a:cubicBezTo>
                    <a:cubicBezTo>
                      <a:pt x="45" y="0"/>
                      <a:pt x="55" y="12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8" name="Freeform 15">
                <a:extLst>
                  <a:ext uri="{FF2B5EF4-FFF2-40B4-BE49-F238E27FC236}">
                    <a16:creationId xmlns:a16="http://schemas.microsoft.com/office/drawing/2014/main" id="{DDBC1A6D-AE16-19A2-159B-ECF8F4CCA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3646" y="4193079"/>
                <a:ext cx="102242" cy="100782"/>
              </a:xfrm>
              <a:custGeom>
                <a:avLst/>
                <a:gdLst>
                  <a:gd name="T0" fmla="*/ 59 w 59"/>
                  <a:gd name="T1" fmla="*/ 27 h 58"/>
                  <a:gd name="T2" fmla="*/ 28 w 59"/>
                  <a:gd name="T3" fmla="*/ 57 h 58"/>
                  <a:gd name="T4" fmla="*/ 1 w 59"/>
                  <a:gd name="T5" fmla="*/ 27 h 58"/>
                  <a:gd name="T6" fmla="*/ 29 w 59"/>
                  <a:gd name="T7" fmla="*/ 1 h 58"/>
                  <a:gd name="T8" fmla="*/ 59 w 59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59" y="27"/>
                    </a:moveTo>
                    <a:cubicBezTo>
                      <a:pt x="55" y="47"/>
                      <a:pt x="46" y="58"/>
                      <a:pt x="28" y="57"/>
                    </a:cubicBezTo>
                    <a:cubicBezTo>
                      <a:pt x="9" y="57"/>
                      <a:pt x="0" y="45"/>
                      <a:pt x="1" y="27"/>
                    </a:cubicBezTo>
                    <a:cubicBezTo>
                      <a:pt x="2" y="10"/>
                      <a:pt x="14" y="1"/>
                      <a:pt x="29" y="1"/>
                    </a:cubicBezTo>
                    <a:cubicBezTo>
                      <a:pt x="46" y="0"/>
                      <a:pt x="56" y="12"/>
                      <a:pt x="59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9" name="Freeform 16">
                <a:extLst>
                  <a:ext uri="{FF2B5EF4-FFF2-40B4-BE49-F238E27FC236}">
                    <a16:creationId xmlns:a16="http://schemas.microsoft.com/office/drawing/2014/main" id="{C149019B-F990-6EF0-2ED8-C029532D9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66787" y="3131949"/>
                <a:ext cx="102973" cy="102242"/>
              </a:xfrm>
              <a:custGeom>
                <a:avLst/>
                <a:gdLst>
                  <a:gd name="T0" fmla="*/ 59 w 59"/>
                  <a:gd name="T1" fmla="*/ 30 h 59"/>
                  <a:gd name="T2" fmla="*/ 27 w 59"/>
                  <a:gd name="T3" fmla="*/ 57 h 59"/>
                  <a:gd name="T4" fmla="*/ 2 w 59"/>
                  <a:gd name="T5" fmla="*/ 25 h 59"/>
                  <a:gd name="T6" fmla="*/ 31 w 59"/>
                  <a:gd name="T7" fmla="*/ 1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5" y="48"/>
                      <a:pt x="45" y="59"/>
                      <a:pt x="27" y="57"/>
                    </a:cubicBezTo>
                    <a:cubicBezTo>
                      <a:pt x="9" y="56"/>
                      <a:pt x="0" y="43"/>
                      <a:pt x="2" y="25"/>
                    </a:cubicBezTo>
                    <a:cubicBezTo>
                      <a:pt x="4" y="10"/>
                      <a:pt x="15" y="0"/>
                      <a:pt x="31" y="1"/>
                    </a:cubicBezTo>
                    <a:cubicBezTo>
                      <a:pt x="49" y="2"/>
                      <a:pt x="58" y="13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0" name="Freeform 17">
                <a:extLst>
                  <a:ext uri="{FF2B5EF4-FFF2-40B4-BE49-F238E27FC236}">
                    <a16:creationId xmlns:a16="http://schemas.microsoft.com/office/drawing/2014/main" id="{46FAAF19-A216-C916-8360-2118485E5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30943" y="4088646"/>
                <a:ext cx="102242" cy="100782"/>
              </a:xfrm>
              <a:custGeom>
                <a:avLst/>
                <a:gdLst>
                  <a:gd name="T0" fmla="*/ 27 w 59"/>
                  <a:gd name="T1" fmla="*/ 0 h 58"/>
                  <a:gd name="T2" fmla="*/ 58 w 59"/>
                  <a:gd name="T3" fmla="*/ 27 h 58"/>
                  <a:gd name="T4" fmla="*/ 30 w 59"/>
                  <a:gd name="T5" fmla="*/ 57 h 58"/>
                  <a:gd name="T6" fmla="*/ 2 w 59"/>
                  <a:gd name="T7" fmla="*/ 32 h 58"/>
                  <a:gd name="T8" fmla="*/ 27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7" y="0"/>
                    </a:moveTo>
                    <a:cubicBezTo>
                      <a:pt x="45" y="1"/>
                      <a:pt x="57" y="9"/>
                      <a:pt x="58" y="27"/>
                    </a:cubicBezTo>
                    <a:cubicBezTo>
                      <a:pt x="59" y="45"/>
                      <a:pt x="48" y="56"/>
                      <a:pt x="30" y="57"/>
                    </a:cubicBezTo>
                    <a:cubicBezTo>
                      <a:pt x="13" y="58"/>
                      <a:pt x="4" y="47"/>
                      <a:pt x="2" y="32"/>
                    </a:cubicBezTo>
                    <a:cubicBezTo>
                      <a:pt x="0" y="14"/>
                      <a:pt x="9" y="3"/>
                      <a:pt x="2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1" name="Freeform 18">
                <a:extLst>
                  <a:ext uri="{FF2B5EF4-FFF2-40B4-BE49-F238E27FC236}">
                    <a16:creationId xmlns:a16="http://schemas.microsoft.com/office/drawing/2014/main" id="{EAAAC61D-B16A-560C-E7D1-5FF04E0F6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43409" y="3955000"/>
                <a:ext cx="100782" cy="102242"/>
              </a:xfrm>
              <a:custGeom>
                <a:avLst/>
                <a:gdLst>
                  <a:gd name="T0" fmla="*/ 58 w 58"/>
                  <a:gd name="T1" fmla="*/ 30 h 59"/>
                  <a:gd name="T2" fmla="*/ 27 w 58"/>
                  <a:gd name="T3" fmla="*/ 58 h 59"/>
                  <a:gd name="T4" fmla="*/ 2 w 58"/>
                  <a:gd name="T5" fmla="*/ 26 h 59"/>
                  <a:gd name="T6" fmla="*/ 29 w 58"/>
                  <a:gd name="T7" fmla="*/ 1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5" y="47"/>
                      <a:pt x="45" y="59"/>
                      <a:pt x="27" y="58"/>
                    </a:cubicBezTo>
                    <a:cubicBezTo>
                      <a:pt x="9" y="56"/>
                      <a:pt x="0" y="43"/>
                      <a:pt x="2" y="26"/>
                    </a:cubicBezTo>
                    <a:cubicBezTo>
                      <a:pt x="3" y="10"/>
                      <a:pt x="13" y="0"/>
                      <a:pt x="29" y="1"/>
                    </a:cubicBezTo>
                    <a:cubicBezTo>
                      <a:pt x="48" y="2"/>
                      <a:pt x="57" y="13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2" name="Freeform 19">
                <a:extLst>
                  <a:ext uri="{FF2B5EF4-FFF2-40B4-BE49-F238E27FC236}">
                    <a16:creationId xmlns:a16="http://schemas.microsoft.com/office/drawing/2014/main" id="{6F6F4F46-97A1-F32C-FA70-1228D20E48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23743" y="3800176"/>
                <a:ext cx="102242" cy="102973"/>
              </a:xfrm>
              <a:custGeom>
                <a:avLst/>
                <a:gdLst>
                  <a:gd name="T0" fmla="*/ 59 w 59"/>
                  <a:gd name="T1" fmla="*/ 30 h 59"/>
                  <a:gd name="T2" fmla="*/ 29 w 59"/>
                  <a:gd name="T3" fmla="*/ 58 h 59"/>
                  <a:gd name="T4" fmla="*/ 1 w 59"/>
                  <a:gd name="T5" fmla="*/ 32 h 59"/>
                  <a:gd name="T6" fmla="*/ 29 w 59"/>
                  <a:gd name="T7" fmla="*/ 1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6" y="47"/>
                      <a:pt x="48" y="59"/>
                      <a:pt x="29" y="58"/>
                    </a:cubicBezTo>
                    <a:cubicBezTo>
                      <a:pt x="13" y="58"/>
                      <a:pt x="2" y="48"/>
                      <a:pt x="1" y="32"/>
                    </a:cubicBezTo>
                    <a:cubicBezTo>
                      <a:pt x="0" y="14"/>
                      <a:pt x="10" y="3"/>
                      <a:pt x="29" y="1"/>
                    </a:cubicBezTo>
                    <a:cubicBezTo>
                      <a:pt x="48" y="0"/>
                      <a:pt x="55" y="13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3" name="Freeform 20">
                <a:extLst>
                  <a:ext uri="{FF2B5EF4-FFF2-40B4-BE49-F238E27FC236}">
                    <a16:creationId xmlns:a16="http://schemas.microsoft.com/office/drawing/2014/main" id="{A99BFE7F-5175-F7CA-0D37-70C3560E2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3576" y="3124646"/>
                <a:ext cx="102242" cy="108085"/>
              </a:xfrm>
              <a:custGeom>
                <a:avLst/>
                <a:gdLst>
                  <a:gd name="T0" fmla="*/ 58 w 59"/>
                  <a:gd name="T1" fmla="*/ 35 h 62"/>
                  <a:gd name="T2" fmla="*/ 25 w 59"/>
                  <a:gd name="T3" fmla="*/ 58 h 62"/>
                  <a:gd name="T4" fmla="*/ 2 w 59"/>
                  <a:gd name="T5" fmla="*/ 28 h 62"/>
                  <a:gd name="T6" fmla="*/ 33 w 59"/>
                  <a:gd name="T7" fmla="*/ 2 h 62"/>
                  <a:gd name="T8" fmla="*/ 58 w 59"/>
                  <a:gd name="T9" fmla="*/ 3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62">
                    <a:moveTo>
                      <a:pt x="58" y="35"/>
                    </a:moveTo>
                    <a:cubicBezTo>
                      <a:pt x="54" y="51"/>
                      <a:pt x="44" y="62"/>
                      <a:pt x="25" y="58"/>
                    </a:cubicBezTo>
                    <a:cubicBezTo>
                      <a:pt x="10" y="55"/>
                      <a:pt x="0" y="44"/>
                      <a:pt x="2" y="28"/>
                    </a:cubicBezTo>
                    <a:cubicBezTo>
                      <a:pt x="4" y="11"/>
                      <a:pt x="15" y="0"/>
                      <a:pt x="33" y="2"/>
                    </a:cubicBezTo>
                    <a:cubicBezTo>
                      <a:pt x="51" y="4"/>
                      <a:pt x="59" y="16"/>
                      <a:pt x="58" y="3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4" name="Freeform 21">
                <a:extLst>
                  <a:ext uri="{FF2B5EF4-FFF2-40B4-BE49-F238E27FC236}">
                    <a16:creationId xmlns:a16="http://schemas.microsoft.com/office/drawing/2014/main" id="{A41380D4-6400-2F91-31F2-CDF31C13D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7906" y="2982236"/>
                <a:ext cx="99321" cy="100782"/>
              </a:xfrm>
              <a:custGeom>
                <a:avLst/>
                <a:gdLst>
                  <a:gd name="T0" fmla="*/ 29 w 57"/>
                  <a:gd name="T1" fmla="*/ 58 h 58"/>
                  <a:gd name="T2" fmla="*/ 1 w 57"/>
                  <a:gd name="T3" fmla="*/ 28 h 58"/>
                  <a:gd name="T4" fmla="*/ 32 w 57"/>
                  <a:gd name="T5" fmla="*/ 1 h 58"/>
                  <a:gd name="T6" fmla="*/ 57 w 57"/>
                  <a:gd name="T7" fmla="*/ 29 h 58"/>
                  <a:gd name="T8" fmla="*/ 29 w 57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29" y="58"/>
                    </a:moveTo>
                    <a:cubicBezTo>
                      <a:pt x="10" y="56"/>
                      <a:pt x="0" y="45"/>
                      <a:pt x="1" y="28"/>
                    </a:cubicBezTo>
                    <a:cubicBezTo>
                      <a:pt x="2" y="11"/>
                      <a:pt x="14" y="0"/>
                      <a:pt x="32" y="1"/>
                    </a:cubicBezTo>
                    <a:cubicBezTo>
                      <a:pt x="48" y="3"/>
                      <a:pt x="57" y="14"/>
                      <a:pt x="57" y="29"/>
                    </a:cubicBezTo>
                    <a:cubicBezTo>
                      <a:pt x="57" y="47"/>
                      <a:pt x="47" y="57"/>
                      <a:pt x="29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5" name="Freeform 22">
                <a:extLst>
                  <a:ext uri="{FF2B5EF4-FFF2-40B4-BE49-F238E27FC236}">
                    <a16:creationId xmlns:a16="http://schemas.microsoft.com/office/drawing/2014/main" id="{B7B62101-6BD0-C77C-7706-27FDE129F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6960" y="3464967"/>
                <a:ext cx="100782" cy="100782"/>
              </a:xfrm>
              <a:custGeom>
                <a:avLst/>
                <a:gdLst>
                  <a:gd name="T0" fmla="*/ 29 w 58"/>
                  <a:gd name="T1" fmla="*/ 58 h 58"/>
                  <a:gd name="T2" fmla="*/ 1 w 58"/>
                  <a:gd name="T3" fmla="*/ 28 h 58"/>
                  <a:gd name="T4" fmla="*/ 27 w 58"/>
                  <a:gd name="T5" fmla="*/ 1 h 58"/>
                  <a:gd name="T6" fmla="*/ 58 w 58"/>
                  <a:gd name="T7" fmla="*/ 28 h 58"/>
                  <a:gd name="T8" fmla="*/ 29 w 58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29" y="58"/>
                    </a:moveTo>
                    <a:cubicBezTo>
                      <a:pt x="12" y="56"/>
                      <a:pt x="0" y="46"/>
                      <a:pt x="1" y="28"/>
                    </a:cubicBezTo>
                    <a:cubicBezTo>
                      <a:pt x="1" y="13"/>
                      <a:pt x="11" y="2"/>
                      <a:pt x="27" y="1"/>
                    </a:cubicBezTo>
                    <a:cubicBezTo>
                      <a:pt x="45" y="0"/>
                      <a:pt x="57" y="10"/>
                      <a:pt x="58" y="28"/>
                    </a:cubicBezTo>
                    <a:cubicBezTo>
                      <a:pt x="58" y="46"/>
                      <a:pt x="47" y="55"/>
                      <a:pt x="29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6" name="Freeform 23">
                <a:extLst>
                  <a:ext uri="{FF2B5EF4-FFF2-40B4-BE49-F238E27FC236}">
                    <a16:creationId xmlns:a16="http://schemas.microsoft.com/office/drawing/2014/main" id="{B49F43D3-48E8-F649-8522-2314EF756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1927" y="4305546"/>
                <a:ext cx="102242" cy="102973"/>
              </a:xfrm>
              <a:custGeom>
                <a:avLst/>
                <a:gdLst>
                  <a:gd name="T0" fmla="*/ 59 w 59"/>
                  <a:gd name="T1" fmla="*/ 30 h 59"/>
                  <a:gd name="T2" fmla="*/ 27 w 59"/>
                  <a:gd name="T3" fmla="*/ 57 h 59"/>
                  <a:gd name="T4" fmla="*/ 2 w 59"/>
                  <a:gd name="T5" fmla="*/ 25 h 59"/>
                  <a:gd name="T6" fmla="*/ 30 w 59"/>
                  <a:gd name="T7" fmla="*/ 0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5" y="47"/>
                      <a:pt x="46" y="59"/>
                      <a:pt x="27" y="57"/>
                    </a:cubicBezTo>
                    <a:cubicBezTo>
                      <a:pt x="9" y="55"/>
                      <a:pt x="0" y="43"/>
                      <a:pt x="2" y="25"/>
                    </a:cubicBezTo>
                    <a:cubicBezTo>
                      <a:pt x="3" y="9"/>
                      <a:pt x="15" y="0"/>
                      <a:pt x="30" y="0"/>
                    </a:cubicBezTo>
                    <a:cubicBezTo>
                      <a:pt x="48" y="1"/>
                      <a:pt x="58" y="12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7" name="Freeform 24">
                <a:extLst>
                  <a:ext uri="{FF2B5EF4-FFF2-40B4-BE49-F238E27FC236}">
                    <a16:creationId xmlns:a16="http://schemas.microsoft.com/office/drawing/2014/main" id="{E5EEABD2-55FF-CB2A-238B-6C172B267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8645" y="3637319"/>
                <a:ext cx="99321" cy="100782"/>
              </a:xfrm>
              <a:custGeom>
                <a:avLst/>
                <a:gdLst>
                  <a:gd name="T0" fmla="*/ 57 w 57"/>
                  <a:gd name="T1" fmla="*/ 28 h 58"/>
                  <a:gd name="T2" fmla="*/ 29 w 57"/>
                  <a:gd name="T3" fmla="*/ 58 h 58"/>
                  <a:gd name="T4" fmla="*/ 0 w 57"/>
                  <a:gd name="T5" fmla="*/ 29 h 58"/>
                  <a:gd name="T6" fmla="*/ 25 w 57"/>
                  <a:gd name="T7" fmla="*/ 1 h 58"/>
                  <a:gd name="T8" fmla="*/ 57 w 57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57" y="28"/>
                    </a:moveTo>
                    <a:cubicBezTo>
                      <a:pt x="55" y="45"/>
                      <a:pt x="47" y="58"/>
                      <a:pt x="29" y="58"/>
                    </a:cubicBezTo>
                    <a:cubicBezTo>
                      <a:pt x="10" y="58"/>
                      <a:pt x="0" y="47"/>
                      <a:pt x="0" y="29"/>
                    </a:cubicBezTo>
                    <a:cubicBezTo>
                      <a:pt x="0" y="13"/>
                      <a:pt x="10" y="3"/>
                      <a:pt x="25" y="1"/>
                    </a:cubicBezTo>
                    <a:cubicBezTo>
                      <a:pt x="43" y="0"/>
                      <a:pt x="53" y="11"/>
                      <a:pt x="57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8" name="Freeform 25">
                <a:extLst>
                  <a:ext uri="{FF2B5EF4-FFF2-40B4-BE49-F238E27FC236}">
                    <a16:creationId xmlns:a16="http://schemas.microsoft.com/office/drawing/2014/main" id="{B1DA439E-5AB0-DBC5-AD2C-DC536C9FD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2520" y="3294806"/>
                <a:ext cx="100782" cy="99321"/>
              </a:xfrm>
              <a:custGeom>
                <a:avLst/>
                <a:gdLst>
                  <a:gd name="T0" fmla="*/ 29 w 58"/>
                  <a:gd name="T1" fmla="*/ 0 h 57"/>
                  <a:gd name="T2" fmla="*/ 58 w 58"/>
                  <a:gd name="T3" fmla="*/ 28 h 57"/>
                  <a:gd name="T4" fmla="*/ 33 w 58"/>
                  <a:gd name="T5" fmla="*/ 56 h 57"/>
                  <a:gd name="T6" fmla="*/ 2 w 58"/>
                  <a:gd name="T7" fmla="*/ 31 h 57"/>
                  <a:gd name="T8" fmla="*/ 29 w 58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29" y="0"/>
                    </a:moveTo>
                    <a:cubicBezTo>
                      <a:pt x="47" y="1"/>
                      <a:pt x="58" y="10"/>
                      <a:pt x="58" y="28"/>
                    </a:cubicBezTo>
                    <a:cubicBezTo>
                      <a:pt x="58" y="43"/>
                      <a:pt x="50" y="55"/>
                      <a:pt x="33" y="56"/>
                    </a:cubicBezTo>
                    <a:cubicBezTo>
                      <a:pt x="16" y="57"/>
                      <a:pt x="4" y="49"/>
                      <a:pt x="2" y="31"/>
                    </a:cubicBezTo>
                    <a:cubicBezTo>
                      <a:pt x="0" y="12"/>
                      <a:pt x="11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9" name="Freeform 26">
                <a:extLst>
                  <a:ext uri="{FF2B5EF4-FFF2-40B4-BE49-F238E27FC236}">
                    <a16:creationId xmlns:a16="http://schemas.microsoft.com/office/drawing/2014/main" id="{33FBBA3F-DF83-525A-B1D2-D286C3319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3024" y="2866118"/>
                <a:ext cx="100782" cy="100782"/>
              </a:xfrm>
              <a:custGeom>
                <a:avLst/>
                <a:gdLst>
                  <a:gd name="T0" fmla="*/ 58 w 58"/>
                  <a:gd name="T1" fmla="*/ 28 h 58"/>
                  <a:gd name="T2" fmla="*/ 25 w 58"/>
                  <a:gd name="T3" fmla="*/ 56 h 58"/>
                  <a:gd name="T4" fmla="*/ 0 w 58"/>
                  <a:gd name="T5" fmla="*/ 28 h 58"/>
                  <a:gd name="T6" fmla="*/ 29 w 58"/>
                  <a:gd name="T7" fmla="*/ 0 h 58"/>
                  <a:gd name="T8" fmla="*/ 58 w 58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cubicBezTo>
                      <a:pt x="53" y="47"/>
                      <a:pt x="44" y="58"/>
                      <a:pt x="25" y="56"/>
                    </a:cubicBezTo>
                    <a:cubicBezTo>
                      <a:pt x="10" y="55"/>
                      <a:pt x="0" y="45"/>
                      <a:pt x="0" y="28"/>
                    </a:cubicBezTo>
                    <a:cubicBezTo>
                      <a:pt x="0" y="11"/>
                      <a:pt x="11" y="0"/>
                      <a:pt x="29" y="0"/>
                    </a:cubicBezTo>
                    <a:cubicBezTo>
                      <a:pt x="48" y="0"/>
                      <a:pt x="54" y="13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0" name="Freeform 27">
                <a:extLst>
                  <a:ext uri="{FF2B5EF4-FFF2-40B4-BE49-F238E27FC236}">
                    <a16:creationId xmlns:a16="http://schemas.microsoft.com/office/drawing/2014/main" id="{BB93A891-5824-2891-53AD-C3CA6C9D9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8672" y="2720058"/>
                <a:ext cx="99321" cy="100782"/>
              </a:xfrm>
              <a:custGeom>
                <a:avLst/>
                <a:gdLst>
                  <a:gd name="T0" fmla="*/ 27 w 57"/>
                  <a:gd name="T1" fmla="*/ 58 h 58"/>
                  <a:gd name="T2" fmla="*/ 0 w 57"/>
                  <a:gd name="T3" fmla="*/ 27 h 58"/>
                  <a:gd name="T4" fmla="*/ 27 w 57"/>
                  <a:gd name="T5" fmla="*/ 1 h 58"/>
                  <a:gd name="T6" fmla="*/ 57 w 57"/>
                  <a:gd name="T7" fmla="*/ 29 h 58"/>
                  <a:gd name="T8" fmla="*/ 27 w 57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27" y="58"/>
                    </a:moveTo>
                    <a:cubicBezTo>
                      <a:pt x="9" y="56"/>
                      <a:pt x="0" y="45"/>
                      <a:pt x="0" y="27"/>
                    </a:cubicBezTo>
                    <a:cubicBezTo>
                      <a:pt x="1" y="10"/>
                      <a:pt x="11" y="1"/>
                      <a:pt x="27" y="1"/>
                    </a:cubicBezTo>
                    <a:cubicBezTo>
                      <a:pt x="45" y="0"/>
                      <a:pt x="57" y="10"/>
                      <a:pt x="57" y="29"/>
                    </a:cubicBezTo>
                    <a:cubicBezTo>
                      <a:pt x="57" y="46"/>
                      <a:pt x="45" y="56"/>
                      <a:pt x="27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1" name="Freeform 28">
                <a:extLst>
                  <a:ext uri="{FF2B5EF4-FFF2-40B4-BE49-F238E27FC236}">
                    <a16:creationId xmlns:a16="http://schemas.microsoft.com/office/drawing/2014/main" id="{23740647-8450-A638-EF45-8DD107A54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74134" y="3462046"/>
                <a:ext cx="102242" cy="100782"/>
              </a:xfrm>
              <a:custGeom>
                <a:avLst/>
                <a:gdLst>
                  <a:gd name="T0" fmla="*/ 29 w 59"/>
                  <a:gd name="T1" fmla="*/ 0 h 58"/>
                  <a:gd name="T2" fmla="*/ 58 w 59"/>
                  <a:gd name="T3" fmla="*/ 29 h 58"/>
                  <a:gd name="T4" fmla="*/ 28 w 59"/>
                  <a:gd name="T5" fmla="*/ 57 h 58"/>
                  <a:gd name="T6" fmla="*/ 1 w 59"/>
                  <a:gd name="T7" fmla="*/ 31 h 58"/>
                  <a:gd name="T8" fmla="*/ 29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9" y="0"/>
                    </a:moveTo>
                    <a:cubicBezTo>
                      <a:pt x="46" y="3"/>
                      <a:pt x="59" y="11"/>
                      <a:pt x="58" y="29"/>
                    </a:cubicBezTo>
                    <a:cubicBezTo>
                      <a:pt x="57" y="47"/>
                      <a:pt x="47" y="58"/>
                      <a:pt x="28" y="57"/>
                    </a:cubicBezTo>
                    <a:cubicBezTo>
                      <a:pt x="12" y="57"/>
                      <a:pt x="2" y="46"/>
                      <a:pt x="1" y="31"/>
                    </a:cubicBezTo>
                    <a:cubicBezTo>
                      <a:pt x="0" y="13"/>
                      <a:pt x="12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2" name="Freeform 29">
                <a:extLst>
                  <a:ext uri="{FF2B5EF4-FFF2-40B4-BE49-F238E27FC236}">
                    <a16:creationId xmlns:a16="http://schemas.microsoft.com/office/drawing/2014/main" id="{F4A754FD-AA1F-8F61-AC95-FF03203D5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06954" y="3948428"/>
                <a:ext cx="114657" cy="116118"/>
              </a:xfrm>
              <a:custGeom>
                <a:avLst/>
                <a:gdLst>
                  <a:gd name="T0" fmla="*/ 7 w 66"/>
                  <a:gd name="T1" fmla="*/ 46 h 67"/>
                  <a:gd name="T2" fmla="*/ 20 w 66"/>
                  <a:gd name="T3" fmla="*/ 7 h 67"/>
                  <a:gd name="T4" fmla="*/ 56 w 66"/>
                  <a:gd name="T5" fmla="*/ 18 h 67"/>
                  <a:gd name="T6" fmla="*/ 47 w 66"/>
                  <a:gd name="T7" fmla="*/ 58 h 67"/>
                  <a:gd name="T8" fmla="*/ 7 w 66"/>
                  <a:gd name="T9" fmla="*/ 4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7">
                    <a:moveTo>
                      <a:pt x="7" y="46"/>
                    </a:moveTo>
                    <a:cubicBezTo>
                      <a:pt x="0" y="29"/>
                      <a:pt x="5" y="15"/>
                      <a:pt x="20" y="7"/>
                    </a:cubicBezTo>
                    <a:cubicBezTo>
                      <a:pt x="34" y="0"/>
                      <a:pt x="48" y="4"/>
                      <a:pt x="56" y="18"/>
                    </a:cubicBezTo>
                    <a:cubicBezTo>
                      <a:pt x="66" y="34"/>
                      <a:pt x="63" y="49"/>
                      <a:pt x="47" y="58"/>
                    </a:cubicBezTo>
                    <a:cubicBezTo>
                      <a:pt x="31" y="67"/>
                      <a:pt x="17" y="60"/>
                      <a:pt x="7" y="4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3" name="Freeform 30">
                <a:extLst>
                  <a:ext uri="{FF2B5EF4-FFF2-40B4-BE49-F238E27FC236}">
                    <a16:creationId xmlns:a16="http://schemas.microsoft.com/office/drawing/2014/main" id="{BC12A45C-2961-B3DE-64B2-F8270DCD1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6500" y="4082073"/>
                <a:ext cx="116118" cy="114658"/>
              </a:xfrm>
              <a:custGeom>
                <a:avLst/>
                <a:gdLst>
                  <a:gd name="T0" fmla="*/ 46 w 67"/>
                  <a:gd name="T1" fmla="*/ 59 h 66"/>
                  <a:gd name="T2" fmla="*/ 7 w 67"/>
                  <a:gd name="T3" fmla="*/ 46 h 66"/>
                  <a:gd name="T4" fmla="*/ 18 w 67"/>
                  <a:gd name="T5" fmla="*/ 10 h 66"/>
                  <a:gd name="T6" fmla="*/ 57 w 67"/>
                  <a:gd name="T7" fmla="*/ 19 h 66"/>
                  <a:gd name="T8" fmla="*/ 46 w 67"/>
                  <a:gd name="T9" fmla="*/ 5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6">
                    <a:moveTo>
                      <a:pt x="46" y="59"/>
                    </a:moveTo>
                    <a:cubicBezTo>
                      <a:pt x="29" y="66"/>
                      <a:pt x="15" y="62"/>
                      <a:pt x="7" y="46"/>
                    </a:cubicBezTo>
                    <a:cubicBezTo>
                      <a:pt x="0" y="32"/>
                      <a:pt x="4" y="18"/>
                      <a:pt x="18" y="10"/>
                    </a:cubicBezTo>
                    <a:cubicBezTo>
                      <a:pt x="33" y="0"/>
                      <a:pt x="48" y="4"/>
                      <a:pt x="57" y="19"/>
                    </a:cubicBezTo>
                    <a:cubicBezTo>
                      <a:pt x="67" y="35"/>
                      <a:pt x="60" y="49"/>
                      <a:pt x="46" y="5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4" name="Freeform 31">
                <a:extLst>
                  <a:ext uri="{FF2B5EF4-FFF2-40B4-BE49-F238E27FC236}">
                    <a16:creationId xmlns:a16="http://schemas.microsoft.com/office/drawing/2014/main" id="{636FBDA1-72F9-E0C9-D124-8325D1F88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0145" y="4190889"/>
                <a:ext cx="116118" cy="111737"/>
              </a:xfrm>
              <a:custGeom>
                <a:avLst/>
                <a:gdLst>
                  <a:gd name="T0" fmla="*/ 48 w 67"/>
                  <a:gd name="T1" fmla="*/ 58 h 64"/>
                  <a:gd name="T2" fmla="*/ 8 w 67"/>
                  <a:gd name="T3" fmla="*/ 44 h 64"/>
                  <a:gd name="T4" fmla="*/ 24 w 67"/>
                  <a:gd name="T5" fmla="*/ 7 h 64"/>
                  <a:gd name="T6" fmla="*/ 59 w 67"/>
                  <a:gd name="T7" fmla="*/ 20 h 64"/>
                  <a:gd name="T8" fmla="*/ 48 w 67"/>
                  <a:gd name="T9" fmla="*/ 5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4">
                    <a:moveTo>
                      <a:pt x="48" y="58"/>
                    </a:moveTo>
                    <a:cubicBezTo>
                      <a:pt x="30" y="64"/>
                      <a:pt x="15" y="61"/>
                      <a:pt x="8" y="44"/>
                    </a:cubicBezTo>
                    <a:cubicBezTo>
                      <a:pt x="0" y="27"/>
                      <a:pt x="7" y="14"/>
                      <a:pt x="24" y="7"/>
                    </a:cubicBezTo>
                    <a:cubicBezTo>
                      <a:pt x="39" y="0"/>
                      <a:pt x="52" y="6"/>
                      <a:pt x="59" y="20"/>
                    </a:cubicBezTo>
                    <a:cubicBezTo>
                      <a:pt x="67" y="35"/>
                      <a:pt x="61" y="49"/>
                      <a:pt x="48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5" name="Freeform 32">
                <a:extLst>
                  <a:ext uri="{FF2B5EF4-FFF2-40B4-BE49-F238E27FC236}">
                    <a16:creationId xmlns:a16="http://schemas.microsoft.com/office/drawing/2014/main" id="{E3BDAF70-5974-32C4-39F9-9A1E3458B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6430" y="4266110"/>
                <a:ext cx="112467" cy="116118"/>
              </a:xfrm>
              <a:custGeom>
                <a:avLst/>
                <a:gdLst>
                  <a:gd name="T0" fmla="*/ 58 w 65"/>
                  <a:gd name="T1" fmla="*/ 19 h 67"/>
                  <a:gd name="T2" fmla="*/ 47 w 65"/>
                  <a:gd name="T3" fmla="*/ 58 h 67"/>
                  <a:gd name="T4" fmla="*/ 8 w 65"/>
                  <a:gd name="T5" fmla="*/ 47 h 67"/>
                  <a:gd name="T6" fmla="*/ 18 w 65"/>
                  <a:gd name="T7" fmla="*/ 10 h 67"/>
                  <a:gd name="T8" fmla="*/ 58 w 65"/>
                  <a:gd name="T9" fmla="*/ 1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7">
                    <a:moveTo>
                      <a:pt x="58" y="19"/>
                    </a:moveTo>
                    <a:cubicBezTo>
                      <a:pt x="65" y="35"/>
                      <a:pt x="63" y="50"/>
                      <a:pt x="47" y="58"/>
                    </a:cubicBezTo>
                    <a:cubicBezTo>
                      <a:pt x="31" y="67"/>
                      <a:pt x="17" y="62"/>
                      <a:pt x="8" y="47"/>
                    </a:cubicBezTo>
                    <a:cubicBezTo>
                      <a:pt x="0" y="32"/>
                      <a:pt x="5" y="19"/>
                      <a:pt x="18" y="10"/>
                    </a:cubicBezTo>
                    <a:cubicBezTo>
                      <a:pt x="33" y="0"/>
                      <a:pt x="47" y="4"/>
                      <a:pt x="58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6" name="Freeform 33">
                <a:extLst>
                  <a:ext uri="{FF2B5EF4-FFF2-40B4-BE49-F238E27FC236}">
                    <a16:creationId xmlns:a16="http://schemas.microsoft.com/office/drawing/2014/main" id="{0C953805-776D-FE39-8E49-2ADF494AF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8811" y="3793604"/>
                <a:ext cx="113197" cy="111006"/>
              </a:xfrm>
              <a:custGeom>
                <a:avLst/>
                <a:gdLst>
                  <a:gd name="T0" fmla="*/ 44 w 65"/>
                  <a:gd name="T1" fmla="*/ 59 h 64"/>
                  <a:gd name="T2" fmla="*/ 6 w 65"/>
                  <a:gd name="T3" fmla="*/ 43 h 64"/>
                  <a:gd name="T4" fmla="*/ 23 w 65"/>
                  <a:gd name="T5" fmla="*/ 6 h 64"/>
                  <a:gd name="T6" fmla="*/ 58 w 65"/>
                  <a:gd name="T7" fmla="*/ 20 h 64"/>
                  <a:gd name="T8" fmla="*/ 44 w 65"/>
                  <a:gd name="T9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4">
                    <a:moveTo>
                      <a:pt x="44" y="59"/>
                    </a:moveTo>
                    <a:cubicBezTo>
                      <a:pt x="27" y="64"/>
                      <a:pt x="13" y="60"/>
                      <a:pt x="6" y="43"/>
                    </a:cubicBezTo>
                    <a:cubicBezTo>
                      <a:pt x="0" y="26"/>
                      <a:pt x="6" y="12"/>
                      <a:pt x="23" y="6"/>
                    </a:cubicBezTo>
                    <a:cubicBezTo>
                      <a:pt x="38" y="0"/>
                      <a:pt x="51" y="6"/>
                      <a:pt x="58" y="20"/>
                    </a:cubicBezTo>
                    <a:cubicBezTo>
                      <a:pt x="65" y="37"/>
                      <a:pt x="60" y="50"/>
                      <a:pt x="44" y="5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15F0767-F61B-B24D-DFE1-90CD981E98E4}"/>
              </a:ext>
            </a:extLst>
          </p:cNvPr>
          <p:cNvGrpSpPr/>
          <p:nvPr/>
        </p:nvGrpSpPr>
        <p:grpSpPr>
          <a:xfrm>
            <a:off x="4524643" y="1534992"/>
            <a:ext cx="4324350" cy="3851446"/>
            <a:chOff x="4524643" y="1792572"/>
            <a:chExt cx="4324350" cy="385144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B7924FD-737E-1F39-56CC-3F466F8A692B}"/>
                </a:ext>
              </a:extLst>
            </p:cNvPr>
            <p:cNvSpPr txBox="1"/>
            <p:nvPr/>
          </p:nvSpPr>
          <p:spPr>
            <a:xfrm>
              <a:off x="4524643" y="4689911"/>
              <a:ext cx="43243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3500" lvl="1" algn="ctr"/>
              <a:r>
                <a:rPr lang="en-US" sz="1400" dirty="0"/>
                <a:t>If the patient is at a remote clinic staffed by nurses or medical assistants who are trained to conduct a full and thorough examination, the prescribing clinician can attend the appointment via telehealth</a:t>
              </a:r>
              <a:r>
                <a:rPr lang="en-US" sz="1400" baseline="30000" dirty="0"/>
                <a:t>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46E88E8-696F-D429-0A6C-D1DE96AB1817}"/>
                </a:ext>
              </a:extLst>
            </p:cNvPr>
            <p:cNvSpPr txBox="1"/>
            <p:nvPr/>
          </p:nvSpPr>
          <p:spPr>
            <a:xfrm>
              <a:off x="5254286" y="1792572"/>
              <a:ext cx="2704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3500" lvl="1" algn="ctr"/>
              <a:r>
                <a:rPr lang="en-US" sz="1600" b="1" dirty="0">
                  <a:solidFill>
                    <a:schemeClr val="accent1"/>
                  </a:solidFill>
                </a:rPr>
                <a:t>Multidisciplinary</a:t>
              </a:r>
              <a:br>
                <a:rPr lang="en-US" sz="1600" b="1" dirty="0">
                  <a:solidFill>
                    <a:schemeClr val="accent1"/>
                  </a:solidFill>
                </a:rPr>
              </a:br>
              <a:r>
                <a:rPr lang="en-US" sz="1600" b="1" dirty="0">
                  <a:solidFill>
                    <a:schemeClr val="accent1"/>
                  </a:solidFill>
                </a:rPr>
                <a:t>Care</a:t>
              </a:r>
            </a:p>
          </p:txBody>
        </p: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85718F19-58D1-856E-643B-5400A309E26C}"/>
                </a:ext>
              </a:extLst>
            </p:cNvPr>
            <p:cNvGrpSpPr/>
            <p:nvPr/>
          </p:nvGrpSpPr>
          <p:grpSpPr>
            <a:xfrm>
              <a:off x="5484250" y="2902596"/>
              <a:ext cx="792527" cy="758258"/>
              <a:chOff x="934490" y="2554704"/>
              <a:chExt cx="1244361" cy="1190557"/>
            </a:xfrm>
          </p:grpSpPr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EAA42C27-BF6C-2B2F-7F49-CFF161CCBB2E}"/>
                  </a:ext>
                </a:extLst>
              </p:cNvPr>
              <p:cNvSpPr/>
              <p:nvPr/>
            </p:nvSpPr>
            <p:spPr bwMode="auto">
              <a:xfrm>
                <a:off x="1124954" y="2791574"/>
                <a:ext cx="285607" cy="285605"/>
              </a:xfrm>
              <a:prstGeom prst="ellipse">
                <a:avLst/>
              </a:prstGeom>
              <a:solidFill>
                <a:schemeClr val="bg1"/>
              </a:solidFill>
              <a:ln w="22225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400" dirty="0"/>
              </a:p>
            </p:txBody>
          </p:sp>
          <p:grpSp>
            <p:nvGrpSpPr>
              <p:cNvPr id="297" name="Group 296">
                <a:extLst>
                  <a:ext uri="{FF2B5EF4-FFF2-40B4-BE49-F238E27FC236}">
                    <a16:creationId xmlns:a16="http://schemas.microsoft.com/office/drawing/2014/main" id="{59E1FE72-37F5-1F1C-69FE-FFB5770EE720}"/>
                  </a:ext>
                </a:extLst>
              </p:cNvPr>
              <p:cNvGrpSpPr/>
              <p:nvPr/>
            </p:nvGrpSpPr>
            <p:grpSpPr>
              <a:xfrm>
                <a:off x="934490" y="2554704"/>
                <a:ext cx="1244361" cy="1190557"/>
                <a:chOff x="-11034713" y="865188"/>
                <a:chExt cx="1725613" cy="1651000"/>
              </a:xfrm>
              <a:solidFill>
                <a:schemeClr val="bg1"/>
              </a:solidFill>
            </p:grpSpPr>
            <p:sp>
              <p:nvSpPr>
                <p:cNvPr id="298" name="Freeform 6">
                  <a:extLst>
                    <a:ext uri="{FF2B5EF4-FFF2-40B4-BE49-F238E27FC236}">
                      <a16:creationId xmlns:a16="http://schemas.microsoft.com/office/drawing/2014/main" id="{EA38B2E4-AF16-BE34-02C2-9A629531B4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160001" y="904875"/>
                  <a:ext cx="773113" cy="1485900"/>
                </a:xfrm>
                <a:custGeom>
                  <a:avLst/>
                  <a:gdLst>
                    <a:gd name="T0" fmla="*/ 209 w 238"/>
                    <a:gd name="T1" fmla="*/ 143 h 457"/>
                    <a:gd name="T2" fmla="*/ 238 w 238"/>
                    <a:gd name="T3" fmla="*/ 143 h 457"/>
                    <a:gd name="T4" fmla="*/ 238 w 238"/>
                    <a:gd name="T5" fmla="*/ 457 h 457"/>
                    <a:gd name="T6" fmla="*/ 166 w 238"/>
                    <a:gd name="T7" fmla="*/ 457 h 457"/>
                    <a:gd name="T8" fmla="*/ 166 w 238"/>
                    <a:gd name="T9" fmla="*/ 452 h 457"/>
                    <a:gd name="T10" fmla="*/ 166 w 238"/>
                    <a:gd name="T11" fmla="*/ 329 h 457"/>
                    <a:gd name="T12" fmla="*/ 155 w 238"/>
                    <a:gd name="T13" fmla="*/ 317 h 457"/>
                    <a:gd name="T14" fmla="*/ 6 w 238"/>
                    <a:gd name="T15" fmla="*/ 317 h 457"/>
                    <a:gd name="T16" fmla="*/ 0 w 238"/>
                    <a:gd name="T17" fmla="*/ 317 h 457"/>
                    <a:gd name="T18" fmla="*/ 0 w 238"/>
                    <a:gd name="T19" fmla="*/ 313 h 457"/>
                    <a:gd name="T20" fmla="*/ 0 w 238"/>
                    <a:gd name="T21" fmla="*/ 113 h 457"/>
                    <a:gd name="T22" fmla="*/ 2 w 238"/>
                    <a:gd name="T23" fmla="*/ 107 h 457"/>
                    <a:gd name="T24" fmla="*/ 107 w 238"/>
                    <a:gd name="T25" fmla="*/ 1 h 457"/>
                    <a:gd name="T26" fmla="*/ 109 w 238"/>
                    <a:gd name="T27" fmla="*/ 0 h 457"/>
                    <a:gd name="T28" fmla="*/ 109 w 238"/>
                    <a:gd name="T29" fmla="*/ 5 h 457"/>
                    <a:gd name="T30" fmla="*/ 109 w 238"/>
                    <a:gd name="T31" fmla="*/ 115 h 457"/>
                    <a:gd name="T32" fmla="*/ 109 w 238"/>
                    <a:gd name="T33" fmla="*/ 120 h 457"/>
                    <a:gd name="T34" fmla="*/ 117 w 238"/>
                    <a:gd name="T35" fmla="*/ 126 h 457"/>
                    <a:gd name="T36" fmla="*/ 125 w 238"/>
                    <a:gd name="T37" fmla="*/ 120 h 457"/>
                    <a:gd name="T38" fmla="*/ 125 w 238"/>
                    <a:gd name="T39" fmla="*/ 115 h 457"/>
                    <a:gd name="T40" fmla="*/ 125 w 238"/>
                    <a:gd name="T41" fmla="*/ 43 h 457"/>
                    <a:gd name="T42" fmla="*/ 125 w 238"/>
                    <a:gd name="T43" fmla="*/ 39 h 457"/>
                    <a:gd name="T44" fmla="*/ 151 w 238"/>
                    <a:gd name="T45" fmla="*/ 39 h 457"/>
                    <a:gd name="T46" fmla="*/ 151 w 238"/>
                    <a:gd name="T47" fmla="*/ 44 h 457"/>
                    <a:gd name="T48" fmla="*/ 151 w 238"/>
                    <a:gd name="T49" fmla="*/ 187 h 457"/>
                    <a:gd name="T50" fmla="*/ 159 w 238"/>
                    <a:gd name="T51" fmla="*/ 198 h 457"/>
                    <a:gd name="T52" fmla="*/ 167 w 238"/>
                    <a:gd name="T53" fmla="*/ 187 h 457"/>
                    <a:gd name="T54" fmla="*/ 167 w 238"/>
                    <a:gd name="T55" fmla="*/ 98 h 457"/>
                    <a:gd name="T56" fmla="*/ 167 w 238"/>
                    <a:gd name="T57" fmla="*/ 93 h 457"/>
                    <a:gd name="T58" fmla="*/ 193 w 238"/>
                    <a:gd name="T59" fmla="*/ 93 h 457"/>
                    <a:gd name="T60" fmla="*/ 193 w 238"/>
                    <a:gd name="T61" fmla="*/ 98 h 457"/>
                    <a:gd name="T62" fmla="*/ 193 w 238"/>
                    <a:gd name="T63" fmla="*/ 226 h 457"/>
                    <a:gd name="T64" fmla="*/ 193 w 238"/>
                    <a:gd name="T65" fmla="*/ 231 h 457"/>
                    <a:gd name="T66" fmla="*/ 201 w 238"/>
                    <a:gd name="T67" fmla="*/ 238 h 457"/>
                    <a:gd name="T68" fmla="*/ 209 w 238"/>
                    <a:gd name="T69" fmla="*/ 231 h 457"/>
                    <a:gd name="T70" fmla="*/ 209 w 238"/>
                    <a:gd name="T71" fmla="*/ 226 h 457"/>
                    <a:gd name="T72" fmla="*/ 209 w 238"/>
                    <a:gd name="T73" fmla="*/ 148 h 457"/>
                    <a:gd name="T74" fmla="*/ 209 w 238"/>
                    <a:gd name="T75" fmla="*/ 143 h 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38" h="457">
                      <a:moveTo>
                        <a:pt x="209" y="143"/>
                      </a:moveTo>
                      <a:cubicBezTo>
                        <a:pt x="219" y="143"/>
                        <a:pt x="228" y="143"/>
                        <a:pt x="238" y="143"/>
                      </a:cubicBezTo>
                      <a:cubicBezTo>
                        <a:pt x="238" y="247"/>
                        <a:pt x="238" y="352"/>
                        <a:pt x="238" y="457"/>
                      </a:cubicBezTo>
                      <a:cubicBezTo>
                        <a:pt x="214" y="457"/>
                        <a:pt x="191" y="457"/>
                        <a:pt x="166" y="457"/>
                      </a:cubicBezTo>
                      <a:cubicBezTo>
                        <a:pt x="166" y="455"/>
                        <a:pt x="166" y="454"/>
                        <a:pt x="166" y="452"/>
                      </a:cubicBezTo>
                      <a:cubicBezTo>
                        <a:pt x="166" y="411"/>
                        <a:pt x="166" y="370"/>
                        <a:pt x="166" y="329"/>
                      </a:cubicBezTo>
                      <a:cubicBezTo>
                        <a:pt x="166" y="320"/>
                        <a:pt x="164" y="317"/>
                        <a:pt x="155" y="317"/>
                      </a:cubicBezTo>
                      <a:cubicBezTo>
                        <a:pt x="105" y="317"/>
                        <a:pt x="56" y="317"/>
                        <a:pt x="6" y="317"/>
                      </a:cubicBezTo>
                      <a:cubicBezTo>
                        <a:pt x="4" y="317"/>
                        <a:pt x="2" y="317"/>
                        <a:pt x="0" y="317"/>
                      </a:cubicBezTo>
                      <a:cubicBezTo>
                        <a:pt x="0" y="316"/>
                        <a:pt x="0" y="314"/>
                        <a:pt x="0" y="313"/>
                      </a:cubicBezTo>
                      <a:cubicBezTo>
                        <a:pt x="0" y="246"/>
                        <a:pt x="0" y="180"/>
                        <a:pt x="0" y="113"/>
                      </a:cubicBezTo>
                      <a:cubicBezTo>
                        <a:pt x="0" y="111"/>
                        <a:pt x="0" y="108"/>
                        <a:pt x="2" y="107"/>
                      </a:cubicBezTo>
                      <a:cubicBezTo>
                        <a:pt x="37" y="72"/>
                        <a:pt x="72" y="36"/>
                        <a:pt x="107" y="1"/>
                      </a:cubicBezTo>
                      <a:cubicBezTo>
                        <a:pt x="107" y="1"/>
                        <a:pt x="108" y="1"/>
                        <a:pt x="109" y="0"/>
                      </a:cubicBezTo>
                      <a:cubicBezTo>
                        <a:pt x="109" y="2"/>
                        <a:pt x="109" y="3"/>
                        <a:pt x="109" y="5"/>
                      </a:cubicBezTo>
                      <a:cubicBezTo>
                        <a:pt x="109" y="41"/>
                        <a:pt x="109" y="78"/>
                        <a:pt x="109" y="115"/>
                      </a:cubicBezTo>
                      <a:cubicBezTo>
                        <a:pt x="109" y="116"/>
                        <a:pt x="109" y="118"/>
                        <a:pt x="109" y="120"/>
                      </a:cubicBezTo>
                      <a:cubicBezTo>
                        <a:pt x="110" y="123"/>
                        <a:pt x="113" y="126"/>
                        <a:pt x="117" y="126"/>
                      </a:cubicBezTo>
                      <a:cubicBezTo>
                        <a:pt x="121" y="126"/>
                        <a:pt x="124" y="124"/>
                        <a:pt x="125" y="120"/>
                      </a:cubicBezTo>
                      <a:cubicBezTo>
                        <a:pt x="125" y="118"/>
                        <a:pt x="125" y="116"/>
                        <a:pt x="125" y="115"/>
                      </a:cubicBezTo>
                      <a:cubicBezTo>
                        <a:pt x="125" y="91"/>
                        <a:pt x="125" y="67"/>
                        <a:pt x="125" y="43"/>
                      </a:cubicBezTo>
                      <a:cubicBezTo>
                        <a:pt x="125" y="42"/>
                        <a:pt x="125" y="40"/>
                        <a:pt x="125" y="39"/>
                      </a:cubicBezTo>
                      <a:cubicBezTo>
                        <a:pt x="134" y="39"/>
                        <a:pt x="142" y="39"/>
                        <a:pt x="151" y="39"/>
                      </a:cubicBezTo>
                      <a:cubicBezTo>
                        <a:pt x="151" y="40"/>
                        <a:pt x="151" y="42"/>
                        <a:pt x="151" y="44"/>
                      </a:cubicBezTo>
                      <a:cubicBezTo>
                        <a:pt x="151" y="91"/>
                        <a:pt x="151" y="139"/>
                        <a:pt x="151" y="187"/>
                      </a:cubicBezTo>
                      <a:cubicBezTo>
                        <a:pt x="151" y="194"/>
                        <a:pt x="154" y="198"/>
                        <a:pt x="159" y="198"/>
                      </a:cubicBezTo>
                      <a:cubicBezTo>
                        <a:pt x="164" y="198"/>
                        <a:pt x="167" y="194"/>
                        <a:pt x="167" y="187"/>
                      </a:cubicBezTo>
                      <a:cubicBezTo>
                        <a:pt x="167" y="157"/>
                        <a:pt x="167" y="127"/>
                        <a:pt x="167" y="98"/>
                      </a:cubicBezTo>
                      <a:cubicBezTo>
                        <a:pt x="167" y="96"/>
                        <a:pt x="167" y="94"/>
                        <a:pt x="167" y="93"/>
                      </a:cubicBezTo>
                      <a:cubicBezTo>
                        <a:pt x="176" y="93"/>
                        <a:pt x="184" y="93"/>
                        <a:pt x="193" y="93"/>
                      </a:cubicBezTo>
                      <a:cubicBezTo>
                        <a:pt x="193" y="94"/>
                        <a:pt x="193" y="96"/>
                        <a:pt x="193" y="98"/>
                      </a:cubicBezTo>
                      <a:cubicBezTo>
                        <a:pt x="193" y="140"/>
                        <a:pt x="193" y="183"/>
                        <a:pt x="193" y="226"/>
                      </a:cubicBezTo>
                      <a:cubicBezTo>
                        <a:pt x="193" y="228"/>
                        <a:pt x="193" y="229"/>
                        <a:pt x="193" y="231"/>
                      </a:cubicBezTo>
                      <a:cubicBezTo>
                        <a:pt x="194" y="235"/>
                        <a:pt x="197" y="238"/>
                        <a:pt x="201" y="238"/>
                      </a:cubicBezTo>
                      <a:cubicBezTo>
                        <a:pt x="205" y="238"/>
                        <a:pt x="208" y="235"/>
                        <a:pt x="209" y="231"/>
                      </a:cubicBezTo>
                      <a:cubicBezTo>
                        <a:pt x="209" y="230"/>
                        <a:pt x="209" y="228"/>
                        <a:pt x="209" y="226"/>
                      </a:cubicBezTo>
                      <a:cubicBezTo>
                        <a:pt x="209" y="200"/>
                        <a:pt x="209" y="174"/>
                        <a:pt x="209" y="148"/>
                      </a:cubicBezTo>
                      <a:cubicBezTo>
                        <a:pt x="209" y="146"/>
                        <a:pt x="209" y="145"/>
                        <a:pt x="209" y="14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22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dirty="0"/>
                </a:p>
              </p:txBody>
            </p:sp>
            <p:sp>
              <p:nvSpPr>
                <p:cNvPr id="299" name="Freeform 7">
                  <a:extLst>
                    <a:ext uri="{FF2B5EF4-FFF2-40B4-BE49-F238E27FC236}">
                      <a16:creationId xmlns:a16="http://schemas.microsoft.com/office/drawing/2014/main" id="{EEC21757-5993-6E37-B419-6858DE6397C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0944226" y="1854200"/>
                  <a:ext cx="1271588" cy="536575"/>
                </a:xfrm>
                <a:custGeom>
                  <a:avLst/>
                  <a:gdLst>
                    <a:gd name="T0" fmla="*/ 0 w 391"/>
                    <a:gd name="T1" fmla="*/ 165 h 165"/>
                    <a:gd name="T2" fmla="*/ 0 w 391"/>
                    <a:gd name="T3" fmla="*/ 0 h 165"/>
                    <a:gd name="T4" fmla="*/ 224 w 391"/>
                    <a:gd name="T5" fmla="*/ 0 h 165"/>
                    <a:gd name="T6" fmla="*/ 224 w 391"/>
                    <a:gd name="T7" fmla="*/ 26 h 165"/>
                    <a:gd name="T8" fmla="*/ 224 w 391"/>
                    <a:gd name="T9" fmla="*/ 32 h 165"/>
                    <a:gd name="T10" fmla="*/ 234 w 391"/>
                    <a:gd name="T11" fmla="*/ 41 h 165"/>
                    <a:gd name="T12" fmla="*/ 257 w 391"/>
                    <a:gd name="T13" fmla="*/ 41 h 165"/>
                    <a:gd name="T14" fmla="*/ 386 w 391"/>
                    <a:gd name="T15" fmla="*/ 41 h 165"/>
                    <a:gd name="T16" fmla="*/ 391 w 391"/>
                    <a:gd name="T17" fmla="*/ 41 h 165"/>
                    <a:gd name="T18" fmla="*/ 391 w 391"/>
                    <a:gd name="T19" fmla="*/ 165 h 165"/>
                    <a:gd name="T20" fmla="*/ 0 w 391"/>
                    <a:gd name="T21" fmla="*/ 165 h 165"/>
                    <a:gd name="T22" fmla="*/ 28 w 391"/>
                    <a:gd name="T23" fmla="*/ 35 h 165"/>
                    <a:gd name="T24" fmla="*/ 28 w 391"/>
                    <a:gd name="T25" fmla="*/ 31 h 165"/>
                    <a:gd name="T26" fmla="*/ 20 w 391"/>
                    <a:gd name="T27" fmla="*/ 20 h 165"/>
                    <a:gd name="T28" fmla="*/ 12 w 391"/>
                    <a:gd name="T29" fmla="*/ 32 h 165"/>
                    <a:gd name="T30" fmla="*/ 12 w 391"/>
                    <a:gd name="T31" fmla="*/ 150 h 165"/>
                    <a:gd name="T32" fmla="*/ 13 w 391"/>
                    <a:gd name="T33" fmla="*/ 155 h 165"/>
                    <a:gd name="T34" fmla="*/ 18 w 391"/>
                    <a:gd name="T35" fmla="*/ 161 h 165"/>
                    <a:gd name="T36" fmla="*/ 26 w 391"/>
                    <a:gd name="T37" fmla="*/ 160 h 165"/>
                    <a:gd name="T38" fmla="*/ 28 w 391"/>
                    <a:gd name="T39" fmla="*/ 153 h 165"/>
                    <a:gd name="T40" fmla="*/ 28 w 391"/>
                    <a:gd name="T41" fmla="*/ 138 h 165"/>
                    <a:gd name="T42" fmla="*/ 42 w 391"/>
                    <a:gd name="T43" fmla="*/ 138 h 165"/>
                    <a:gd name="T44" fmla="*/ 53 w 391"/>
                    <a:gd name="T45" fmla="*/ 127 h 165"/>
                    <a:gd name="T46" fmla="*/ 53 w 391"/>
                    <a:gd name="T47" fmla="*/ 45 h 165"/>
                    <a:gd name="T48" fmla="*/ 42 w 391"/>
                    <a:gd name="T49" fmla="*/ 35 h 165"/>
                    <a:gd name="T50" fmla="*/ 28 w 391"/>
                    <a:gd name="T51" fmla="*/ 35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91" h="165">
                      <a:moveTo>
                        <a:pt x="0" y="165"/>
                      </a:moveTo>
                      <a:cubicBezTo>
                        <a:pt x="0" y="110"/>
                        <a:pt x="0" y="55"/>
                        <a:pt x="0" y="0"/>
                      </a:cubicBezTo>
                      <a:cubicBezTo>
                        <a:pt x="75" y="0"/>
                        <a:pt x="149" y="0"/>
                        <a:pt x="224" y="0"/>
                      </a:cubicBezTo>
                      <a:cubicBezTo>
                        <a:pt x="224" y="9"/>
                        <a:pt x="224" y="18"/>
                        <a:pt x="224" y="26"/>
                      </a:cubicBezTo>
                      <a:cubicBezTo>
                        <a:pt x="224" y="28"/>
                        <a:pt x="224" y="30"/>
                        <a:pt x="224" y="32"/>
                      </a:cubicBezTo>
                      <a:cubicBezTo>
                        <a:pt x="225" y="38"/>
                        <a:pt x="228" y="41"/>
                        <a:pt x="234" y="41"/>
                      </a:cubicBezTo>
                      <a:cubicBezTo>
                        <a:pt x="242" y="41"/>
                        <a:pt x="250" y="41"/>
                        <a:pt x="257" y="41"/>
                      </a:cubicBezTo>
                      <a:cubicBezTo>
                        <a:pt x="300" y="41"/>
                        <a:pt x="343" y="41"/>
                        <a:pt x="386" y="41"/>
                      </a:cubicBezTo>
                      <a:cubicBezTo>
                        <a:pt x="388" y="41"/>
                        <a:pt x="389" y="41"/>
                        <a:pt x="391" y="41"/>
                      </a:cubicBezTo>
                      <a:cubicBezTo>
                        <a:pt x="391" y="83"/>
                        <a:pt x="391" y="124"/>
                        <a:pt x="391" y="165"/>
                      </a:cubicBezTo>
                      <a:cubicBezTo>
                        <a:pt x="261" y="165"/>
                        <a:pt x="131" y="165"/>
                        <a:pt x="0" y="165"/>
                      </a:cubicBezTo>
                      <a:close/>
                      <a:moveTo>
                        <a:pt x="28" y="35"/>
                      </a:moveTo>
                      <a:cubicBezTo>
                        <a:pt x="28" y="33"/>
                        <a:pt x="28" y="32"/>
                        <a:pt x="28" y="31"/>
                      </a:cubicBezTo>
                      <a:cubicBezTo>
                        <a:pt x="28" y="24"/>
                        <a:pt x="26" y="20"/>
                        <a:pt x="20" y="20"/>
                      </a:cubicBezTo>
                      <a:cubicBezTo>
                        <a:pt x="15" y="20"/>
                        <a:pt x="12" y="24"/>
                        <a:pt x="12" y="32"/>
                      </a:cubicBezTo>
                      <a:cubicBezTo>
                        <a:pt x="12" y="71"/>
                        <a:pt x="12" y="111"/>
                        <a:pt x="12" y="150"/>
                      </a:cubicBezTo>
                      <a:cubicBezTo>
                        <a:pt x="12" y="152"/>
                        <a:pt x="12" y="154"/>
                        <a:pt x="13" y="155"/>
                      </a:cubicBezTo>
                      <a:cubicBezTo>
                        <a:pt x="14" y="158"/>
                        <a:pt x="16" y="161"/>
                        <a:pt x="18" y="161"/>
                      </a:cubicBezTo>
                      <a:cubicBezTo>
                        <a:pt x="20" y="162"/>
                        <a:pt x="24" y="161"/>
                        <a:pt x="26" y="160"/>
                      </a:cubicBezTo>
                      <a:cubicBezTo>
                        <a:pt x="27" y="158"/>
                        <a:pt x="28" y="155"/>
                        <a:pt x="28" y="153"/>
                      </a:cubicBezTo>
                      <a:cubicBezTo>
                        <a:pt x="28" y="148"/>
                        <a:pt x="28" y="143"/>
                        <a:pt x="28" y="138"/>
                      </a:cubicBezTo>
                      <a:cubicBezTo>
                        <a:pt x="33" y="138"/>
                        <a:pt x="38" y="138"/>
                        <a:pt x="42" y="138"/>
                      </a:cubicBezTo>
                      <a:cubicBezTo>
                        <a:pt x="50" y="138"/>
                        <a:pt x="53" y="135"/>
                        <a:pt x="53" y="127"/>
                      </a:cubicBezTo>
                      <a:cubicBezTo>
                        <a:pt x="53" y="100"/>
                        <a:pt x="53" y="72"/>
                        <a:pt x="53" y="45"/>
                      </a:cubicBezTo>
                      <a:cubicBezTo>
                        <a:pt x="53" y="38"/>
                        <a:pt x="50" y="35"/>
                        <a:pt x="42" y="35"/>
                      </a:cubicBezTo>
                      <a:cubicBezTo>
                        <a:pt x="38" y="35"/>
                        <a:pt x="33" y="35"/>
                        <a:pt x="28" y="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22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dirty="0"/>
                </a:p>
              </p:txBody>
            </p:sp>
            <p:sp>
              <p:nvSpPr>
                <p:cNvPr id="300" name="Freeform 8">
                  <a:extLst>
                    <a:ext uri="{FF2B5EF4-FFF2-40B4-BE49-F238E27FC236}">
                      <a16:creationId xmlns:a16="http://schemas.microsoft.com/office/drawing/2014/main" id="{5031E8F7-DFF8-9A1A-840A-6AF4C341941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0829926" y="1125538"/>
                  <a:ext cx="490538" cy="676275"/>
                </a:xfrm>
                <a:custGeom>
                  <a:avLst/>
                  <a:gdLst>
                    <a:gd name="T0" fmla="*/ 77 w 151"/>
                    <a:gd name="T1" fmla="*/ 208 h 208"/>
                    <a:gd name="T2" fmla="*/ 44 w 151"/>
                    <a:gd name="T3" fmla="*/ 208 h 208"/>
                    <a:gd name="T4" fmla="*/ 39 w 151"/>
                    <a:gd name="T5" fmla="*/ 203 h 208"/>
                    <a:gd name="T6" fmla="*/ 39 w 151"/>
                    <a:gd name="T7" fmla="*/ 152 h 208"/>
                    <a:gd name="T8" fmla="*/ 44 w 151"/>
                    <a:gd name="T9" fmla="*/ 148 h 208"/>
                    <a:gd name="T10" fmla="*/ 64 w 151"/>
                    <a:gd name="T11" fmla="*/ 148 h 208"/>
                    <a:gd name="T12" fmla="*/ 73 w 151"/>
                    <a:gd name="T13" fmla="*/ 140 h 208"/>
                    <a:gd name="T14" fmla="*/ 64 w 151"/>
                    <a:gd name="T15" fmla="*/ 132 h 208"/>
                    <a:gd name="T16" fmla="*/ 38 w 151"/>
                    <a:gd name="T17" fmla="*/ 132 h 208"/>
                    <a:gd name="T18" fmla="*/ 31 w 151"/>
                    <a:gd name="T19" fmla="*/ 129 h 208"/>
                    <a:gd name="T20" fmla="*/ 9 w 151"/>
                    <a:gd name="T21" fmla="*/ 54 h 208"/>
                    <a:gd name="T22" fmla="*/ 70 w 151"/>
                    <a:gd name="T23" fmla="*/ 5 h 208"/>
                    <a:gd name="T24" fmla="*/ 147 w 151"/>
                    <a:gd name="T25" fmla="*/ 65 h 208"/>
                    <a:gd name="T26" fmla="*/ 120 w 151"/>
                    <a:gd name="T27" fmla="*/ 131 h 208"/>
                    <a:gd name="T28" fmla="*/ 115 w 151"/>
                    <a:gd name="T29" fmla="*/ 142 h 208"/>
                    <a:gd name="T30" fmla="*/ 115 w 151"/>
                    <a:gd name="T31" fmla="*/ 203 h 208"/>
                    <a:gd name="T32" fmla="*/ 110 w 151"/>
                    <a:gd name="T33" fmla="*/ 208 h 208"/>
                    <a:gd name="T34" fmla="*/ 77 w 151"/>
                    <a:gd name="T35" fmla="*/ 208 h 208"/>
                    <a:gd name="T36" fmla="*/ 53 w 151"/>
                    <a:gd name="T37" fmla="*/ 99 h 208"/>
                    <a:gd name="T38" fmla="*/ 53 w 151"/>
                    <a:gd name="T39" fmla="*/ 116 h 208"/>
                    <a:gd name="T40" fmla="*/ 63 w 151"/>
                    <a:gd name="T41" fmla="*/ 125 h 208"/>
                    <a:gd name="T42" fmla="*/ 91 w 151"/>
                    <a:gd name="T43" fmla="*/ 125 h 208"/>
                    <a:gd name="T44" fmla="*/ 101 w 151"/>
                    <a:gd name="T45" fmla="*/ 116 h 208"/>
                    <a:gd name="T46" fmla="*/ 101 w 151"/>
                    <a:gd name="T47" fmla="*/ 99 h 208"/>
                    <a:gd name="T48" fmla="*/ 118 w 151"/>
                    <a:gd name="T49" fmla="*/ 99 h 208"/>
                    <a:gd name="T50" fmla="*/ 127 w 151"/>
                    <a:gd name="T51" fmla="*/ 90 h 208"/>
                    <a:gd name="T52" fmla="*/ 127 w 151"/>
                    <a:gd name="T53" fmla="*/ 60 h 208"/>
                    <a:gd name="T54" fmla="*/ 118 w 151"/>
                    <a:gd name="T55" fmla="*/ 52 h 208"/>
                    <a:gd name="T56" fmla="*/ 104 w 151"/>
                    <a:gd name="T57" fmla="*/ 52 h 208"/>
                    <a:gd name="T58" fmla="*/ 101 w 151"/>
                    <a:gd name="T59" fmla="*/ 49 h 208"/>
                    <a:gd name="T60" fmla="*/ 101 w 151"/>
                    <a:gd name="T61" fmla="*/ 34 h 208"/>
                    <a:gd name="T62" fmla="*/ 92 w 151"/>
                    <a:gd name="T63" fmla="*/ 26 h 208"/>
                    <a:gd name="T64" fmla="*/ 63 w 151"/>
                    <a:gd name="T65" fmla="*/ 26 h 208"/>
                    <a:gd name="T66" fmla="*/ 53 w 151"/>
                    <a:gd name="T67" fmla="*/ 35 h 208"/>
                    <a:gd name="T68" fmla="*/ 53 w 151"/>
                    <a:gd name="T69" fmla="*/ 45 h 208"/>
                    <a:gd name="T70" fmla="*/ 46 w 151"/>
                    <a:gd name="T71" fmla="*/ 52 h 208"/>
                    <a:gd name="T72" fmla="*/ 36 w 151"/>
                    <a:gd name="T73" fmla="*/ 52 h 208"/>
                    <a:gd name="T74" fmla="*/ 27 w 151"/>
                    <a:gd name="T75" fmla="*/ 61 h 208"/>
                    <a:gd name="T76" fmla="*/ 27 w 151"/>
                    <a:gd name="T77" fmla="*/ 90 h 208"/>
                    <a:gd name="T78" fmla="*/ 37 w 151"/>
                    <a:gd name="T79" fmla="*/ 99 h 208"/>
                    <a:gd name="T80" fmla="*/ 53 w 151"/>
                    <a:gd name="T81" fmla="*/ 99 h 208"/>
                    <a:gd name="T82" fmla="*/ 91 w 151"/>
                    <a:gd name="T83" fmla="*/ 148 h 208"/>
                    <a:gd name="T84" fmla="*/ 101 w 151"/>
                    <a:gd name="T85" fmla="*/ 138 h 208"/>
                    <a:gd name="T86" fmla="*/ 94 w 151"/>
                    <a:gd name="T87" fmla="*/ 132 h 208"/>
                    <a:gd name="T88" fmla="*/ 82 w 151"/>
                    <a:gd name="T89" fmla="*/ 136 h 208"/>
                    <a:gd name="T90" fmla="*/ 91 w 151"/>
                    <a:gd name="T91" fmla="*/ 148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1" h="208">
                      <a:moveTo>
                        <a:pt x="77" y="208"/>
                      </a:moveTo>
                      <a:cubicBezTo>
                        <a:pt x="66" y="208"/>
                        <a:pt x="55" y="208"/>
                        <a:pt x="44" y="208"/>
                      </a:cubicBezTo>
                      <a:cubicBezTo>
                        <a:pt x="40" y="208"/>
                        <a:pt x="39" y="207"/>
                        <a:pt x="39" y="203"/>
                      </a:cubicBezTo>
                      <a:cubicBezTo>
                        <a:pt x="39" y="186"/>
                        <a:pt x="39" y="169"/>
                        <a:pt x="39" y="152"/>
                      </a:cubicBezTo>
                      <a:cubicBezTo>
                        <a:pt x="39" y="148"/>
                        <a:pt x="40" y="148"/>
                        <a:pt x="44" y="148"/>
                      </a:cubicBezTo>
                      <a:cubicBezTo>
                        <a:pt x="50" y="148"/>
                        <a:pt x="57" y="148"/>
                        <a:pt x="64" y="148"/>
                      </a:cubicBezTo>
                      <a:cubicBezTo>
                        <a:pt x="69" y="148"/>
                        <a:pt x="73" y="144"/>
                        <a:pt x="73" y="140"/>
                      </a:cubicBezTo>
                      <a:cubicBezTo>
                        <a:pt x="73" y="135"/>
                        <a:pt x="70" y="132"/>
                        <a:pt x="64" y="132"/>
                      </a:cubicBezTo>
                      <a:cubicBezTo>
                        <a:pt x="55" y="132"/>
                        <a:pt x="47" y="132"/>
                        <a:pt x="38" y="132"/>
                      </a:cubicBezTo>
                      <a:cubicBezTo>
                        <a:pt x="36" y="132"/>
                        <a:pt x="33" y="131"/>
                        <a:pt x="31" y="129"/>
                      </a:cubicBezTo>
                      <a:cubicBezTo>
                        <a:pt x="8" y="109"/>
                        <a:pt x="0" y="83"/>
                        <a:pt x="9" y="54"/>
                      </a:cubicBezTo>
                      <a:cubicBezTo>
                        <a:pt x="18" y="25"/>
                        <a:pt x="39" y="8"/>
                        <a:pt x="70" y="5"/>
                      </a:cubicBezTo>
                      <a:cubicBezTo>
                        <a:pt x="107" y="0"/>
                        <a:pt x="141" y="27"/>
                        <a:pt x="147" y="65"/>
                      </a:cubicBezTo>
                      <a:cubicBezTo>
                        <a:pt x="151" y="92"/>
                        <a:pt x="141" y="114"/>
                        <a:pt x="120" y="131"/>
                      </a:cubicBezTo>
                      <a:cubicBezTo>
                        <a:pt x="117" y="134"/>
                        <a:pt x="115" y="138"/>
                        <a:pt x="115" y="142"/>
                      </a:cubicBezTo>
                      <a:cubicBezTo>
                        <a:pt x="115" y="162"/>
                        <a:pt x="115" y="183"/>
                        <a:pt x="115" y="203"/>
                      </a:cubicBezTo>
                      <a:cubicBezTo>
                        <a:pt x="116" y="207"/>
                        <a:pt x="114" y="208"/>
                        <a:pt x="110" y="208"/>
                      </a:cubicBezTo>
                      <a:cubicBezTo>
                        <a:pt x="99" y="207"/>
                        <a:pt x="88" y="208"/>
                        <a:pt x="77" y="208"/>
                      </a:cubicBezTo>
                      <a:close/>
                      <a:moveTo>
                        <a:pt x="53" y="99"/>
                      </a:moveTo>
                      <a:cubicBezTo>
                        <a:pt x="53" y="105"/>
                        <a:pt x="53" y="110"/>
                        <a:pt x="53" y="116"/>
                      </a:cubicBezTo>
                      <a:cubicBezTo>
                        <a:pt x="54" y="122"/>
                        <a:pt x="56" y="125"/>
                        <a:pt x="63" y="125"/>
                      </a:cubicBezTo>
                      <a:cubicBezTo>
                        <a:pt x="72" y="125"/>
                        <a:pt x="82" y="125"/>
                        <a:pt x="91" y="125"/>
                      </a:cubicBezTo>
                      <a:cubicBezTo>
                        <a:pt x="98" y="125"/>
                        <a:pt x="101" y="122"/>
                        <a:pt x="101" y="116"/>
                      </a:cubicBezTo>
                      <a:cubicBezTo>
                        <a:pt x="101" y="110"/>
                        <a:pt x="101" y="105"/>
                        <a:pt x="101" y="99"/>
                      </a:cubicBezTo>
                      <a:cubicBezTo>
                        <a:pt x="107" y="99"/>
                        <a:pt x="113" y="99"/>
                        <a:pt x="118" y="99"/>
                      </a:cubicBezTo>
                      <a:cubicBezTo>
                        <a:pt x="124" y="99"/>
                        <a:pt x="127" y="96"/>
                        <a:pt x="127" y="90"/>
                      </a:cubicBezTo>
                      <a:cubicBezTo>
                        <a:pt x="127" y="80"/>
                        <a:pt x="127" y="70"/>
                        <a:pt x="127" y="60"/>
                      </a:cubicBezTo>
                      <a:cubicBezTo>
                        <a:pt x="127" y="55"/>
                        <a:pt x="124" y="52"/>
                        <a:pt x="118" y="52"/>
                      </a:cubicBezTo>
                      <a:cubicBezTo>
                        <a:pt x="113" y="52"/>
                        <a:pt x="109" y="52"/>
                        <a:pt x="104" y="52"/>
                      </a:cubicBezTo>
                      <a:cubicBezTo>
                        <a:pt x="101" y="52"/>
                        <a:pt x="100" y="51"/>
                        <a:pt x="101" y="49"/>
                      </a:cubicBezTo>
                      <a:cubicBezTo>
                        <a:pt x="101" y="44"/>
                        <a:pt x="101" y="39"/>
                        <a:pt x="101" y="34"/>
                      </a:cubicBezTo>
                      <a:cubicBezTo>
                        <a:pt x="100" y="29"/>
                        <a:pt x="98" y="26"/>
                        <a:pt x="92" y="26"/>
                      </a:cubicBezTo>
                      <a:cubicBezTo>
                        <a:pt x="82" y="25"/>
                        <a:pt x="72" y="25"/>
                        <a:pt x="63" y="26"/>
                      </a:cubicBezTo>
                      <a:cubicBezTo>
                        <a:pt x="56" y="26"/>
                        <a:pt x="54" y="29"/>
                        <a:pt x="53" y="35"/>
                      </a:cubicBezTo>
                      <a:cubicBezTo>
                        <a:pt x="53" y="38"/>
                        <a:pt x="53" y="42"/>
                        <a:pt x="53" y="45"/>
                      </a:cubicBezTo>
                      <a:cubicBezTo>
                        <a:pt x="53" y="52"/>
                        <a:pt x="53" y="52"/>
                        <a:pt x="46" y="52"/>
                      </a:cubicBezTo>
                      <a:cubicBezTo>
                        <a:pt x="43" y="52"/>
                        <a:pt x="40" y="52"/>
                        <a:pt x="36" y="52"/>
                      </a:cubicBezTo>
                      <a:cubicBezTo>
                        <a:pt x="30" y="52"/>
                        <a:pt x="27" y="55"/>
                        <a:pt x="27" y="61"/>
                      </a:cubicBezTo>
                      <a:cubicBezTo>
                        <a:pt x="27" y="70"/>
                        <a:pt x="27" y="80"/>
                        <a:pt x="27" y="90"/>
                      </a:cubicBezTo>
                      <a:cubicBezTo>
                        <a:pt x="27" y="96"/>
                        <a:pt x="30" y="99"/>
                        <a:pt x="37" y="99"/>
                      </a:cubicBezTo>
                      <a:cubicBezTo>
                        <a:pt x="42" y="99"/>
                        <a:pt x="47" y="99"/>
                        <a:pt x="53" y="99"/>
                      </a:cubicBezTo>
                      <a:close/>
                      <a:moveTo>
                        <a:pt x="91" y="148"/>
                      </a:moveTo>
                      <a:cubicBezTo>
                        <a:pt x="99" y="148"/>
                        <a:pt x="103" y="143"/>
                        <a:pt x="101" y="138"/>
                      </a:cubicBezTo>
                      <a:cubicBezTo>
                        <a:pt x="100" y="134"/>
                        <a:pt x="98" y="132"/>
                        <a:pt x="94" y="132"/>
                      </a:cubicBezTo>
                      <a:cubicBezTo>
                        <a:pt x="89" y="132"/>
                        <a:pt x="84" y="131"/>
                        <a:pt x="82" y="136"/>
                      </a:cubicBezTo>
                      <a:cubicBezTo>
                        <a:pt x="79" y="143"/>
                        <a:pt x="83" y="148"/>
                        <a:pt x="91" y="1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22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dirty="0"/>
                </a:p>
              </p:txBody>
            </p:sp>
            <p:sp>
              <p:nvSpPr>
                <p:cNvPr id="301" name="Freeform 9">
                  <a:extLst>
                    <a:ext uri="{FF2B5EF4-FFF2-40B4-BE49-F238E27FC236}">
                      <a16:creationId xmlns:a16="http://schemas.microsoft.com/office/drawing/2014/main" id="{B1433D85-942D-D230-38FA-83A4644BDA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34713" y="2444750"/>
                  <a:ext cx="1725613" cy="71438"/>
                </a:xfrm>
                <a:custGeom>
                  <a:avLst/>
                  <a:gdLst>
                    <a:gd name="T0" fmla="*/ 531 w 531"/>
                    <a:gd name="T1" fmla="*/ 0 h 22"/>
                    <a:gd name="T2" fmla="*/ 531 w 531"/>
                    <a:gd name="T3" fmla="*/ 22 h 22"/>
                    <a:gd name="T4" fmla="*/ 0 w 531"/>
                    <a:gd name="T5" fmla="*/ 22 h 22"/>
                    <a:gd name="T6" fmla="*/ 0 w 531"/>
                    <a:gd name="T7" fmla="*/ 0 h 22"/>
                    <a:gd name="T8" fmla="*/ 531 w 531"/>
                    <a:gd name="T9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1" h="22">
                      <a:moveTo>
                        <a:pt x="531" y="0"/>
                      </a:moveTo>
                      <a:cubicBezTo>
                        <a:pt x="531" y="8"/>
                        <a:pt x="531" y="15"/>
                        <a:pt x="531" y="22"/>
                      </a:cubicBezTo>
                      <a:cubicBezTo>
                        <a:pt x="354" y="22"/>
                        <a:pt x="177" y="22"/>
                        <a:pt x="0" y="22"/>
                      </a:cubicBezTo>
                      <a:cubicBezTo>
                        <a:pt x="0" y="15"/>
                        <a:pt x="0" y="8"/>
                        <a:pt x="0" y="0"/>
                      </a:cubicBezTo>
                      <a:cubicBezTo>
                        <a:pt x="177" y="0"/>
                        <a:pt x="354" y="0"/>
                        <a:pt x="5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22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dirty="0"/>
                </a:p>
              </p:txBody>
            </p:sp>
            <p:sp>
              <p:nvSpPr>
                <p:cNvPr id="302" name="Freeform 10">
                  <a:extLst>
                    <a:ext uri="{FF2B5EF4-FFF2-40B4-BE49-F238E27FC236}">
                      <a16:creationId xmlns:a16="http://schemas.microsoft.com/office/drawing/2014/main" id="{83416F22-D99F-BC7B-8BB3-0DAF774E46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480551" y="1030288"/>
                  <a:ext cx="93663" cy="120650"/>
                </a:xfrm>
                <a:custGeom>
                  <a:avLst/>
                  <a:gdLst>
                    <a:gd name="T0" fmla="*/ 29 w 29"/>
                    <a:gd name="T1" fmla="*/ 0 h 37"/>
                    <a:gd name="T2" fmla="*/ 29 w 29"/>
                    <a:gd name="T3" fmla="*/ 37 h 37"/>
                    <a:gd name="T4" fmla="*/ 0 w 29"/>
                    <a:gd name="T5" fmla="*/ 37 h 37"/>
                    <a:gd name="T6" fmla="*/ 0 w 29"/>
                    <a:gd name="T7" fmla="*/ 0 h 37"/>
                    <a:gd name="T8" fmla="*/ 29 w 29"/>
                    <a:gd name="T9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37">
                      <a:moveTo>
                        <a:pt x="29" y="0"/>
                      </a:moveTo>
                      <a:cubicBezTo>
                        <a:pt x="29" y="12"/>
                        <a:pt x="29" y="25"/>
                        <a:pt x="29" y="37"/>
                      </a:cubicBezTo>
                      <a:cubicBezTo>
                        <a:pt x="19" y="37"/>
                        <a:pt x="10" y="37"/>
                        <a:pt x="0" y="37"/>
                      </a:cubicBezTo>
                      <a:cubicBezTo>
                        <a:pt x="0" y="25"/>
                        <a:pt x="0" y="12"/>
                        <a:pt x="0" y="0"/>
                      </a:cubicBezTo>
                      <a:cubicBezTo>
                        <a:pt x="10" y="0"/>
                        <a:pt x="1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22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dirty="0"/>
                </a:p>
              </p:txBody>
            </p:sp>
            <p:sp>
              <p:nvSpPr>
                <p:cNvPr id="303" name="Freeform 11">
                  <a:extLst>
                    <a:ext uri="{FF2B5EF4-FFF2-40B4-BE49-F238E27FC236}">
                      <a16:creationId xmlns:a16="http://schemas.microsoft.com/office/drawing/2014/main" id="{2604FB62-5C16-B683-8FD9-2438D64FBA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480551" y="868363"/>
                  <a:ext cx="93663" cy="107950"/>
                </a:xfrm>
                <a:custGeom>
                  <a:avLst/>
                  <a:gdLst>
                    <a:gd name="T0" fmla="*/ 29 w 29"/>
                    <a:gd name="T1" fmla="*/ 0 h 33"/>
                    <a:gd name="T2" fmla="*/ 29 w 29"/>
                    <a:gd name="T3" fmla="*/ 33 h 33"/>
                    <a:gd name="T4" fmla="*/ 0 w 29"/>
                    <a:gd name="T5" fmla="*/ 33 h 33"/>
                    <a:gd name="T6" fmla="*/ 0 w 29"/>
                    <a:gd name="T7" fmla="*/ 0 h 33"/>
                    <a:gd name="T8" fmla="*/ 29 w 29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33">
                      <a:moveTo>
                        <a:pt x="29" y="0"/>
                      </a:moveTo>
                      <a:cubicBezTo>
                        <a:pt x="29" y="11"/>
                        <a:pt x="29" y="22"/>
                        <a:pt x="29" y="33"/>
                      </a:cubicBezTo>
                      <a:cubicBezTo>
                        <a:pt x="19" y="33"/>
                        <a:pt x="10" y="33"/>
                        <a:pt x="0" y="33"/>
                      </a:cubicBezTo>
                      <a:cubicBezTo>
                        <a:pt x="0" y="22"/>
                        <a:pt x="0" y="11"/>
                        <a:pt x="0" y="0"/>
                      </a:cubicBezTo>
                      <a:cubicBezTo>
                        <a:pt x="10" y="0"/>
                        <a:pt x="1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22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dirty="0"/>
                </a:p>
              </p:txBody>
            </p:sp>
            <p:sp>
              <p:nvSpPr>
                <p:cNvPr id="304" name="Freeform 12">
                  <a:extLst>
                    <a:ext uri="{FF2B5EF4-FFF2-40B4-BE49-F238E27FC236}">
                      <a16:creationId xmlns:a16="http://schemas.microsoft.com/office/drawing/2014/main" id="{A307567C-908D-5AD2-C1B2-1D88BBA186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480551" y="1206500"/>
                  <a:ext cx="93663" cy="107950"/>
                </a:xfrm>
                <a:custGeom>
                  <a:avLst/>
                  <a:gdLst>
                    <a:gd name="T0" fmla="*/ 29 w 29"/>
                    <a:gd name="T1" fmla="*/ 33 h 33"/>
                    <a:gd name="T2" fmla="*/ 0 w 29"/>
                    <a:gd name="T3" fmla="*/ 33 h 33"/>
                    <a:gd name="T4" fmla="*/ 0 w 29"/>
                    <a:gd name="T5" fmla="*/ 0 h 33"/>
                    <a:gd name="T6" fmla="*/ 29 w 29"/>
                    <a:gd name="T7" fmla="*/ 0 h 33"/>
                    <a:gd name="T8" fmla="*/ 29 w 29"/>
                    <a:gd name="T9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33">
                      <a:moveTo>
                        <a:pt x="29" y="33"/>
                      </a:moveTo>
                      <a:cubicBezTo>
                        <a:pt x="19" y="33"/>
                        <a:pt x="10" y="33"/>
                        <a:pt x="0" y="33"/>
                      </a:cubicBezTo>
                      <a:cubicBezTo>
                        <a:pt x="0" y="22"/>
                        <a:pt x="0" y="11"/>
                        <a:pt x="0" y="0"/>
                      </a:cubicBezTo>
                      <a:cubicBezTo>
                        <a:pt x="10" y="0"/>
                        <a:pt x="19" y="0"/>
                        <a:pt x="29" y="0"/>
                      </a:cubicBezTo>
                      <a:cubicBezTo>
                        <a:pt x="29" y="11"/>
                        <a:pt x="29" y="22"/>
                        <a:pt x="29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22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dirty="0"/>
                </a:p>
              </p:txBody>
            </p:sp>
            <p:sp>
              <p:nvSpPr>
                <p:cNvPr id="305" name="Freeform 13">
                  <a:extLst>
                    <a:ext uri="{FF2B5EF4-FFF2-40B4-BE49-F238E27FC236}">
                      <a16:creationId xmlns:a16="http://schemas.microsoft.com/office/drawing/2014/main" id="{18583369-7A3A-3E05-905A-A1F37430B3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617076" y="1030288"/>
                  <a:ext cx="84138" cy="120650"/>
                </a:xfrm>
                <a:custGeom>
                  <a:avLst/>
                  <a:gdLst>
                    <a:gd name="T0" fmla="*/ 0 w 26"/>
                    <a:gd name="T1" fmla="*/ 0 h 37"/>
                    <a:gd name="T2" fmla="*/ 26 w 26"/>
                    <a:gd name="T3" fmla="*/ 0 h 37"/>
                    <a:gd name="T4" fmla="*/ 26 w 26"/>
                    <a:gd name="T5" fmla="*/ 37 h 37"/>
                    <a:gd name="T6" fmla="*/ 0 w 26"/>
                    <a:gd name="T7" fmla="*/ 37 h 37"/>
                    <a:gd name="T8" fmla="*/ 0 w 26"/>
                    <a:gd name="T9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37">
                      <a:moveTo>
                        <a:pt x="0" y="0"/>
                      </a:moveTo>
                      <a:cubicBezTo>
                        <a:pt x="9" y="0"/>
                        <a:pt x="17" y="0"/>
                        <a:pt x="26" y="0"/>
                      </a:cubicBezTo>
                      <a:cubicBezTo>
                        <a:pt x="26" y="12"/>
                        <a:pt x="26" y="24"/>
                        <a:pt x="26" y="37"/>
                      </a:cubicBezTo>
                      <a:cubicBezTo>
                        <a:pt x="17" y="37"/>
                        <a:pt x="9" y="37"/>
                        <a:pt x="0" y="37"/>
                      </a:cubicBezTo>
                      <a:cubicBezTo>
                        <a:pt x="0" y="25"/>
                        <a:pt x="0" y="1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22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dirty="0"/>
                </a:p>
              </p:txBody>
            </p:sp>
            <p:sp>
              <p:nvSpPr>
                <p:cNvPr id="306" name="Freeform 14">
                  <a:extLst>
                    <a:ext uri="{FF2B5EF4-FFF2-40B4-BE49-F238E27FC236}">
                      <a16:creationId xmlns:a16="http://schemas.microsoft.com/office/drawing/2014/main" id="{C70F69BB-EA40-4BD5-9DF3-A3FF367E27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753601" y="865188"/>
                  <a:ext cx="84138" cy="111125"/>
                </a:xfrm>
                <a:custGeom>
                  <a:avLst/>
                  <a:gdLst>
                    <a:gd name="T0" fmla="*/ 26 w 26"/>
                    <a:gd name="T1" fmla="*/ 34 h 34"/>
                    <a:gd name="T2" fmla="*/ 0 w 26"/>
                    <a:gd name="T3" fmla="*/ 34 h 34"/>
                    <a:gd name="T4" fmla="*/ 0 w 26"/>
                    <a:gd name="T5" fmla="*/ 0 h 34"/>
                    <a:gd name="T6" fmla="*/ 26 w 26"/>
                    <a:gd name="T7" fmla="*/ 0 h 34"/>
                    <a:gd name="T8" fmla="*/ 26 w 26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34">
                      <a:moveTo>
                        <a:pt x="26" y="34"/>
                      </a:moveTo>
                      <a:cubicBezTo>
                        <a:pt x="17" y="34"/>
                        <a:pt x="9" y="34"/>
                        <a:pt x="0" y="34"/>
                      </a:cubicBezTo>
                      <a:cubicBezTo>
                        <a:pt x="0" y="23"/>
                        <a:pt x="0" y="12"/>
                        <a:pt x="0" y="0"/>
                      </a:cubicBezTo>
                      <a:cubicBezTo>
                        <a:pt x="9" y="0"/>
                        <a:pt x="17" y="0"/>
                        <a:pt x="26" y="0"/>
                      </a:cubicBezTo>
                      <a:cubicBezTo>
                        <a:pt x="26" y="12"/>
                        <a:pt x="26" y="23"/>
                        <a:pt x="26" y="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22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dirty="0"/>
                </a:p>
              </p:txBody>
            </p:sp>
            <p:sp>
              <p:nvSpPr>
                <p:cNvPr id="307" name="Freeform 15">
                  <a:extLst>
                    <a:ext uri="{FF2B5EF4-FFF2-40B4-BE49-F238E27FC236}">
                      <a16:creationId xmlns:a16="http://schemas.microsoft.com/office/drawing/2014/main" id="{2B967AB1-401A-5E48-842C-6C42FF97D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617076" y="868363"/>
                  <a:ext cx="84138" cy="107950"/>
                </a:xfrm>
                <a:custGeom>
                  <a:avLst/>
                  <a:gdLst>
                    <a:gd name="T0" fmla="*/ 26 w 26"/>
                    <a:gd name="T1" fmla="*/ 0 h 33"/>
                    <a:gd name="T2" fmla="*/ 26 w 26"/>
                    <a:gd name="T3" fmla="*/ 33 h 33"/>
                    <a:gd name="T4" fmla="*/ 0 w 26"/>
                    <a:gd name="T5" fmla="*/ 33 h 33"/>
                    <a:gd name="T6" fmla="*/ 0 w 26"/>
                    <a:gd name="T7" fmla="*/ 0 h 33"/>
                    <a:gd name="T8" fmla="*/ 26 w 26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33">
                      <a:moveTo>
                        <a:pt x="26" y="0"/>
                      </a:moveTo>
                      <a:cubicBezTo>
                        <a:pt x="26" y="11"/>
                        <a:pt x="26" y="22"/>
                        <a:pt x="26" y="33"/>
                      </a:cubicBezTo>
                      <a:cubicBezTo>
                        <a:pt x="17" y="33"/>
                        <a:pt x="9" y="33"/>
                        <a:pt x="0" y="33"/>
                      </a:cubicBezTo>
                      <a:cubicBezTo>
                        <a:pt x="0" y="22"/>
                        <a:pt x="0" y="11"/>
                        <a:pt x="0" y="0"/>
                      </a:cubicBezTo>
                      <a:cubicBezTo>
                        <a:pt x="9" y="0"/>
                        <a:pt x="17" y="0"/>
                        <a:pt x="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22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dirty="0"/>
                </a:p>
              </p:txBody>
            </p:sp>
            <p:sp>
              <p:nvSpPr>
                <p:cNvPr id="308" name="Freeform 19">
                  <a:extLst>
                    <a:ext uri="{FF2B5EF4-FFF2-40B4-BE49-F238E27FC236}">
                      <a16:creationId xmlns:a16="http://schemas.microsoft.com/office/drawing/2014/main" id="{425BC07F-58BB-9F98-5959-57654EF644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852151" y="2019300"/>
                  <a:ext cx="28575" cy="227013"/>
                </a:xfrm>
                <a:custGeom>
                  <a:avLst/>
                  <a:gdLst>
                    <a:gd name="T0" fmla="*/ 0 w 9"/>
                    <a:gd name="T1" fmla="*/ 0 h 70"/>
                    <a:gd name="T2" fmla="*/ 9 w 9"/>
                    <a:gd name="T3" fmla="*/ 0 h 70"/>
                    <a:gd name="T4" fmla="*/ 9 w 9"/>
                    <a:gd name="T5" fmla="*/ 70 h 70"/>
                    <a:gd name="T6" fmla="*/ 0 w 9"/>
                    <a:gd name="T7" fmla="*/ 70 h 70"/>
                    <a:gd name="T8" fmla="*/ 0 w 9"/>
                    <a:gd name="T9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70">
                      <a:moveTo>
                        <a:pt x="0" y="0"/>
                      </a:moveTo>
                      <a:cubicBezTo>
                        <a:pt x="3" y="0"/>
                        <a:pt x="6" y="0"/>
                        <a:pt x="9" y="0"/>
                      </a:cubicBezTo>
                      <a:cubicBezTo>
                        <a:pt x="9" y="23"/>
                        <a:pt x="9" y="47"/>
                        <a:pt x="9" y="70"/>
                      </a:cubicBezTo>
                      <a:cubicBezTo>
                        <a:pt x="6" y="70"/>
                        <a:pt x="3" y="70"/>
                        <a:pt x="0" y="70"/>
                      </a:cubicBezTo>
                      <a:cubicBezTo>
                        <a:pt x="0" y="47"/>
                        <a:pt x="0" y="24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22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dirty="0"/>
                </a:p>
              </p:txBody>
            </p:sp>
          </p:grpSp>
        </p:grpSp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1896F18D-36D9-10BA-132E-69768BCD784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34201" y="2557719"/>
              <a:ext cx="1492626" cy="1496472"/>
              <a:chOff x="-4083050" y="1579563"/>
              <a:chExt cx="3694112" cy="3703638"/>
            </a:xfrm>
            <a:solidFill>
              <a:schemeClr val="accent5"/>
            </a:solidFill>
          </p:grpSpPr>
          <p:sp>
            <p:nvSpPr>
              <p:cNvPr id="310" name="Freeform 5">
                <a:extLst>
                  <a:ext uri="{FF2B5EF4-FFF2-40B4-BE49-F238E27FC236}">
                    <a16:creationId xmlns:a16="http://schemas.microsoft.com/office/drawing/2014/main" id="{9EE5F49B-F1CF-7F68-DC8C-DCE453481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15950" y="3598863"/>
                <a:ext cx="219075" cy="222250"/>
              </a:xfrm>
              <a:custGeom>
                <a:avLst/>
                <a:gdLst>
                  <a:gd name="T0" fmla="*/ 58 w 58"/>
                  <a:gd name="T1" fmla="*/ 28 h 59"/>
                  <a:gd name="T2" fmla="*/ 29 w 58"/>
                  <a:gd name="T3" fmla="*/ 58 h 59"/>
                  <a:gd name="T4" fmla="*/ 1 w 58"/>
                  <a:gd name="T5" fmla="*/ 29 h 59"/>
                  <a:gd name="T6" fmla="*/ 26 w 58"/>
                  <a:gd name="T7" fmla="*/ 1 h 59"/>
                  <a:gd name="T8" fmla="*/ 58 w 58"/>
                  <a:gd name="T9" fmla="*/ 2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28"/>
                    </a:moveTo>
                    <a:cubicBezTo>
                      <a:pt x="56" y="45"/>
                      <a:pt x="48" y="57"/>
                      <a:pt x="29" y="58"/>
                    </a:cubicBezTo>
                    <a:cubicBezTo>
                      <a:pt x="11" y="59"/>
                      <a:pt x="1" y="47"/>
                      <a:pt x="1" y="29"/>
                    </a:cubicBezTo>
                    <a:cubicBezTo>
                      <a:pt x="0" y="14"/>
                      <a:pt x="9" y="3"/>
                      <a:pt x="26" y="1"/>
                    </a:cubicBezTo>
                    <a:cubicBezTo>
                      <a:pt x="44" y="0"/>
                      <a:pt x="54" y="10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1" name="Freeform 6">
                <a:extLst>
                  <a:ext uri="{FF2B5EF4-FFF2-40B4-BE49-F238E27FC236}">
                    <a16:creationId xmlns:a16="http://schemas.microsoft.com/office/drawing/2014/main" id="{EDBEE94E-BA34-D585-ECB3-348AC8D4F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5163" y="2847976"/>
                <a:ext cx="223837" cy="219075"/>
              </a:xfrm>
              <a:custGeom>
                <a:avLst/>
                <a:gdLst>
                  <a:gd name="T0" fmla="*/ 29 w 59"/>
                  <a:gd name="T1" fmla="*/ 0 h 58"/>
                  <a:gd name="T2" fmla="*/ 58 w 59"/>
                  <a:gd name="T3" fmla="*/ 29 h 58"/>
                  <a:gd name="T4" fmla="*/ 28 w 59"/>
                  <a:gd name="T5" fmla="*/ 57 h 58"/>
                  <a:gd name="T6" fmla="*/ 2 w 59"/>
                  <a:gd name="T7" fmla="*/ 31 h 58"/>
                  <a:gd name="T8" fmla="*/ 29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9" y="0"/>
                    </a:moveTo>
                    <a:cubicBezTo>
                      <a:pt x="46" y="2"/>
                      <a:pt x="59" y="11"/>
                      <a:pt x="58" y="29"/>
                    </a:cubicBezTo>
                    <a:cubicBezTo>
                      <a:pt x="57" y="47"/>
                      <a:pt x="47" y="58"/>
                      <a:pt x="28" y="57"/>
                    </a:cubicBezTo>
                    <a:cubicBezTo>
                      <a:pt x="12" y="57"/>
                      <a:pt x="3" y="46"/>
                      <a:pt x="2" y="31"/>
                    </a:cubicBezTo>
                    <a:cubicBezTo>
                      <a:pt x="0" y="12"/>
                      <a:pt x="12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2" name="Freeform 7">
                <a:extLst>
                  <a:ext uri="{FF2B5EF4-FFF2-40B4-BE49-F238E27FC236}">
                    <a16:creationId xmlns:a16="http://schemas.microsoft.com/office/drawing/2014/main" id="{E22816B6-7A01-060D-3856-1005BE309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47888" y="5056188"/>
                <a:ext cx="222250" cy="219075"/>
              </a:xfrm>
              <a:custGeom>
                <a:avLst/>
                <a:gdLst>
                  <a:gd name="T0" fmla="*/ 30 w 59"/>
                  <a:gd name="T1" fmla="*/ 58 h 58"/>
                  <a:gd name="T2" fmla="*/ 0 w 59"/>
                  <a:gd name="T3" fmla="*/ 28 h 58"/>
                  <a:gd name="T4" fmla="*/ 27 w 59"/>
                  <a:gd name="T5" fmla="*/ 1 h 58"/>
                  <a:gd name="T6" fmla="*/ 58 w 59"/>
                  <a:gd name="T7" fmla="*/ 28 h 58"/>
                  <a:gd name="T8" fmla="*/ 30 w 59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30" y="58"/>
                    </a:moveTo>
                    <a:cubicBezTo>
                      <a:pt x="11" y="56"/>
                      <a:pt x="0" y="46"/>
                      <a:pt x="0" y="28"/>
                    </a:cubicBezTo>
                    <a:cubicBezTo>
                      <a:pt x="1" y="13"/>
                      <a:pt x="10" y="2"/>
                      <a:pt x="27" y="1"/>
                    </a:cubicBezTo>
                    <a:cubicBezTo>
                      <a:pt x="45" y="0"/>
                      <a:pt x="57" y="9"/>
                      <a:pt x="58" y="28"/>
                    </a:cubicBezTo>
                    <a:cubicBezTo>
                      <a:pt x="59" y="46"/>
                      <a:pt x="47" y="55"/>
                      <a:pt x="30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3" name="Freeform 8">
                <a:extLst>
                  <a:ext uri="{FF2B5EF4-FFF2-40B4-BE49-F238E27FC236}">
                    <a16:creationId xmlns:a16="http://schemas.microsoft.com/office/drawing/2014/main" id="{C9EB2D93-8DA2-376B-EB02-244B9EF09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11313" y="1733551"/>
                <a:ext cx="219075" cy="223838"/>
              </a:xfrm>
              <a:custGeom>
                <a:avLst/>
                <a:gdLst>
                  <a:gd name="T0" fmla="*/ 58 w 58"/>
                  <a:gd name="T1" fmla="*/ 31 h 59"/>
                  <a:gd name="T2" fmla="*/ 26 w 58"/>
                  <a:gd name="T3" fmla="*/ 58 h 59"/>
                  <a:gd name="T4" fmla="*/ 0 w 58"/>
                  <a:gd name="T5" fmla="*/ 30 h 59"/>
                  <a:gd name="T6" fmla="*/ 29 w 58"/>
                  <a:gd name="T7" fmla="*/ 1 h 59"/>
                  <a:gd name="T8" fmla="*/ 58 w 58"/>
                  <a:gd name="T9" fmla="*/ 3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1"/>
                    </a:moveTo>
                    <a:cubicBezTo>
                      <a:pt x="55" y="49"/>
                      <a:pt x="43" y="59"/>
                      <a:pt x="26" y="58"/>
                    </a:cubicBezTo>
                    <a:cubicBezTo>
                      <a:pt x="11" y="56"/>
                      <a:pt x="0" y="46"/>
                      <a:pt x="0" y="30"/>
                    </a:cubicBezTo>
                    <a:cubicBezTo>
                      <a:pt x="1" y="12"/>
                      <a:pt x="11" y="0"/>
                      <a:pt x="29" y="1"/>
                    </a:cubicBezTo>
                    <a:cubicBezTo>
                      <a:pt x="47" y="1"/>
                      <a:pt x="56" y="13"/>
                      <a:pt x="58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4" name="Freeform 9">
                <a:extLst>
                  <a:ext uri="{FF2B5EF4-FFF2-40B4-BE49-F238E27FC236}">
                    <a16:creationId xmlns:a16="http://schemas.microsoft.com/office/drawing/2014/main" id="{FA7434BA-03E9-8E8B-4A56-6405765DF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71888" y="2193926"/>
                <a:ext cx="219075" cy="219075"/>
              </a:xfrm>
              <a:custGeom>
                <a:avLst/>
                <a:gdLst>
                  <a:gd name="T0" fmla="*/ 58 w 58"/>
                  <a:gd name="T1" fmla="*/ 28 h 58"/>
                  <a:gd name="T2" fmla="*/ 27 w 58"/>
                  <a:gd name="T3" fmla="*/ 57 h 58"/>
                  <a:gd name="T4" fmla="*/ 0 w 58"/>
                  <a:gd name="T5" fmla="*/ 30 h 58"/>
                  <a:gd name="T6" fmla="*/ 28 w 58"/>
                  <a:gd name="T7" fmla="*/ 0 h 58"/>
                  <a:gd name="T8" fmla="*/ 58 w 58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cubicBezTo>
                      <a:pt x="55" y="47"/>
                      <a:pt x="45" y="58"/>
                      <a:pt x="27" y="57"/>
                    </a:cubicBezTo>
                    <a:cubicBezTo>
                      <a:pt x="11" y="56"/>
                      <a:pt x="1" y="46"/>
                      <a:pt x="0" y="30"/>
                    </a:cubicBezTo>
                    <a:cubicBezTo>
                      <a:pt x="0" y="13"/>
                      <a:pt x="11" y="1"/>
                      <a:pt x="28" y="0"/>
                    </a:cubicBezTo>
                    <a:cubicBezTo>
                      <a:pt x="46" y="0"/>
                      <a:pt x="55" y="13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5" name="Freeform 10">
                <a:extLst>
                  <a:ext uri="{FF2B5EF4-FFF2-40B4-BE49-F238E27FC236}">
                    <a16:creationId xmlns:a16="http://schemas.microsoft.com/office/drawing/2014/main" id="{8C0FA4BE-EABA-4449-C5A8-73D4D14DE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81175" y="4968876"/>
                <a:ext cx="219075" cy="223838"/>
              </a:xfrm>
              <a:custGeom>
                <a:avLst/>
                <a:gdLst>
                  <a:gd name="T0" fmla="*/ 58 w 58"/>
                  <a:gd name="T1" fmla="*/ 30 h 59"/>
                  <a:gd name="T2" fmla="*/ 29 w 58"/>
                  <a:gd name="T3" fmla="*/ 59 h 59"/>
                  <a:gd name="T4" fmla="*/ 2 w 58"/>
                  <a:gd name="T5" fmla="*/ 33 h 59"/>
                  <a:gd name="T6" fmla="*/ 28 w 58"/>
                  <a:gd name="T7" fmla="*/ 2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7" y="48"/>
                      <a:pt x="47" y="59"/>
                      <a:pt x="29" y="59"/>
                    </a:cubicBezTo>
                    <a:cubicBezTo>
                      <a:pt x="14" y="59"/>
                      <a:pt x="3" y="49"/>
                      <a:pt x="2" y="33"/>
                    </a:cubicBezTo>
                    <a:cubicBezTo>
                      <a:pt x="0" y="15"/>
                      <a:pt x="10" y="3"/>
                      <a:pt x="28" y="2"/>
                    </a:cubicBezTo>
                    <a:cubicBezTo>
                      <a:pt x="47" y="0"/>
                      <a:pt x="56" y="12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6" name="Freeform 11">
                <a:extLst>
                  <a:ext uri="{FF2B5EF4-FFF2-40B4-BE49-F238E27FC236}">
                    <a16:creationId xmlns:a16="http://schemas.microsoft.com/office/drawing/2014/main" id="{37485F31-D24F-3C2F-B9DE-4D45CBC99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76575" y="1741488"/>
                <a:ext cx="219075" cy="222250"/>
              </a:xfrm>
              <a:custGeom>
                <a:avLst/>
                <a:gdLst>
                  <a:gd name="T0" fmla="*/ 30 w 58"/>
                  <a:gd name="T1" fmla="*/ 0 h 59"/>
                  <a:gd name="T2" fmla="*/ 57 w 58"/>
                  <a:gd name="T3" fmla="*/ 31 h 59"/>
                  <a:gd name="T4" fmla="*/ 26 w 58"/>
                  <a:gd name="T5" fmla="*/ 57 h 59"/>
                  <a:gd name="T6" fmla="*/ 1 w 58"/>
                  <a:gd name="T7" fmla="*/ 29 h 59"/>
                  <a:gd name="T8" fmla="*/ 30 w 58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30" y="0"/>
                    </a:moveTo>
                    <a:cubicBezTo>
                      <a:pt x="47" y="2"/>
                      <a:pt x="58" y="13"/>
                      <a:pt x="57" y="31"/>
                    </a:cubicBezTo>
                    <a:cubicBezTo>
                      <a:pt x="55" y="48"/>
                      <a:pt x="44" y="59"/>
                      <a:pt x="26" y="57"/>
                    </a:cubicBezTo>
                    <a:cubicBezTo>
                      <a:pt x="10" y="55"/>
                      <a:pt x="0" y="45"/>
                      <a:pt x="1" y="29"/>
                    </a:cubicBezTo>
                    <a:cubicBezTo>
                      <a:pt x="1" y="10"/>
                      <a:pt x="12" y="1"/>
                      <a:pt x="3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7" name="Freeform 12">
                <a:extLst>
                  <a:ext uri="{FF2B5EF4-FFF2-40B4-BE49-F238E27FC236}">
                    <a16:creationId xmlns:a16="http://schemas.microsoft.com/office/drawing/2014/main" id="{B6B7F7E6-D96F-6F79-E1EC-9B0BB8A8B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70088" y="1617663"/>
                <a:ext cx="214312" cy="217488"/>
              </a:xfrm>
              <a:custGeom>
                <a:avLst/>
                <a:gdLst>
                  <a:gd name="T0" fmla="*/ 57 w 57"/>
                  <a:gd name="T1" fmla="*/ 30 h 58"/>
                  <a:gd name="T2" fmla="*/ 26 w 57"/>
                  <a:gd name="T3" fmla="*/ 57 h 58"/>
                  <a:gd name="T4" fmla="*/ 0 w 57"/>
                  <a:gd name="T5" fmla="*/ 29 h 58"/>
                  <a:gd name="T6" fmla="*/ 29 w 57"/>
                  <a:gd name="T7" fmla="*/ 0 h 58"/>
                  <a:gd name="T8" fmla="*/ 57 w 57"/>
                  <a:gd name="T9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57" y="30"/>
                    </a:moveTo>
                    <a:cubicBezTo>
                      <a:pt x="55" y="49"/>
                      <a:pt x="44" y="58"/>
                      <a:pt x="26" y="57"/>
                    </a:cubicBezTo>
                    <a:cubicBezTo>
                      <a:pt x="10" y="55"/>
                      <a:pt x="0" y="45"/>
                      <a:pt x="0" y="29"/>
                    </a:cubicBezTo>
                    <a:cubicBezTo>
                      <a:pt x="0" y="11"/>
                      <a:pt x="12" y="0"/>
                      <a:pt x="29" y="0"/>
                    </a:cubicBezTo>
                    <a:cubicBezTo>
                      <a:pt x="47" y="0"/>
                      <a:pt x="56" y="12"/>
                      <a:pt x="57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8" name="Freeform 13">
                <a:extLst>
                  <a:ext uri="{FF2B5EF4-FFF2-40B4-BE49-F238E27FC236}">
                    <a16:creationId xmlns:a16="http://schemas.microsoft.com/office/drawing/2014/main" id="{70A16381-9276-BA2C-80FB-DFE93748B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47913" y="1579563"/>
                <a:ext cx="219075" cy="214313"/>
              </a:xfrm>
              <a:custGeom>
                <a:avLst/>
                <a:gdLst>
                  <a:gd name="T0" fmla="*/ 28 w 58"/>
                  <a:gd name="T1" fmla="*/ 57 h 57"/>
                  <a:gd name="T2" fmla="*/ 1 w 58"/>
                  <a:gd name="T3" fmla="*/ 27 h 57"/>
                  <a:gd name="T4" fmla="*/ 28 w 58"/>
                  <a:gd name="T5" fmla="*/ 0 h 57"/>
                  <a:gd name="T6" fmla="*/ 58 w 58"/>
                  <a:gd name="T7" fmla="*/ 28 h 57"/>
                  <a:gd name="T8" fmla="*/ 28 w 58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28" y="57"/>
                    </a:moveTo>
                    <a:cubicBezTo>
                      <a:pt x="10" y="55"/>
                      <a:pt x="0" y="44"/>
                      <a:pt x="1" y="27"/>
                    </a:cubicBezTo>
                    <a:cubicBezTo>
                      <a:pt x="1" y="10"/>
                      <a:pt x="12" y="1"/>
                      <a:pt x="28" y="0"/>
                    </a:cubicBezTo>
                    <a:cubicBezTo>
                      <a:pt x="45" y="0"/>
                      <a:pt x="58" y="10"/>
                      <a:pt x="58" y="28"/>
                    </a:cubicBezTo>
                    <a:cubicBezTo>
                      <a:pt x="57" y="46"/>
                      <a:pt x="46" y="56"/>
                      <a:pt x="28" y="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9" name="Freeform 14">
                <a:extLst>
                  <a:ext uri="{FF2B5EF4-FFF2-40B4-BE49-F238E27FC236}">
                    <a16:creationId xmlns:a16="http://schemas.microsoft.com/office/drawing/2014/main" id="{8EFD2647-62BA-7182-DC91-75FFBB9BE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00425" y="1930401"/>
                <a:ext cx="219075" cy="222250"/>
              </a:xfrm>
              <a:custGeom>
                <a:avLst/>
                <a:gdLst>
                  <a:gd name="T0" fmla="*/ 58 w 58"/>
                  <a:gd name="T1" fmla="*/ 30 h 59"/>
                  <a:gd name="T2" fmla="*/ 29 w 58"/>
                  <a:gd name="T3" fmla="*/ 58 h 59"/>
                  <a:gd name="T4" fmla="*/ 1 w 58"/>
                  <a:gd name="T5" fmla="*/ 33 h 59"/>
                  <a:gd name="T6" fmla="*/ 27 w 58"/>
                  <a:gd name="T7" fmla="*/ 2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6" y="48"/>
                      <a:pt x="47" y="58"/>
                      <a:pt x="29" y="58"/>
                    </a:cubicBezTo>
                    <a:cubicBezTo>
                      <a:pt x="12" y="59"/>
                      <a:pt x="2" y="49"/>
                      <a:pt x="1" y="33"/>
                    </a:cubicBezTo>
                    <a:cubicBezTo>
                      <a:pt x="0" y="15"/>
                      <a:pt x="9" y="3"/>
                      <a:pt x="27" y="2"/>
                    </a:cubicBezTo>
                    <a:cubicBezTo>
                      <a:pt x="45" y="0"/>
                      <a:pt x="55" y="12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0" name="Freeform 15">
                <a:extLst>
                  <a:ext uri="{FF2B5EF4-FFF2-40B4-BE49-F238E27FC236}">
                    <a16:creationId xmlns:a16="http://schemas.microsoft.com/office/drawing/2014/main" id="{6AC84F73-D122-F4C0-8C32-3DA510EA4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438275" y="4814888"/>
                <a:ext cx="222250" cy="219075"/>
              </a:xfrm>
              <a:custGeom>
                <a:avLst/>
                <a:gdLst>
                  <a:gd name="T0" fmla="*/ 59 w 59"/>
                  <a:gd name="T1" fmla="*/ 27 h 58"/>
                  <a:gd name="T2" fmla="*/ 28 w 59"/>
                  <a:gd name="T3" fmla="*/ 57 h 58"/>
                  <a:gd name="T4" fmla="*/ 1 w 59"/>
                  <a:gd name="T5" fmla="*/ 27 h 58"/>
                  <a:gd name="T6" fmla="*/ 29 w 59"/>
                  <a:gd name="T7" fmla="*/ 1 h 58"/>
                  <a:gd name="T8" fmla="*/ 59 w 59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59" y="27"/>
                    </a:moveTo>
                    <a:cubicBezTo>
                      <a:pt x="55" y="47"/>
                      <a:pt x="46" y="58"/>
                      <a:pt x="28" y="57"/>
                    </a:cubicBezTo>
                    <a:cubicBezTo>
                      <a:pt x="9" y="57"/>
                      <a:pt x="0" y="45"/>
                      <a:pt x="1" y="27"/>
                    </a:cubicBezTo>
                    <a:cubicBezTo>
                      <a:pt x="2" y="10"/>
                      <a:pt x="14" y="1"/>
                      <a:pt x="29" y="1"/>
                    </a:cubicBezTo>
                    <a:cubicBezTo>
                      <a:pt x="46" y="0"/>
                      <a:pt x="56" y="12"/>
                      <a:pt x="59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1" name="Freeform 16">
                <a:extLst>
                  <a:ext uri="{FF2B5EF4-FFF2-40B4-BE49-F238E27FC236}">
                    <a16:creationId xmlns:a16="http://schemas.microsoft.com/office/drawing/2014/main" id="{5BD50B58-369D-9457-B575-A9266F272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887788" y="2508251"/>
                <a:ext cx="223837" cy="222250"/>
              </a:xfrm>
              <a:custGeom>
                <a:avLst/>
                <a:gdLst>
                  <a:gd name="T0" fmla="*/ 59 w 59"/>
                  <a:gd name="T1" fmla="*/ 30 h 59"/>
                  <a:gd name="T2" fmla="*/ 27 w 59"/>
                  <a:gd name="T3" fmla="*/ 57 h 59"/>
                  <a:gd name="T4" fmla="*/ 2 w 59"/>
                  <a:gd name="T5" fmla="*/ 25 h 59"/>
                  <a:gd name="T6" fmla="*/ 31 w 59"/>
                  <a:gd name="T7" fmla="*/ 1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5" y="48"/>
                      <a:pt x="45" y="59"/>
                      <a:pt x="27" y="57"/>
                    </a:cubicBezTo>
                    <a:cubicBezTo>
                      <a:pt x="9" y="56"/>
                      <a:pt x="0" y="43"/>
                      <a:pt x="2" y="25"/>
                    </a:cubicBezTo>
                    <a:cubicBezTo>
                      <a:pt x="4" y="10"/>
                      <a:pt x="15" y="0"/>
                      <a:pt x="31" y="1"/>
                    </a:cubicBezTo>
                    <a:cubicBezTo>
                      <a:pt x="49" y="2"/>
                      <a:pt x="58" y="13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2" name="Freeform 17">
                <a:extLst>
                  <a:ext uri="{FF2B5EF4-FFF2-40B4-BE49-F238E27FC236}">
                    <a16:creationId xmlns:a16="http://schemas.microsoft.com/office/drawing/2014/main" id="{B4D16569-2454-8AB5-8A4B-FD5DB2552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39825" y="4587876"/>
                <a:ext cx="222250" cy="219075"/>
              </a:xfrm>
              <a:custGeom>
                <a:avLst/>
                <a:gdLst>
                  <a:gd name="T0" fmla="*/ 27 w 59"/>
                  <a:gd name="T1" fmla="*/ 0 h 58"/>
                  <a:gd name="T2" fmla="*/ 58 w 59"/>
                  <a:gd name="T3" fmla="*/ 27 h 58"/>
                  <a:gd name="T4" fmla="*/ 30 w 59"/>
                  <a:gd name="T5" fmla="*/ 57 h 58"/>
                  <a:gd name="T6" fmla="*/ 2 w 59"/>
                  <a:gd name="T7" fmla="*/ 32 h 58"/>
                  <a:gd name="T8" fmla="*/ 27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7" y="0"/>
                    </a:moveTo>
                    <a:cubicBezTo>
                      <a:pt x="45" y="1"/>
                      <a:pt x="57" y="9"/>
                      <a:pt x="58" y="27"/>
                    </a:cubicBezTo>
                    <a:cubicBezTo>
                      <a:pt x="59" y="45"/>
                      <a:pt x="48" y="56"/>
                      <a:pt x="30" y="57"/>
                    </a:cubicBezTo>
                    <a:cubicBezTo>
                      <a:pt x="13" y="58"/>
                      <a:pt x="4" y="47"/>
                      <a:pt x="2" y="32"/>
                    </a:cubicBezTo>
                    <a:cubicBezTo>
                      <a:pt x="0" y="14"/>
                      <a:pt x="9" y="3"/>
                      <a:pt x="2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3" name="Freeform 18">
                <a:extLst>
                  <a:ext uri="{FF2B5EF4-FFF2-40B4-BE49-F238E27FC236}">
                    <a16:creationId xmlns:a16="http://schemas.microsoft.com/office/drawing/2014/main" id="{4C360034-932B-585E-2AE5-969E9B499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95350" y="4297363"/>
                <a:ext cx="219075" cy="222250"/>
              </a:xfrm>
              <a:custGeom>
                <a:avLst/>
                <a:gdLst>
                  <a:gd name="T0" fmla="*/ 58 w 58"/>
                  <a:gd name="T1" fmla="*/ 30 h 59"/>
                  <a:gd name="T2" fmla="*/ 27 w 58"/>
                  <a:gd name="T3" fmla="*/ 58 h 59"/>
                  <a:gd name="T4" fmla="*/ 2 w 58"/>
                  <a:gd name="T5" fmla="*/ 26 h 59"/>
                  <a:gd name="T6" fmla="*/ 29 w 58"/>
                  <a:gd name="T7" fmla="*/ 1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5" y="47"/>
                      <a:pt x="45" y="59"/>
                      <a:pt x="27" y="58"/>
                    </a:cubicBezTo>
                    <a:cubicBezTo>
                      <a:pt x="9" y="56"/>
                      <a:pt x="0" y="43"/>
                      <a:pt x="2" y="26"/>
                    </a:cubicBezTo>
                    <a:cubicBezTo>
                      <a:pt x="3" y="10"/>
                      <a:pt x="13" y="0"/>
                      <a:pt x="29" y="1"/>
                    </a:cubicBezTo>
                    <a:cubicBezTo>
                      <a:pt x="48" y="2"/>
                      <a:pt x="57" y="13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4" name="Freeform 19">
                <a:extLst>
                  <a:ext uri="{FF2B5EF4-FFF2-40B4-BE49-F238E27FC236}">
                    <a16:creationId xmlns:a16="http://schemas.microsoft.com/office/drawing/2014/main" id="{05DF9F2C-5828-3E8C-E5D9-0B75DA3D3F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0725" y="3960813"/>
                <a:ext cx="222250" cy="223838"/>
              </a:xfrm>
              <a:custGeom>
                <a:avLst/>
                <a:gdLst>
                  <a:gd name="T0" fmla="*/ 59 w 59"/>
                  <a:gd name="T1" fmla="*/ 30 h 59"/>
                  <a:gd name="T2" fmla="*/ 29 w 59"/>
                  <a:gd name="T3" fmla="*/ 58 h 59"/>
                  <a:gd name="T4" fmla="*/ 1 w 59"/>
                  <a:gd name="T5" fmla="*/ 32 h 59"/>
                  <a:gd name="T6" fmla="*/ 29 w 59"/>
                  <a:gd name="T7" fmla="*/ 1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6" y="47"/>
                      <a:pt x="48" y="59"/>
                      <a:pt x="29" y="58"/>
                    </a:cubicBezTo>
                    <a:cubicBezTo>
                      <a:pt x="13" y="58"/>
                      <a:pt x="2" y="48"/>
                      <a:pt x="1" y="32"/>
                    </a:cubicBezTo>
                    <a:cubicBezTo>
                      <a:pt x="0" y="14"/>
                      <a:pt x="10" y="3"/>
                      <a:pt x="29" y="1"/>
                    </a:cubicBezTo>
                    <a:cubicBezTo>
                      <a:pt x="48" y="0"/>
                      <a:pt x="55" y="13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7" name="Freeform 22">
                <a:extLst>
                  <a:ext uri="{FF2B5EF4-FFF2-40B4-BE49-F238E27FC236}">
                    <a16:creationId xmlns:a16="http://schemas.microsoft.com/office/drawing/2014/main" id="{CC3F2C34-3D82-CEB6-FC4B-A0CB10E43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83050" y="3232151"/>
                <a:ext cx="219075" cy="219075"/>
              </a:xfrm>
              <a:custGeom>
                <a:avLst/>
                <a:gdLst>
                  <a:gd name="T0" fmla="*/ 29 w 58"/>
                  <a:gd name="T1" fmla="*/ 58 h 58"/>
                  <a:gd name="T2" fmla="*/ 1 w 58"/>
                  <a:gd name="T3" fmla="*/ 28 h 58"/>
                  <a:gd name="T4" fmla="*/ 27 w 58"/>
                  <a:gd name="T5" fmla="*/ 1 h 58"/>
                  <a:gd name="T6" fmla="*/ 58 w 58"/>
                  <a:gd name="T7" fmla="*/ 28 h 58"/>
                  <a:gd name="T8" fmla="*/ 29 w 58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29" y="58"/>
                    </a:moveTo>
                    <a:cubicBezTo>
                      <a:pt x="12" y="56"/>
                      <a:pt x="0" y="46"/>
                      <a:pt x="1" y="28"/>
                    </a:cubicBezTo>
                    <a:cubicBezTo>
                      <a:pt x="1" y="13"/>
                      <a:pt x="11" y="2"/>
                      <a:pt x="27" y="1"/>
                    </a:cubicBezTo>
                    <a:cubicBezTo>
                      <a:pt x="45" y="0"/>
                      <a:pt x="57" y="10"/>
                      <a:pt x="58" y="28"/>
                    </a:cubicBezTo>
                    <a:cubicBezTo>
                      <a:pt x="58" y="46"/>
                      <a:pt x="47" y="55"/>
                      <a:pt x="29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8" name="Freeform 23">
                <a:extLst>
                  <a:ext uri="{FF2B5EF4-FFF2-40B4-BE49-F238E27FC236}">
                    <a16:creationId xmlns:a16="http://schemas.microsoft.com/office/drawing/2014/main" id="{1FE7379F-ABFF-6E34-AAFE-43AFA2DFA3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28888" y="5059363"/>
                <a:ext cx="222250" cy="223838"/>
              </a:xfrm>
              <a:custGeom>
                <a:avLst/>
                <a:gdLst>
                  <a:gd name="T0" fmla="*/ 59 w 59"/>
                  <a:gd name="T1" fmla="*/ 30 h 59"/>
                  <a:gd name="T2" fmla="*/ 27 w 59"/>
                  <a:gd name="T3" fmla="*/ 57 h 59"/>
                  <a:gd name="T4" fmla="*/ 2 w 59"/>
                  <a:gd name="T5" fmla="*/ 25 h 59"/>
                  <a:gd name="T6" fmla="*/ 30 w 59"/>
                  <a:gd name="T7" fmla="*/ 0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5" y="47"/>
                      <a:pt x="46" y="59"/>
                      <a:pt x="27" y="57"/>
                    </a:cubicBezTo>
                    <a:cubicBezTo>
                      <a:pt x="9" y="55"/>
                      <a:pt x="0" y="43"/>
                      <a:pt x="2" y="25"/>
                    </a:cubicBezTo>
                    <a:cubicBezTo>
                      <a:pt x="3" y="9"/>
                      <a:pt x="15" y="0"/>
                      <a:pt x="30" y="0"/>
                    </a:cubicBezTo>
                    <a:cubicBezTo>
                      <a:pt x="48" y="1"/>
                      <a:pt x="58" y="12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9" name="Freeform 24">
                <a:extLst>
                  <a:ext uri="{FF2B5EF4-FFF2-40B4-BE49-F238E27FC236}">
                    <a16:creationId xmlns:a16="http://schemas.microsoft.com/office/drawing/2014/main" id="{56DD758F-662F-5252-99A5-B6192C69F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57650" y="3606801"/>
                <a:ext cx="215900" cy="219075"/>
              </a:xfrm>
              <a:custGeom>
                <a:avLst/>
                <a:gdLst>
                  <a:gd name="T0" fmla="*/ 57 w 57"/>
                  <a:gd name="T1" fmla="*/ 28 h 58"/>
                  <a:gd name="T2" fmla="*/ 29 w 57"/>
                  <a:gd name="T3" fmla="*/ 58 h 58"/>
                  <a:gd name="T4" fmla="*/ 0 w 57"/>
                  <a:gd name="T5" fmla="*/ 29 h 58"/>
                  <a:gd name="T6" fmla="*/ 25 w 57"/>
                  <a:gd name="T7" fmla="*/ 1 h 58"/>
                  <a:gd name="T8" fmla="*/ 57 w 57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57" y="28"/>
                    </a:moveTo>
                    <a:cubicBezTo>
                      <a:pt x="55" y="45"/>
                      <a:pt x="47" y="58"/>
                      <a:pt x="29" y="58"/>
                    </a:cubicBezTo>
                    <a:cubicBezTo>
                      <a:pt x="10" y="58"/>
                      <a:pt x="0" y="47"/>
                      <a:pt x="0" y="29"/>
                    </a:cubicBezTo>
                    <a:cubicBezTo>
                      <a:pt x="0" y="13"/>
                      <a:pt x="10" y="3"/>
                      <a:pt x="25" y="1"/>
                    </a:cubicBezTo>
                    <a:cubicBezTo>
                      <a:pt x="43" y="0"/>
                      <a:pt x="53" y="11"/>
                      <a:pt x="57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0" name="Freeform 25">
                <a:extLst>
                  <a:ext uri="{FF2B5EF4-FFF2-40B4-BE49-F238E27FC236}">
                    <a16:creationId xmlns:a16="http://schemas.microsoft.com/office/drawing/2014/main" id="{86BC1233-F13F-36AF-2A21-7BA8F27BC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27488" y="2862263"/>
                <a:ext cx="219075" cy="215900"/>
              </a:xfrm>
              <a:custGeom>
                <a:avLst/>
                <a:gdLst>
                  <a:gd name="T0" fmla="*/ 29 w 58"/>
                  <a:gd name="T1" fmla="*/ 0 h 57"/>
                  <a:gd name="T2" fmla="*/ 58 w 58"/>
                  <a:gd name="T3" fmla="*/ 28 h 57"/>
                  <a:gd name="T4" fmla="*/ 33 w 58"/>
                  <a:gd name="T5" fmla="*/ 56 h 57"/>
                  <a:gd name="T6" fmla="*/ 2 w 58"/>
                  <a:gd name="T7" fmla="*/ 31 h 57"/>
                  <a:gd name="T8" fmla="*/ 29 w 58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29" y="0"/>
                    </a:moveTo>
                    <a:cubicBezTo>
                      <a:pt x="47" y="1"/>
                      <a:pt x="58" y="10"/>
                      <a:pt x="58" y="28"/>
                    </a:cubicBezTo>
                    <a:cubicBezTo>
                      <a:pt x="58" y="43"/>
                      <a:pt x="50" y="55"/>
                      <a:pt x="33" y="56"/>
                    </a:cubicBezTo>
                    <a:cubicBezTo>
                      <a:pt x="16" y="57"/>
                      <a:pt x="4" y="49"/>
                      <a:pt x="2" y="31"/>
                    </a:cubicBezTo>
                    <a:cubicBezTo>
                      <a:pt x="0" y="12"/>
                      <a:pt x="11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1" name="Freeform 26">
                <a:extLst>
                  <a:ext uri="{FF2B5EF4-FFF2-40B4-BE49-F238E27FC236}">
                    <a16:creationId xmlns:a16="http://schemas.microsoft.com/office/drawing/2014/main" id="{E4198E1E-1785-845A-21EC-BF2D17F99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87463" y="1930401"/>
                <a:ext cx="219075" cy="219075"/>
              </a:xfrm>
              <a:custGeom>
                <a:avLst/>
                <a:gdLst>
                  <a:gd name="T0" fmla="*/ 58 w 58"/>
                  <a:gd name="T1" fmla="*/ 28 h 58"/>
                  <a:gd name="T2" fmla="*/ 25 w 58"/>
                  <a:gd name="T3" fmla="*/ 56 h 58"/>
                  <a:gd name="T4" fmla="*/ 0 w 58"/>
                  <a:gd name="T5" fmla="*/ 28 h 58"/>
                  <a:gd name="T6" fmla="*/ 29 w 58"/>
                  <a:gd name="T7" fmla="*/ 0 h 58"/>
                  <a:gd name="T8" fmla="*/ 58 w 58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cubicBezTo>
                      <a:pt x="53" y="47"/>
                      <a:pt x="44" y="58"/>
                      <a:pt x="25" y="56"/>
                    </a:cubicBezTo>
                    <a:cubicBezTo>
                      <a:pt x="10" y="55"/>
                      <a:pt x="0" y="45"/>
                      <a:pt x="0" y="28"/>
                    </a:cubicBezTo>
                    <a:cubicBezTo>
                      <a:pt x="0" y="11"/>
                      <a:pt x="11" y="0"/>
                      <a:pt x="29" y="0"/>
                    </a:cubicBezTo>
                    <a:cubicBezTo>
                      <a:pt x="48" y="0"/>
                      <a:pt x="54" y="13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2" name="Freeform 27">
                <a:extLst>
                  <a:ext uri="{FF2B5EF4-FFF2-40B4-BE49-F238E27FC236}">
                    <a16:creationId xmlns:a16="http://schemas.microsoft.com/office/drawing/2014/main" id="{022DEA75-4E24-F7E2-5266-A28FA139B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09863" y="1612901"/>
                <a:ext cx="215900" cy="219075"/>
              </a:xfrm>
              <a:custGeom>
                <a:avLst/>
                <a:gdLst>
                  <a:gd name="T0" fmla="*/ 27 w 57"/>
                  <a:gd name="T1" fmla="*/ 58 h 58"/>
                  <a:gd name="T2" fmla="*/ 0 w 57"/>
                  <a:gd name="T3" fmla="*/ 27 h 58"/>
                  <a:gd name="T4" fmla="*/ 27 w 57"/>
                  <a:gd name="T5" fmla="*/ 1 h 58"/>
                  <a:gd name="T6" fmla="*/ 57 w 57"/>
                  <a:gd name="T7" fmla="*/ 29 h 58"/>
                  <a:gd name="T8" fmla="*/ 27 w 57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27" y="58"/>
                    </a:moveTo>
                    <a:cubicBezTo>
                      <a:pt x="9" y="56"/>
                      <a:pt x="0" y="45"/>
                      <a:pt x="0" y="27"/>
                    </a:cubicBezTo>
                    <a:cubicBezTo>
                      <a:pt x="1" y="10"/>
                      <a:pt x="11" y="1"/>
                      <a:pt x="27" y="1"/>
                    </a:cubicBezTo>
                    <a:cubicBezTo>
                      <a:pt x="45" y="0"/>
                      <a:pt x="57" y="10"/>
                      <a:pt x="57" y="29"/>
                    </a:cubicBezTo>
                    <a:cubicBezTo>
                      <a:pt x="57" y="46"/>
                      <a:pt x="45" y="56"/>
                      <a:pt x="27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3" name="Freeform 28">
                <a:extLst>
                  <a:ext uri="{FF2B5EF4-FFF2-40B4-BE49-F238E27FC236}">
                    <a16:creationId xmlns:a16="http://schemas.microsoft.com/office/drawing/2014/main" id="{0675DA86-D021-E486-4B09-106A67615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11188" y="3225801"/>
                <a:ext cx="222250" cy="219075"/>
              </a:xfrm>
              <a:custGeom>
                <a:avLst/>
                <a:gdLst>
                  <a:gd name="T0" fmla="*/ 29 w 59"/>
                  <a:gd name="T1" fmla="*/ 0 h 58"/>
                  <a:gd name="T2" fmla="*/ 58 w 59"/>
                  <a:gd name="T3" fmla="*/ 29 h 58"/>
                  <a:gd name="T4" fmla="*/ 28 w 59"/>
                  <a:gd name="T5" fmla="*/ 57 h 58"/>
                  <a:gd name="T6" fmla="*/ 1 w 59"/>
                  <a:gd name="T7" fmla="*/ 31 h 58"/>
                  <a:gd name="T8" fmla="*/ 29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9" y="0"/>
                    </a:moveTo>
                    <a:cubicBezTo>
                      <a:pt x="46" y="3"/>
                      <a:pt x="59" y="11"/>
                      <a:pt x="58" y="29"/>
                    </a:cubicBezTo>
                    <a:cubicBezTo>
                      <a:pt x="57" y="47"/>
                      <a:pt x="47" y="58"/>
                      <a:pt x="28" y="57"/>
                    </a:cubicBezTo>
                    <a:cubicBezTo>
                      <a:pt x="12" y="57"/>
                      <a:pt x="2" y="46"/>
                      <a:pt x="1" y="31"/>
                    </a:cubicBezTo>
                    <a:cubicBezTo>
                      <a:pt x="0" y="13"/>
                      <a:pt x="12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4" name="Freeform 29">
                <a:extLst>
                  <a:ext uri="{FF2B5EF4-FFF2-40B4-BE49-F238E27FC236}">
                    <a16:creationId xmlns:a16="http://schemas.microsoft.com/office/drawing/2014/main" id="{596133AF-84D3-AA33-87F0-A2012AF4C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800475" y="4283076"/>
                <a:ext cx="249237" cy="252413"/>
              </a:xfrm>
              <a:custGeom>
                <a:avLst/>
                <a:gdLst>
                  <a:gd name="T0" fmla="*/ 7 w 66"/>
                  <a:gd name="T1" fmla="*/ 46 h 67"/>
                  <a:gd name="T2" fmla="*/ 20 w 66"/>
                  <a:gd name="T3" fmla="*/ 7 h 67"/>
                  <a:gd name="T4" fmla="*/ 56 w 66"/>
                  <a:gd name="T5" fmla="*/ 18 h 67"/>
                  <a:gd name="T6" fmla="*/ 47 w 66"/>
                  <a:gd name="T7" fmla="*/ 58 h 67"/>
                  <a:gd name="T8" fmla="*/ 7 w 66"/>
                  <a:gd name="T9" fmla="*/ 4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7">
                    <a:moveTo>
                      <a:pt x="7" y="46"/>
                    </a:moveTo>
                    <a:cubicBezTo>
                      <a:pt x="0" y="29"/>
                      <a:pt x="5" y="15"/>
                      <a:pt x="20" y="7"/>
                    </a:cubicBezTo>
                    <a:cubicBezTo>
                      <a:pt x="34" y="0"/>
                      <a:pt x="48" y="4"/>
                      <a:pt x="56" y="18"/>
                    </a:cubicBezTo>
                    <a:cubicBezTo>
                      <a:pt x="66" y="34"/>
                      <a:pt x="63" y="49"/>
                      <a:pt x="47" y="58"/>
                    </a:cubicBezTo>
                    <a:cubicBezTo>
                      <a:pt x="31" y="67"/>
                      <a:pt x="17" y="60"/>
                      <a:pt x="7" y="4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5" name="Freeform 30">
                <a:extLst>
                  <a:ext uri="{FF2B5EF4-FFF2-40B4-BE49-F238E27FC236}">
                    <a16:creationId xmlns:a16="http://schemas.microsoft.com/office/drawing/2014/main" id="{EB78A21F-E0AC-A557-5C57-0FAAAA71D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62350" y="4573588"/>
                <a:ext cx="252412" cy="249238"/>
              </a:xfrm>
              <a:custGeom>
                <a:avLst/>
                <a:gdLst>
                  <a:gd name="T0" fmla="*/ 46 w 67"/>
                  <a:gd name="T1" fmla="*/ 59 h 66"/>
                  <a:gd name="T2" fmla="*/ 7 w 67"/>
                  <a:gd name="T3" fmla="*/ 46 h 66"/>
                  <a:gd name="T4" fmla="*/ 18 w 67"/>
                  <a:gd name="T5" fmla="*/ 10 h 66"/>
                  <a:gd name="T6" fmla="*/ 57 w 67"/>
                  <a:gd name="T7" fmla="*/ 19 h 66"/>
                  <a:gd name="T8" fmla="*/ 46 w 67"/>
                  <a:gd name="T9" fmla="*/ 5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6">
                    <a:moveTo>
                      <a:pt x="46" y="59"/>
                    </a:moveTo>
                    <a:cubicBezTo>
                      <a:pt x="29" y="66"/>
                      <a:pt x="15" y="62"/>
                      <a:pt x="7" y="46"/>
                    </a:cubicBezTo>
                    <a:cubicBezTo>
                      <a:pt x="0" y="32"/>
                      <a:pt x="4" y="18"/>
                      <a:pt x="18" y="10"/>
                    </a:cubicBezTo>
                    <a:cubicBezTo>
                      <a:pt x="33" y="0"/>
                      <a:pt x="48" y="4"/>
                      <a:pt x="57" y="19"/>
                    </a:cubicBezTo>
                    <a:cubicBezTo>
                      <a:pt x="67" y="35"/>
                      <a:pt x="60" y="49"/>
                      <a:pt x="46" y="5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6" name="Freeform 31">
                <a:extLst>
                  <a:ext uri="{FF2B5EF4-FFF2-40B4-BE49-F238E27FC236}">
                    <a16:creationId xmlns:a16="http://schemas.microsoft.com/office/drawing/2014/main" id="{DA7830CD-15D7-EE57-5FA3-F2F5FE0AF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271838" y="4810126"/>
                <a:ext cx="252412" cy="242888"/>
              </a:xfrm>
              <a:custGeom>
                <a:avLst/>
                <a:gdLst>
                  <a:gd name="T0" fmla="*/ 48 w 67"/>
                  <a:gd name="T1" fmla="*/ 58 h 64"/>
                  <a:gd name="T2" fmla="*/ 8 w 67"/>
                  <a:gd name="T3" fmla="*/ 44 h 64"/>
                  <a:gd name="T4" fmla="*/ 24 w 67"/>
                  <a:gd name="T5" fmla="*/ 7 h 64"/>
                  <a:gd name="T6" fmla="*/ 59 w 67"/>
                  <a:gd name="T7" fmla="*/ 20 h 64"/>
                  <a:gd name="T8" fmla="*/ 48 w 67"/>
                  <a:gd name="T9" fmla="*/ 5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4">
                    <a:moveTo>
                      <a:pt x="48" y="58"/>
                    </a:moveTo>
                    <a:cubicBezTo>
                      <a:pt x="30" y="64"/>
                      <a:pt x="15" y="61"/>
                      <a:pt x="8" y="44"/>
                    </a:cubicBezTo>
                    <a:cubicBezTo>
                      <a:pt x="0" y="27"/>
                      <a:pt x="7" y="14"/>
                      <a:pt x="24" y="7"/>
                    </a:cubicBezTo>
                    <a:cubicBezTo>
                      <a:pt x="39" y="0"/>
                      <a:pt x="52" y="6"/>
                      <a:pt x="59" y="20"/>
                    </a:cubicBezTo>
                    <a:cubicBezTo>
                      <a:pt x="67" y="35"/>
                      <a:pt x="61" y="49"/>
                      <a:pt x="48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7" name="Freeform 32">
                <a:extLst>
                  <a:ext uri="{FF2B5EF4-FFF2-40B4-BE49-F238E27FC236}">
                    <a16:creationId xmlns:a16="http://schemas.microsoft.com/office/drawing/2014/main" id="{ACD1CC3E-E229-B861-6FD3-253D65AEF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932113" y="4973638"/>
                <a:ext cx="244475" cy="252413"/>
              </a:xfrm>
              <a:custGeom>
                <a:avLst/>
                <a:gdLst>
                  <a:gd name="T0" fmla="*/ 58 w 65"/>
                  <a:gd name="T1" fmla="*/ 19 h 67"/>
                  <a:gd name="T2" fmla="*/ 47 w 65"/>
                  <a:gd name="T3" fmla="*/ 58 h 67"/>
                  <a:gd name="T4" fmla="*/ 8 w 65"/>
                  <a:gd name="T5" fmla="*/ 47 h 67"/>
                  <a:gd name="T6" fmla="*/ 18 w 65"/>
                  <a:gd name="T7" fmla="*/ 10 h 67"/>
                  <a:gd name="T8" fmla="*/ 58 w 65"/>
                  <a:gd name="T9" fmla="*/ 1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7">
                    <a:moveTo>
                      <a:pt x="58" y="19"/>
                    </a:moveTo>
                    <a:cubicBezTo>
                      <a:pt x="65" y="35"/>
                      <a:pt x="63" y="50"/>
                      <a:pt x="47" y="58"/>
                    </a:cubicBezTo>
                    <a:cubicBezTo>
                      <a:pt x="31" y="67"/>
                      <a:pt x="17" y="62"/>
                      <a:pt x="8" y="47"/>
                    </a:cubicBezTo>
                    <a:cubicBezTo>
                      <a:pt x="0" y="32"/>
                      <a:pt x="5" y="19"/>
                      <a:pt x="18" y="10"/>
                    </a:cubicBezTo>
                    <a:cubicBezTo>
                      <a:pt x="33" y="0"/>
                      <a:pt x="47" y="4"/>
                      <a:pt x="58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8" name="Freeform 33">
                <a:extLst>
                  <a:ext uri="{FF2B5EF4-FFF2-40B4-BE49-F238E27FC236}">
                    <a16:creationId xmlns:a16="http://schemas.microsoft.com/office/drawing/2014/main" id="{4CD7AE69-CBD3-07D3-6783-A1DF72AFD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70338" y="3946526"/>
                <a:ext cx="246062" cy="241300"/>
              </a:xfrm>
              <a:custGeom>
                <a:avLst/>
                <a:gdLst>
                  <a:gd name="T0" fmla="*/ 44 w 65"/>
                  <a:gd name="T1" fmla="*/ 59 h 64"/>
                  <a:gd name="T2" fmla="*/ 6 w 65"/>
                  <a:gd name="T3" fmla="*/ 43 h 64"/>
                  <a:gd name="T4" fmla="*/ 23 w 65"/>
                  <a:gd name="T5" fmla="*/ 6 h 64"/>
                  <a:gd name="T6" fmla="*/ 58 w 65"/>
                  <a:gd name="T7" fmla="*/ 20 h 64"/>
                  <a:gd name="T8" fmla="*/ 44 w 65"/>
                  <a:gd name="T9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4">
                    <a:moveTo>
                      <a:pt x="44" y="59"/>
                    </a:moveTo>
                    <a:cubicBezTo>
                      <a:pt x="27" y="64"/>
                      <a:pt x="13" y="60"/>
                      <a:pt x="6" y="43"/>
                    </a:cubicBezTo>
                    <a:cubicBezTo>
                      <a:pt x="0" y="26"/>
                      <a:pt x="6" y="12"/>
                      <a:pt x="23" y="6"/>
                    </a:cubicBezTo>
                    <a:cubicBezTo>
                      <a:pt x="38" y="0"/>
                      <a:pt x="51" y="6"/>
                      <a:pt x="58" y="20"/>
                    </a:cubicBezTo>
                    <a:cubicBezTo>
                      <a:pt x="65" y="37"/>
                      <a:pt x="60" y="50"/>
                      <a:pt x="44" y="5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6F8776E-22B2-AB43-D237-DB54FEFDCE46}"/>
                </a:ext>
              </a:extLst>
            </p:cNvPr>
            <p:cNvGrpSpPr/>
            <p:nvPr/>
          </p:nvGrpSpPr>
          <p:grpSpPr>
            <a:xfrm>
              <a:off x="6289609" y="2545078"/>
              <a:ext cx="574059" cy="793445"/>
              <a:chOff x="6289609" y="2545078"/>
              <a:chExt cx="574059" cy="793445"/>
            </a:xfrm>
          </p:grpSpPr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2D50F913-2998-C310-0C82-2713F6129982}"/>
                  </a:ext>
                </a:extLst>
              </p:cNvPr>
              <p:cNvSpPr/>
              <p:nvPr/>
            </p:nvSpPr>
            <p:spPr>
              <a:xfrm>
                <a:off x="6301763" y="2981321"/>
                <a:ext cx="548016" cy="343853"/>
              </a:xfrm>
              <a:custGeom>
                <a:avLst/>
                <a:gdLst>
                  <a:gd name="connsiteX0" fmla="*/ 18661 w 1903445"/>
                  <a:gd name="connsiteY0" fmla="*/ 1194318 h 1194318"/>
                  <a:gd name="connsiteX1" fmla="*/ 1894114 w 1903445"/>
                  <a:gd name="connsiteY1" fmla="*/ 1184987 h 1194318"/>
                  <a:gd name="connsiteX2" fmla="*/ 1903445 w 1903445"/>
                  <a:gd name="connsiteY2" fmla="*/ 662473 h 1194318"/>
                  <a:gd name="connsiteX3" fmla="*/ 1903445 w 1903445"/>
                  <a:gd name="connsiteY3" fmla="*/ 485191 h 1194318"/>
                  <a:gd name="connsiteX4" fmla="*/ 1819469 w 1903445"/>
                  <a:gd name="connsiteY4" fmla="*/ 298579 h 1194318"/>
                  <a:gd name="connsiteX5" fmla="*/ 1744825 w 1903445"/>
                  <a:gd name="connsiteY5" fmla="*/ 167951 h 1194318"/>
                  <a:gd name="connsiteX6" fmla="*/ 1632857 w 1903445"/>
                  <a:gd name="connsiteY6" fmla="*/ 74645 h 1194318"/>
                  <a:gd name="connsiteX7" fmla="*/ 1436914 w 1903445"/>
                  <a:gd name="connsiteY7" fmla="*/ 18661 h 1194318"/>
                  <a:gd name="connsiteX8" fmla="*/ 1334278 w 1903445"/>
                  <a:gd name="connsiteY8" fmla="*/ 0 h 1194318"/>
                  <a:gd name="connsiteX9" fmla="*/ 513184 w 1903445"/>
                  <a:gd name="connsiteY9" fmla="*/ 9330 h 1194318"/>
                  <a:gd name="connsiteX10" fmla="*/ 242596 w 1903445"/>
                  <a:gd name="connsiteY10" fmla="*/ 74645 h 1194318"/>
                  <a:gd name="connsiteX11" fmla="*/ 167951 w 1903445"/>
                  <a:gd name="connsiteY11" fmla="*/ 167951 h 1194318"/>
                  <a:gd name="connsiteX12" fmla="*/ 46653 w 1903445"/>
                  <a:gd name="connsiteY12" fmla="*/ 373224 h 1194318"/>
                  <a:gd name="connsiteX13" fmla="*/ 0 w 1903445"/>
                  <a:gd name="connsiteY13" fmla="*/ 587828 h 1194318"/>
                  <a:gd name="connsiteX14" fmla="*/ 0 w 1903445"/>
                  <a:gd name="connsiteY14" fmla="*/ 1026367 h 1194318"/>
                  <a:gd name="connsiteX15" fmla="*/ 18661 w 1903445"/>
                  <a:gd name="connsiteY15" fmla="*/ 1194318 h 1194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03445" h="1194318">
                    <a:moveTo>
                      <a:pt x="18661" y="1194318"/>
                    </a:moveTo>
                    <a:lnTo>
                      <a:pt x="1894114" y="1184987"/>
                    </a:lnTo>
                    <a:lnTo>
                      <a:pt x="1903445" y="662473"/>
                    </a:lnTo>
                    <a:lnTo>
                      <a:pt x="1903445" y="485191"/>
                    </a:lnTo>
                    <a:lnTo>
                      <a:pt x="1819469" y="298579"/>
                    </a:lnTo>
                    <a:lnTo>
                      <a:pt x="1744825" y="167951"/>
                    </a:lnTo>
                    <a:lnTo>
                      <a:pt x="1632857" y="74645"/>
                    </a:lnTo>
                    <a:lnTo>
                      <a:pt x="1436914" y="18661"/>
                    </a:lnTo>
                    <a:lnTo>
                      <a:pt x="1334278" y="0"/>
                    </a:lnTo>
                    <a:lnTo>
                      <a:pt x="513184" y="9330"/>
                    </a:lnTo>
                    <a:lnTo>
                      <a:pt x="242596" y="74645"/>
                    </a:lnTo>
                    <a:lnTo>
                      <a:pt x="167951" y="167951"/>
                    </a:lnTo>
                    <a:lnTo>
                      <a:pt x="46653" y="373224"/>
                    </a:lnTo>
                    <a:lnTo>
                      <a:pt x="0" y="587828"/>
                    </a:lnTo>
                    <a:lnTo>
                      <a:pt x="0" y="1026367"/>
                    </a:lnTo>
                    <a:lnTo>
                      <a:pt x="18661" y="11943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2" name="Oval 43">
                <a:extLst>
                  <a:ext uri="{FF2B5EF4-FFF2-40B4-BE49-F238E27FC236}">
                    <a16:creationId xmlns:a16="http://schemas.microsoft.com/office/drawing/2014/main" id="{02559739-BA77-A318-A5CD-6818E35B97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9356" y="3124967"/>
                <a:ext cx="33588" cy="3358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7" name="Freeform 38">
                <a:extLst>
                  <a:ext uri="{FF2B5EF4-FFF2-40B4-BE49-F238E27FC236}">
                    <a16:creationId xmlns:a16="http://schemas.microsoft.com/office/drawing/2014/main" id="{4AAC9FDB-C72A-BE2E-C9BB-28A92ED188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89609" y="2696363"/>
                <a:ext cx="574059" cy="642160"/>
              </a:xfrm>
              <a:custGeom>
                <a:avLst/>
                <a:gdLst>
                  <a:gd name="T0" fmla="*/ 505 w 529"/>
                  <a:gd name="T1" fmla="*/ 564 h 591"/>
                  <a:gd name="T2" fmla="*/ 397 w 529"/>
                  <a:gd name="T3" fmla="*/ 280 h 591"/>
                  <a:gd name="T4" fmla="*/ 445 w 529"/>
                  <a:gd name="T5" fmla="*/ 422 h 591"/>
                  <a:gd name="T6" fmla="*/ 421 w 529"/>
                  <a:gd name="T7" fmla="*/ 436 h 591"/>
                  <a:gd name="T8" fmla="*/ 349 w 529"/>
                  <a:gd name="T9" fmla="*/ 421 h 591"/>
                  <a:gd name="T10" fmla="*/ 325 w 529"/>
                  <a:gd name="T11" fmla="*/ 434 h 591"/>
                  <a:gd name="T12" fmla="*/ 373 w 529"/>
                  <a:gd name="T13" fmla="*/ 361 h 591"/>
                  <a:gd name="T14" fmla="*/ 361 w 529"/>
                  <a:gd name="T15" fmla="*/ 267 h 591"/>
                  <a:gd name="T16" fmla="*/ 526 w 529"/>
                  <a:gd name="T17" fmla="*/ 379 h 591"/>
                  <a:gd name="T18" fmla="*/ 515 w 529"/>
                  <a:gd name="T19" fmla="*/ 591 h 591"/>
                  <a:gd name="T20" fmla="*/ 0 w 529"/>
                  <a:gd name="T21" fmla="*/ 412 h 591"/>
                  <a:gd name="T22" fmla="*/ 168 w 529"/>
                  <a:gd name="T23" fmla="*/ 265 h 591"/>
                  <a:gd name="T24" fmla="*/ 156 w 529"/>
                  <a:gd name="T25" fmla="*/ 282 h 591"/>
                  <a:gd name="T26" fmla="*/ 179 w 529"/>
                  <a:gd name="T27" fmla="*/ 418 h 591"/>
                  <a:gd name="T28" fmla="*/ 130 w 529"/>
                  <a:gd name="T29" fmla="*/ 378 h 591"/>
                  <a:gd name="T30" fmla="*/ 132 w 529"/>
                  <a:gd name="T31" fmla="*/ 280 h 591"/>
                  <a:gd name="T32" fmla="*/ 24 w 529"/>
                  <a:gd name="T33" fmla="*/ 411 h 591"/>
                  <a:gd name="T34" fmla="*/ 84 w 529"/>
                  <a:gd name="T35" fmla="*/ 567 h 591"/>
                  <a:gd name="T36" fmla="*/ 100 w 529"/>
                  <a:gd name="T37" fmla="*/ 495 h 591"/>
                  <a:gd name="T38" fmla="*/ 108 w 529"/>
                  <a:gd name="T39" fmla="*/ 567 h 591"/>
                  <a:gd name="T40" fmla="*/ 252 w 529"/>
                  <a:gd name="T41" fmla="*/ 561 h 591"/>
                  <a:gd name="T42" fmla="*/ 192 w 529"/>
                  <a:gd name="T43" fmla="*/ 263 h 591"/>
                  <a:gd name="T44" fmla="*/ 156 w 529"/>
                  <a:gd name="T45" fmla="*/ 121 h 591"/>
                  <a:gd name="T46" fmla="*/ 235 w 529"/>
                  <a:gd name="T47" fmla="*/ 37 h 591"/>
                  <a:gd name="T48" fmla="*/ 300 w 529"/>
                  <a:gd name="T49" fmla="*/ 10 h 591"/>
                  <a:gd name="T50" fmla="*/ 360 w 529"/>
                  <a:gd name="T51" fmla="*/ 37 h 591"/>
                  <a:gd name="T52" fmla="*/ 339 w 529"/>
                  <a:gd name="T53" fmla="*/ 200 h 591"/>
                  <a:gd name="T54" fmla="*/ 332 w 529"/>
                  <a:gd name="T55" fmla="*/ 287 h 591"/>
                  <a:gd name="T56" fmla="*/ 277 w 529"/>
                  <a:gd name="T57" fmla="*/ 567 h 591"/>
                  <a:gd name="T58" fmla="*/ 421 w 529"/>
                  <a:gd name="T59" fmla="*/ 507 h 591"/>
                  <a:gd name="T60" fmla="*/ 445 w 529"/>
                  <a:gd name="T61" fmla="*/ 563 h 591"/>
                  <a:gd name="T62" fmla="*/ 180 w 529"/>
                  <a:gd name="T63" fmla="*/ 64 h 591"/>
                  <a:gd name="T64" fmla="*/ 262 w 529"/>
                  <a:gd name="T65" fmla="*/ 206 h 591"/>
                  <a:gd name="T66" fmla="*/ 348 w 529"/>
                  <a:gd name="T67" fmla="*/ 61 h 591"/>
                  <a:gd name="T68" fmla="*/ 238 w 529"/>
                  <a:gd name="T69" fmla="*/ 61 h 591"/>
                  <a:gd name="T70" fmla="*/ 264 w 529"/>
                  <a:gd name="T71" fmla="*/ 475 h 591"/>
                  <a:gd name="T72" fmla="*/ 265 w 529"/>
                  <a:gd name="T73" fmla="*/ 314 h 591"/>
                  <a:gd name="T74" fmla="*/ 217 w 529"/>
                  <a:gd name="T75" fmla="*/ 219 h 591"/>
                  <a:gd name="T76" fmla="*/ 218 w 529"/>
                  <a:gd name="T77" fmla="*/ 266 h 591"/>
                  <a:gd name="T78" fmla="*/ 311 w 529"/>
                  <a:gd name="T79" fmla="*/ 266 h 591"/>
                  <a:gd name="T80" fmla="*/ 312 w 529"/>
                  <a:gd name="T81" fmla="*/ 219 h 591"/>
                  <a:gd name="T82" fmla="*/ 144 w 529"/>
                  <a:gd name="T83" fmla="*/ 422 h 591"/>
                  <a:gd name="T84" fmla="*/ 132 w 529"/>
                  <a:gd name="T85" fmla="*/ 410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9" h="591">
                    <a:moveTo>
                      <a:pt x="445" y="567"/>
                    </a:moveTo>
                    <a:cubicBezTo>
                      <a:pt x="465" y="567"/>
                      <a:pt x="485" y="567"/>
                      <a:pt x="505" y="567"/>
                    </a:cubicBezTo>
                    <a:cubicBezTo>
                      <a:pt x="505" y="566"/>
                      <a:pt x="505" y="565"/>
                      <a:pt x="505" y="564"/>
                    </a:cubicBezTo>
                    <a:cubicBezTo>
                      <a:pt x="505" y="513"/>
                      <a:pt x="505" y="462"/>
                      <a:pt x="505" y="411"/>
                    </a:cubicBezTo>
                    <a:cubicBezTo>
                      <a:pt x="505" y="353"/>
                      <a:pt x="470" y="303"/>
                      <a:pt x="414" y="285"/>
                    </a:cubicBezTo>
                    <a:cubicBezTo>
                      <a:pt x="409" y="283"/>
                      <a:pt x="403" y="282"/>
                      <a:pt x="397" y="280"/>
                    </a:cubicBezTo>
                    <a:cubicBezTo>
                      <a:pt x="397" y="308"/>
                      <a:pt x="397" y="336"/>
                      <a:pt x="397" y="363"/>
                    </a:cubicBezTo>
                    <a:cubicBezTo>
                      <a:pt x="398" y="364"/>
                      <a:pt x="399" y="364"/>
                      <a:pt x="400" y="364"/>
                    </a:cubicBezTo>
                    <a:cubicBezTo>
                      <a:pt x="426" y="371"/>
                      <a:pt x="444" y="395"/>
                      <a:pt x="445" y="422"/>
                    </a:cubicBezTo>
                    <a:cubicBezTo>
                      <a:pt x="445" y="426"/>
                      <a:pt x="445" y="431"/>
                      <a:pt x="445" y="436"/>
                    </a:cubicBezTo>
                    <a:cubicBezTo>
                      <a:pt x="445" y="442"/>
                      <a:pt x="440" y="447"/>
                      <a:pt x="433" y="447"/>
                    </a:cubicBezTo>
                    <a:cubicBezTo>
                      <a:pt x="426" y="447"/>
                      <a:pt x="421" y="442"/>
                      <a:pt x="421" y="436"/>
                    </a:cubicBezTo>
                    <a:cubicBezTo>
                      <a:pt x="421" y="429"/>
                      <a:pt x="421" y="422"/>
                      <a:pt x="420" y="415"/>
                    </a:cubicBezTo>
                    <a:cubicBezTo>
                      <a:pt x="416" y="396"/>
                      <a:pt x="400" y="385"/>
                      <a:pt x="381" y="387"/>
                    </a:cubicBezTo>
                    <a:cubicBezTo>
                      <a:pt x="363" y="388"/>
                      <a:pt x="350" y="402"/>
                      <a:pt x="349" y="421"/>
                    </a:cubicBezTo>
                    <a:cubicBezTo>
                      <a:pt x="348" y="425"/>
                      <a:pt x="349" y="430"/>
                      <a:pt x="349" y="434"/>
                    </a:cubicBezTo>
                    <a:cubicBezTo>
                      <a:pt x="348" y="442"/>
                      <a:pt x="344" y="446"/>
                      <a:pt x="337" y="447"/>
                    </a:cubicBezTo>
                    <a:cubicBezTo>
                      <a:pt x="330" y="447"/>
                      <a:pt x="325" y="442"/>
                      <a:pt x="325" y="434"/>
                    </a:cubicBezTo>
                    <a:cubicBezTo>
                      <a:pt x="325" y="424"/>
                      <a:pt x="324" y="414"/>
                      <a:pt x="328" y="404"/>
                    </a:cubicBezTo>
                    <a:cubicBezTo>
                      <a:pt x="335" y="383"/>
                      <a:pt x="349" y="370"/>
                      <a:pt x="370" y="364"/>
                    </a:cubicBezTo>
                    <a:cubicBezTo>
                      <a:pt x="372" y="364"/>
                      <a:pt x="373" y="363"/>
                      <a:pt x="373" y="361"/>
                    </a:cubicBezTo>
                    <a:cubicBezTo>
                      <a:pt x="373" y="334"/>
                      <a:pt x="373" y="307"/>
                      <a:pt x="373" y="280"/>
                    </a:cubicBezTo>
                    <a:cubicBezTo>
                      <a:pt x="373" y="280"/>
                      <a:pt x="373" y="279"/>
                      <a:pt x="373" y="278"/>
                    </a:cubicBezTo>
                    <a:cubicBezTo>
                      <a:pt x="365" y="277"/>
                      <a:pt x="361" y="273"/>
                      <a:pt x="361" y="267"/>
                    </a:cubicBezTo>
                    <a:cubicBezTo>
                      <a:pt x="360" y="259"/>
                      <a:pt x="365" y="254"/>
                      <a:pt x="373" y="254"/>
                    </a:cubicBezTo>
                    <a:cubicBezTo>
                      <a:pt x="384" y="254"/>
                      <a:pt x="396" y="255"/>
                      <a:pt x="408" y="258"/>
                    </a:cubicBezTo>
                    <a:cubicBezTo>
                      <a:pt x="471" y="275"/>
                      <a:pt x="511" y="315"/>
                      <a:pt x="526" y="379"/>
                    </a:cubicBezTo>
                    <a:cubicBezTo>
                      <a:pt x="528" y="390"/>
                      <a:pt x="529" y="401"/>
                      <a:pt x="529" y="412"/>
                    </a:cubicBezTo>
                    <a:cubicBezTo>
                      <a:pt x="529" y="467"/>
                      <a:pt x="529" y="522"/>
                      <a:pt x="529" y="577"/>
                    </a:cubicBezTo>
                    <a:cubicBezTo>
                      <a:pt x="529" y="586"/>
                      <a:pt x="525" y="591"/>
                      <a:pt x="515" y="591"/>
                    </a:cubicBezTo>
                    <a:cubicBezTo>
                      <a:pt x="348" y="591"/>
                      <a:pt x="181" y="591"/>
                      <a:pt x="14" y="591"/>
                    </a:cubicBezTo>
                    <a:cubicBezTo>
                      <a:pt x="4" y="591"/>
                      <a:pt x="0" y="586"/>
                      <a:pt x="0" y="577"/>
                    </a:cubicBezTo>
                    <a:cubicBezTo>
                      <a:pt x="0" y="522"/>
                      <a:pt x="0" y="467"/>
                      <a:pt x="0" y="412"/>
                    </a:cubicBezTo>
                    <a:cubicBezTo>
                      <a:pt x="0" y="357"/>
                      <a:pt x="23" y="313"/>
                      <a:pt x="68" y="282"/>
                    </a:cubicBezTo>
                    <a:cubicBezTo>
                      <a:pt x="94" y="263"/>
                      <a:pt x="123" y="254"/>
                      <a:pt x="155" y="254"/>
                    </a:cubicBezTo>
                    <a:cubicBezTo>
                      <a:pt x="163" y="254"/>
                      <a:pt x="168" y="258"/>
                      <a:pt x="168" y="265"/>
                    </a:cubicBezTo>
                    <a:cubicBezTo>
                      <a:pt x="169" y="272"/>
                      <a:pt x="164" y="278"/>
                      <a:pt x="157" y="278"/>
                    </a:cubicBezTo>
                    <a:cubicBezTo>
                      <a:pt x="157" y="278"/>
                      <a:pt x="157" y="278"/>
                      <a:pt x="156" y="279"/>
                    </a:cubicBezTo>
                    <a:cubicBezTo>
                      <a:pt x="156" y="280"/>
                      <a:pt x="156" y="281"/>
                      <a:pt x="156" y="282"/>
                    </a:cubicBezTo>
                    <a:cubicBezTo>
                      <a:pt x="156" y="312"/>
                      <a:pt x="156" y="343"/>
                      <a:pt x="156" y="373"/>
                    </a:cubicBezTo>
                    <a:cubicBezTo>
                      <a:pt x="156" y="376"/>
                      <a:pt x="157" y="377"/>
                      <a:pt x="159" y="378"/>
                    </a:cubicBezTo>
                    <a:cubicBezTo>
                      <a:pt x="175" y="385"/>
                      <a:pt x="183" y="402"/>
                      <a:pt x="179" y="418"/>
                    </a:cubicBezTo>
                    <a:cubicBezTo>
                      <a:pt x="176" y="435"/>
                      <a:pt x="161" y="447"/>
                      <a:pt x="144" y="446"/>
                    </a:cubicBezTo>
                    <a:cubicBezTo>
                      <a:pt x="127" y="446"/>
                      <a:pt x="112" y="434"/>
                      <a:pt x="109" y="417"/>
                    </a:cubicBezTo>
                    <a:cubicBezTo>
                      <a:pt x="105" y="401"/>
                      <a:pt x="114" y="385"/>
                      <a:pt x="130" y="378"/>
                    </a:cubicBezTo>
                    <a:cubicBezTo>
                      <a:pt x="131" y="377"/>
                      <a:pt x="132" y="376"/>
                      <a:pt x="132" y="374"/>
                    </a:cubicBezTo>
                    <a:cubicBezTo>
                      <a:pt x="132" y="344"/>
                      <a:pt x="132" y="313"/>
                      <a:pt x="132" y="283"/>
                    </a:cubicBezTo>
                    <a:cubicBezTo>
                      <a:pt x="132" y="282"/>
                      <a:pt x="132" y="282"/>
                      <a:pt x="132" y="280"/>
                    </a:cubicBezTo>
                    <a:cubicBezTo>
                      <a:pt x="128" y="281"/>
                      <a:pt x="124" y="282"/>
                      <a:pt x="121" y="283"/>
                    </a:cubicBezTo>
                    <a:cubicBezTo>
                      <a:pt x="68" y="299"/>
                      <a:pt x="36" y="335"/>
                      <a:pt x="26" y="389"/>
                    </a:cubicBezTo>
                    <a:cubicBezTo>
                      <a:pt x="24" y="396"/>
                      <a:pt x="24" y="403"/>
                      <a:pt x="24" y="411"/>
                    </a:cubicBezTo>
                    <a:cubicBezTo>
                      <a:pt x="24" y="462"/>
                      <a:pt x="24" y="513"/>
                      <a:pt x="24" y="564"/>
                    </a:cubicBezTo>
                    <a:cubicBezTo>
                      <a:pt x="24" y="565"/>
                      <a:pt x="24" y="566"/>
                      <a:pt x="24" y="567"/>
                    </a:cubicBezTo>
                    <a:cubicBezTo>
                      <a:pt x="44" y="567"/>
                      <a:pt x="64" y="567"/>
                      <a:pt x="84" y="567"/>
                    </a:cubicBezTo>
                    <a:cubicBezTo>
                      <a:pt x="84" y="565"/>
                      <a:pt x="84" y="564"/>
                      <a:pt x="84" y="563"/>
                    </a:cubicBezTo>
                    <a:cubicBezTo>
                      <a:pt x="84" y="544"/>
                      <a:pt x="84" y="525"/>
                      <a:pt x="84" y="507"/>
                    </a:cubicBezTo>
                    <a:cubicBezTo>
                      <a:pt x="84" y="498"/>
                      <a:pt x="91" y="493"/>
                      <a:pt x="100" y="495"/>
                    </a:cubicBezTo>
                    <a:cubicBezTo>
                      <a:pt x="105" y="496"/>
                      <a:pt x="108" y="500"/>
                      <a:pt x="108" y="506"/>
                    </a:cubicBezTo>
                    <a:cubicBezTo>
                      <a:pt x="108" y="519"/>
                      <a:pt x="108" y="531"/>
                      <a:pt x="108" y="543"/>
                    </a:cubicBezTo>
                    <a:cubicBezTo>
                      <a:pt x="108" y="551"/>
                      <a:pt x="108" y="559"/>
                      <a:pt x="108" y="567"/>
                    </a:cubicBezTo>
                    <a:cubicBezTo>
                      <a:pt x="156" y="567"/>
                      <a:pt x="204" y="567"/>
                      <a:pt x="252" y="567"/>
                    </a:cubicBezTo>
                    <a:cubicBezTo>
                      <a:pt x="252" y="566"/>
                      <a:pt x="252" y="565"/>
                      <a:pt x="252" y="564"/>
                    </a:cubicBezTo>
                    <a:cubicBezTo>
                      <a:pt x="252" y="563"/>
                      <a:pt x="252" y="562"/>
                      <a:pt x="252" y="561"/>
                    </a:cubicBezTo>
                    <a:cubicBezTo>
                      <a:pt x="254" y="538"/>
                      <a:pt x="249" y="516"/>
                      <a:pt x="244" y="493"/>
                    </a:cubicBezTo>
                    <a:cubicBezTo>
                      <a:pt x="227" y="419"/>
                      <a:pt x="210" y="344"/>
                      <a:pt x="193" y="270"/>
                    </a:cubicBezTo>
                    <a:cubicBezTo>
                      <a:pt x="192" y="268"/>
                      <a:pt x="192" y="265"/>
                      <a:pt x="192" y="263"/>
                    </a:cubicBezTo>
                    <a:cubicBezTo>
                      <a:pt x="192" y="244"/>
                      <a:pt x="192" y="225"/>
                      <a:pt x="192" y="205"/>
                    </a:cubicBezTo>
                    <a:cubicBezTo>
                      <a:pt x="192" y="204"/>
                      <a:pt x="191" y="202"/>
                      <a:pt x="190" y="200"/>
                    </a:cubicBezTo>
                    <a:cubicBezTo>
                      <a:pt x="168" y="179"/>
                      <a:pt x="156" y="152"/>
                      <a:pt x="156" y="121"/>
                    </a:cubicBezTo>
                    <a:cubicBezTo>
                      <a:pt x="156" y="97"/>
                      <a:pt x="156" y="74"/>
                      <a:pt x="156" y="51"/>
                    </a:cubicBezTo>
                    <a:cubicBezTo>
                      <a:pt x="156" y="42"/>
                      <a:pt x="161" y="37"/>
                      <a:pt x="170" y="37"/>
                    </a:cubicBezTo>
                    <a:cubicBezTo>
                      <a:pt x="192" y="37"/>
                      <a:pt x="214" y="37"/>
                      <a:pt x="235" y="37"/>
                    </a:cubicBezTo>
                    <a:cubicBezTo>
                      <a:pt x="256" y="37"/>
                      <a:pt x="269" y="29"/>
                      <a:pt x="277" y="10"/>
                    </a:cubicBezTo>
                    <a:cubicBezTo>
                      <a:pt x="280" y="3"/>
                      <a:pt x="287" y="0"/>
                      <a:pt x="293" y="2"/>
                    </a:cubicBezTo>
                    <a:cubicBezTo>
                      <a:pt x="296" y="4"/>
                      <a:pt x="299" y="6"/>
                      <a:pt x="300" y="10"/>
                    </a:cubicBezTo>
                    <a:cubicBezTo>
                      <a:pt x="303" y="18"/>
                      <a:pt x="308" y="25"/>
                      <a:pt x="315" y="30"/>
                    </a:cubicBezTo>
                    <a:cubicBezTo>
                      <a:pt x="321" y="35"/>
                      <a:pt x="328" y="37"/>
                      <a:pt x="336" y="37"/>
                    </a:cubicBezTo>
                    <a:cubicBezTo>
                      <a:pt x="344" y="38"/>
                      <a:pt x="352" y="37"/>
                      <a:pt x="360" y="37"/>
                    </a:cubicBezTo>
                    <a:cubicBezTo>
                      <a:pt x="368" y="38"/>
                      <a:pt x="373" y="42"/>
                      <a:pt x="373" y="51"/>
                    </a:cubicBezTo>
                    <a:cubicBezTo>
                      <a:pt x="373" y="74"/>
                      <a:pt x="373" y="98"/>
                      <a:pt x="373" y="122"/>
                    </a:cubicBezTo>
                    <a:cubicBezTo>
                      <a:pt x="372" y="153"/>
                      <a:pt x="361" y="179"/>
                      <a:pt x="339" y="200"/>
                    </a:cubicBezTo>
                    <a:cubicBezTo>
                      <a:pt x="337" y="202"/>
                      <a:pt x="337" y="203"/>
                      <a:pt x="337" y="205"/>
                    </a:cubicBezTo>
                    <a:cubicBezTo>
                      <a:pt x="337" y="223"/>
                      <a:pt x="336" y="240"/>
                      <a:pt x="337" y="257"/>
                    </a:cubicBezTo>
                    <a:cubicBezTo>
                      <a:pt x="337" y="267"/>
                      <a:pt x="334" y="277"/>
                      <a:pt x="332" y="287"/>
                    </a:cubicBezTo>
                    <a:cubicBezTo>
                      <a:pt x="314" y="368"/>
                      <a:pt x="295" y="449"/>
                      <a:pt x="277" y="530"/>
                    </a:cubicBezTo>
                    <a:cubicBezTo>
                      <a:pt x="277" y="531"/>
                      <a:pt x="277" y="531"/>
                      <a:pt x="277" y="532"/>
                    </a:cubicBezTo>
                    <a:cubicBezTo>
                      <a:pt x="277" y="543"/>
                      <a:pt x="277" y="555"/>
                      <a:pt x="277" y="567"/>
                    </a:cubicBezTo>
                    <a:cubicBezTo>
                      <a:pt x="325" y="567"/>
                      <a:pt x="373" y="567"/>
                      <a:pt x="421" y="567"/>
                    </a:cubicBezTo>
                    <a:cubicBezTo>
                      <a:pt x="421" y="565"/>
                      <a:pt x="421" y="564"/>
                      <a:pt x="421" y="563"/>
                    </a:cubicBezTo>
                    <a:cubicBezTo>
                      <a:pt x="421" y="544"/>
                      <a:pt x="421" y="525"/>
                      <a:pt x="421" y="507"/>
                    </a:cubicBezTo>
                    <a:cubicBezTo>
                      <a:pt x="421" y="498"/>
                      <a:pt x="429" y="492"/>
                      <a:pt x="437" y="495"/>
                    </a:cubicBezTo>
                    <a:cubicBezTo>
                      <a:pt x="442" y="497"/>
                      <a:pt x="445" y="501"/>
                      <a:pt x="445" y="507"/>
                    </a:cubicBezTo>
                    <a:cubicBezTo>
                      <a:pt x="445" y="526"/>
                      <a:pt x="445" y="544"/>
                      <a:pt x="445" y="563"/>
                    </a:cubicBezTo>
                    <a:cubicBezTo>
                      <a:pt x="445" y="564"/>
                      <a:pt x="445" y="565"/>
                      <a:pt x="445" y="567"/>
                    </a:cubicBezTo>
                    <a:close/>
                    <a:moveTo>
                      <a:pt x="180" y="61"/>
                    </a:moveTo>
                    <a:cubicBezTo>
                      <a:pt x="180" y="63"/>
                      <a:pt x="180" y="63"/>
                      <a:pt x="180" y="64"/>
                    </a:cubicBezTo>
                    <a:cubicBezTo>
                      <a:pt x="180" y="84"/>
                      <a:pt x="180" y="103"/>
                      <a:pt x="180" y="123"/>
                    </a:cubicBezTo>
                    <a:cubicBezTo>
                      <a:pt x="180" y="127"/>
                      <a:pt x="181" y="131"/>
                      <a:pt x="181" y="135"/>
                    </a:cubicBezTo>
                    <a:cubicBezTo>
                      <a:pt x="188" y="175"/>
                      <a:pt x="221" y="204"/>
                      <a:pt x="262" y="206"/>
                    </a:cubicBezTo>
                    <a:cubicBezTo>
                      <a:pt x="309" y="208"/>
                      <a:pt x="348" y="171"/>
                      <a:pt x="349" y="124"/>
                    </a:cubicBezTo>
                    <a:cubicBezTo>
                      <a:pt x="349" y="104"/>
                      <a:pt x="349" y="84"/>
                      <a:pt x="349" y="64"/>
                    </a:cubicBezTo>
                    <a:cubicBezTo>
                      <a:pt x="349" y="63"/>
                      <a:pt x="348" y="63"/>
                      <a:pt x="348" y="61"/>
                    </a:cubicBezTo>
                    <a:cubicBezTo>
                      <a:pt x="325" y="63"/>
                      <a:pt x="304" y="58"/>
                      <a:pt x="289" y="38"/>
                    </a:cubicBezTo>
                    <a:cubicBezTo>
                      <a:pt x="288" y="38"/>
                      <a:pt x="288" y="38"/>
                      <a:pt x="288" y="38"/>
                    </a:cubicBezTo>
                    <a:cubicBezTo>
                      <a:pt x="275" y="54"/>
                      <a:pt x="259" y="62"/>
                      <a:pt x="238" y="61"/>
                    </a:cubicBezTo>
                    <a:cubicBezTo>
                      <a:pt x="220" y="61"/>
                      <a:pt x="202" y="61"/>
                      <a:pt x="185" y="61"/>
                    </a:cubicBezTo>
                    <a:cubicBezTo>
                      <a:pt x="183" y="61"/>
                      <a:pt x="182" y="61"/>
                      <a:pt x="180" y="61"/>
                    </a:cubicBezTo>
                    <a:close/>
                    <a:moveTo>
                      <a:pt x="264" y="475"/>
                    </a:moveTo>
                    <a:cubicBezTo>
                      <a:pt x="264" y="475"/>
                      <a:pt x="265" y="475"/>
                      <a:pt x="265" y="475"/>
                    </a:cubicBezTo>
                    <a:cubicBezTo>
                      <a:pt x="278" y="418"/>
                      <a:pt x="290" y="362"/>
                      <a:pt x="303" y="305"/>
                    </a:cubicBezTo>
                    <a:cubicBezTo>
                      <a:pt x="291" y="311"/>
                      <a:pt x="278" y="314"/>
                      <a:pt x="265" y="314"/>
                    </a:cubicBezTo>
                    <a:cubicBezTo>
                      <a:pt x="251" y="314"/>
                      <a:pt x="238" y="312"/>
                      <a:pt x="226" y="305"/>
                    </a:cubicBezTo>
                    <a:cubicBezTo>
                      <a:pt x="239" y="362"/>
                      <a:pt x="251" y="418"/>
                      <a:pt x="264" y="475"/>
                    </a:cubicBezTo>
                    <a:close/>
                    <a:moveTo>
                      <a:pt x="217" y="219"/>
                    </a:moveTo>
                    <a:cubicBezTo>
                      <a:pt x="216" y="219"/>
                      <a:pt x="216" y="220"/>
                      <a:pt x="216" y="220"/>
                    </a:cubicBezTo>
                    <a:cubicBezTo>
                      <a:pt x="216" y="234"/>
                      <a:pt x="216" y="248"/>
                      <a:pt x="216" y="262"/>
                    </a:cubicBezTo>
                    <a:cubicBezTo>
                      <a:pt x="216" y="263"/>
                      <a:pt x="217" y="265"/>
                      <a:pt x="218" y="266"/>
                    </a:cubicBezTo>
                    <a:cubicBezTo>
                      <a:pt x="223" y="275"/>
                      <a:pt x="230" y="281"/>
                      <a:pt x="239" y="285"/>
                    </a:cubicBezTo>
                    <a:cubicBezTo>
                      <a:pt x="250" y="290"/>
                      <a:pt x="262" y="291"/>
                      <a:pt x="273" y="290"/>
                    </a:cubicBezTo>
                    <a:cubicBezTo>
                      <a:pt x="289" y="288"/>
                      <a:pt x="302" y="281"/>
                      <a:pt x="311" y="266"/>
                    </a:cubicBezTo>
                    <a:cubicBezTo>
                      <a:pt x="312" y="265"/>
                      <a:pt x="312" y="262"/>
                      <a:pt x="313" y="260"/>
                    </a:cubicBezTo>
                    <a:cubicBezTo>
                      <a:pt x="313" y="248"/>
                      <a:pt x="313" y="235"/>
                      <a:pt x="313" y="222"/>
                    </a:cubicBezTo>
                    <a:cubicBezTo>
                      <a:pt x="313" y="221"/>
                      <a:pt x="312" y="220"/>
                      <a:pt x="312" y="219"/>
                    </a:cubicBezTo>
                    <a:cubicBezTo>
                      <a:pt x="280" y="234"/>
                      <a:pt x="248" y="234"/>
                      <a:pt x="217" y="219"/>
                    </a:cubicBezTo>
                    <a:close/>
                    <a:moveTo>
                      <a:pt x="132" y="410"/>
                    </a:moveTo>
                    <a:cubicBezTo>
                      <a:pt x="132" y="417"/>
                      <a:pt x="137" y="422"/>
                      <a:pt x="144" y="422"/>
                    </a:cubicBezTo>
                    <a:cubicBezTo>
                      <a:pt x="151" y="422"/>
                      <a:pt x="156" y="417"/>
                      <a:pt x="156" y="410"/>
                    </a:cubicBezTo>
                    <a:cubicBezTo>
                      <a:pt x="156" y="404"/>
                      <a:pt x="151" y="398"/>
                      <a:pt x="144" y="398"/>
                    </a:cubicBezTo>
                    <a:cubicBezTo>
                      <a:pt x="137" y="398"/>
                      <a:pt x="132" y="404"/>
                      <a:pt x="132" y="4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8" name="Freeform 39">
                <a:extLst>
                  <a:ext uri="{FF2B5EF4-FFF2-40B4-BE49-F238E27FC236}">
                    <a16:creationId xmlns:a16="http://schemas.microsoft.com/office/drawing/2014/main" id="{30C8323A-548D-A662-A0A8-58B0F4CA1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3817" y="2545078"/>
                <a:ext cx="365643" cy="410891"/>
              </a:xfrm>
              <a:custGeom>
                <a:avLst/>
                <a:gdLst>
                  <a:gd name="T0" fmla="*/ 0 w 337"/>
                  <a:gd name="T1" fmla="*/ 265 h 378"/>
                  <a:gd name="T2" fmla="*/ 0 w 337"/>
                  <a:gd name="T3" fmla="*/ 178 h 378"/>
                  <a:gd name="T4" fmla="*/ 49 w 337"/>
                  <a:gd name="T5" fmla="*/ 58 h 378"/>
                  <a:gd name="T6" fmla="*/ 152 w 337"/>
                  <a:gd name="T7" fmla="*/ 9 h 378"/>
                  <a:gd name="T8" fmla="*/ 334 w 337"/>
                  <a:gd name="T9" fmla="*/ 145 h 378"/>
                  <a:gd name="T10" fmla="*/ 337 w 337"/>
                  <a:gd name="T11" fmla="*/ 178 h 378"/>
                  <a:gd name="T12" fmla="*/ 337 w 337"/>
                  <a:gd name="T13" fmla="*/ 363 h 378"/>
                  <a:gd name="T14" fmla="*/ 326 w 337"/>
                  <a:gd name="T15" fmla="*/ 377 h 378"/>
                  <a:gd name="T16" fmla="*/ 313 w 337"/>
                  <a:gd name="T17" fmla="*/ 366 h 378"/>
                  <a:gd name="T18" fmla="*/ 313 w 337"/>
                  <a:gd name="T19" fmla="*/ 362 h 378"/>
                  <a:gd name="T20" fmla="*/ 313 w 337"/>
                  <a:gd name="T21" fmla="*/ 178 h 378"/>
                  <a:gd name="T22" fmla="*/ 293 w 337"/>
                  <a:gd name="T23" fmla="*/ 104 h 378"/>
                  <a:gd name="T24" fmla="*/ 186 w 337"/>
                  <a:gd name="T25" fmla="*/ 33 h 378"/>
                  <a:gd name="T26" fmla="*/ 36 w 337"/>
                  <a:gd name="T27" fmla="*/ 119 h 378"/>
                  <a:gd name="T28" fmla="*/ 24 w 337"/>
                  <a:gd name="T29" fmla="*/ 172 h 378"/>
                  <a:gd name="T30" fmla="*/ 24 w 337"/>
                  <a:gd name="T31" fmla="*/ 361 h 378"/>
                  <a:gd name="T32" fmla="*/ 24 w 337"/>
                  <a:gd name="T33" fmla="*/ 366 h 378"/>
                  <a:gd name="T34" fmla="*/ 13 w 337"/>
                  <a:gd name="T35" fmla="*/ 377 h 378"/>
                  <a:gd name="T36" fmla="*/ 0 w 337"/>
                  <a:gd name="T37" fmla="*/ 366 h 378"/>
                  <a:gd name="T38" fmla="*/ 0 w 337"/>
                  <a:gd name="T39" fmla="*/ 362 h 378"/>
                  <a:gd name="T40" fmla="*/ 0 w 337"/>
                  <a:gd name="T41" fmla="*/ 265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7" h="378">
                    <a:moveTo>
                      <a:pt x="0" y="265"/>
                    </a:moveTo>
                    <a:cubicBezTo>
                      <a:pt x="0" y="236"/>
                      <a:pt x="0" y="207"/>
                      <a:pt x="0" y="178"/>
                    </a:cubicBezTo>
                    <a:cubicBezTo>
                      <a:pt x="0" y="131"/>
                      <a:pt x="16" y="91"/>
                      <a:pt x="49" y="58"/>
                    </a:cubicBezTo>
                    <a:cubicBezTo>
                      <a:pt x="77" y="29"/>
                      <a:pt x="112" y="13"/>
                      <a:pt x="152" y="9"/>
                    </a:cubicBezTo>
                    <a:cubicBezTo>
                      <a:pt x="239" y="0"/>
                      <a:pt x="318" y="59"/>
                      <a:pt x="334" y="145"/>
                    </a:cubicBezTo>
                    <a:cubicBezTo>
                      <a:pt x="336" y="155"/>
                      <a:pt x="337" y="167"/>
                      <a:pt x="337" y="178"/>
                    </a:cubicBezTo>
                    <a:cubicBezTo>
                      <a:pt x="337" y="239"/>
                      <a:pt x="337" y="301"/>
                      <a:pt x="337" y="363"/>
                    </a:cubicBezTo>
                    <a:cubicBezTo>
                      <a:pt x="337" y="372"/>
                      <a:pt x="333" y="376"/>
                      <a:pt x="326" y="377"/>
                    </a:cubicBezTo>
                    <a:cubicBezTo>
                      <a:pt x="319" y="378"/>
                      <a:pt x="313" y="373"/>
                      <a:pt x="313" y="366"/>
                    </a:cubicBezTo>
                    <a:cubicBezTo>
                      <a:pt x="313" y="364"/>
                      <a:pt x="313" y="363"/>
                      <a:pt x="313" y="362"/>
                    </a:cubicBezTo>
                    <a:cubicBezTo>
                      <a:pt x="313" y="301"/>
                      <a:pt x="313" y="239"/>
                      <a:pt x="313" y="178"/>
                    </a:cubicBezTo>
                    <a:cubicBezTo>
                      <a:pt x="313" y="151"/>
                      <a:pt x="307" y="126"/>
                      <a:pt x="293" y="104"/>
                    </a:cubicBezTo>
                    <a:cubicBezTo>
                      <a:pt x="269" y="63"/>
                      <a:pt x="233" y="39"/>
                      <a:pt x="186" y="33"/>
                    </a:cubicBezTo>
                    <a:cubicBezTo>
                      <a:pt x="122" y="25"/>
                      <a:pt x="62" y="59"/>
                      <a:pt x="36" y="119"/>
                    </a:cubicBezTo>
                    <a:cubicBezTo>
                      <a:pt x="28" y="136"/>
                      <a:pt x="24" y="154"/>
                      <a:pt x="24" y="172"/>
                    </a:cubicBezTo>
                    <a:cubicBezTo>
                      <a:pt x="24" y="235"/>
                      <a:pt x="24" y="298"/>
                      <a:pt x="24" y="361"/>
                    </a:cubicBezTo>
                    <a:cubicBezTo>
                      <a:pt x="24" y="363"/>
                      <a:pt x="24" y="364"/>
                      <a:pt x="24" y="366"/>
                    </a:cubicBezTo>
                    <a:cubicBezTo>
                      <a:pt x="24" y="372"/>
                      <a:pt x="19" y="377"/>
                      <a:pt x="13" y="377"/>
                    </a:cubicBezTo>
                    <a:cubicBezTo>
                      <a:pt x="6" y="378"/>
                      <a:pt x="1" y="373"/>
                      <a:pt x="0" y="366"/>
                    </a:cubicBezTo>
                    <a:cubicBezTo>
                      <a:pt x="0" y="365"/>
                      <a:pt x="0" y="364"/>
                      <a:pt x="0" y="362"/>
                    </a:cubicBezTo>
                    <a:cubicBezTo>
                      <a:pt x="0" y="330"/>
                      <a:pt x="0" y="297"/>
                      <a:pt x="0" y="2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9" name="Freeform 40">
                <a:extLst>
                  <a:ext uri="{FF2B5EF4-FFF2-40B4-BE49-F238E27FC236}">
                    <a16:creationId xmlns:a16="http://schemas.microsoft.com/office/drawing/2014/main" id="{E60F1130-C641-8CBC-D341-1260F0FB3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5228" y="2737498"/>
                <a:ext cx="183279" cy="184650"/>
              </a:xfrm>
              <a:custGeom>
                <a:avLst/>
                <a:gdLst>
                  <a:gd name="T0" fmla="*/ 0 w 169"/>
                  <a:gd name="T1" fmla="*/ 23 h 170"/>
                  <a:gd name="T2" fmla="*/ 5 w 169"/>
                  <a:gd name="T3" fmla="*/ 23 h 170"/>
                  <a:gd name="T4" fmla="*/ 58 w 169"/>
                  <a:gd name="T5" fmla="*/ 23 h 170"/>
                  <a:gd name="T6" fmla="*/ 108 w 169"/>
                  <a:gd name="T7" fmla="*/ 0 h 170"/>
                  <a:gd name="T8" fmla="*/ 109 w 169"/>
                  <a:gd name="T9" fmla="*/ 0 h 170"/>
                  <a:gd name="T10" fmla="*/ 168 w 169"/>
                  <a:gd name="T11" fmla="*/ 23 h 170"/>
                  <a:gd name="T12" fmla="*/ 169 w 169"/>
                  <a:gd name="T13" fmla="*/ 26 h 170"/>
                  <a:gd name="T14" fmla="*/ 169 w 169"/>
                  <a:gd name="T15" fmla="*/ 86 h 170"/>
                  <a:gd name="T16" fmla="*/ 82 w 169"/>
                  <a:gd name="T17" fmla="*/ 168 h 170"/>
                  <a:gd name="T18" fmla="*/ 1 w 169"/>
                  <a:gd name="T19" fmla="*/ 97 h 170"/>
                  <a:gd name="T20" fmla="*/ 0 w 169"/>
                  <a:gd name="T21" fmla="*/ 85 h 170"/>
                  <a:gd name="T22" fmla="*/ 0 w 169"/>
                  <a:gd name="T23" fmla="*/ 26 h 170"/>
                  <a:gd name="T24" fmla="*/ 0 w 169"/>
                  <a:gd name="T25" fmla="*/ 2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" h="170">
                    <a:moveTo>
                      <a:pt x="0" y="23"/>
                    </a:moveTo>
                    <a:cubicBezTo>
                      <a:pt x="2" y="23"/>
                      <a:pt x="3" y="23"/>
                      <a:pt x="5" y="23"/>
                    </a:cubicBezTo>
                    <a:cubicBezTo>
                      <a:pt x="22" y="23"/>
                      <a:pt x="40" y="23"/>
                      <a:pt x="58" y="23"/>
                    </a:cubicBezTo>
                    <a:cubicBezTo>
                      <a:pt x="79" y="24"/>
                      <a:pt x="95" y="16"/>
                      <a:pt x="108" y="0"/>
                    </a:cubicBezTo>
                    <a:cubicBezTo>
                      <a:pt x="108" y="0"/>
                      <a:pt x="108" y="0"/>
                      <a:pt x="109" y="0"/>
                    </a:cubicBezTo>
                    <a:cubicBezTo>
                      <a:pt x="124" y="20"/>
                      <a:pt x="145" y="25"/>
                      <a:pt x="168" y="23"/>
                    </a:cubicBezTo>
                    <a:cubicBezTo>
                      <a:pt x="168" y="25"/>
                      <a:pt x="169" y="25"/>
                      <a:pt x="169" y="26"/>
                    </a:cubicBezTo>
                    <a:cubicBezTo>
                      <a:pt x="169" y="46"/>
                      <a:pt x="169" y="66"/>
                      <a:pt x="169" y="86"/>
                    </a:cubicBezTo>
                    <a:cubicBezTo>
                      <a:pt x="168" y="133"/>
                      <a:pt x="129" y="170"/>
                      <a:pt x="82" y="168"/>
                    </a:cubicBezTo>
                    <a:cubicBezTo>
                      <a:pt x="41" y="166"/>
                      <a:pt x="8" y="137"/>
                      <a:pt x="1" y="97"/>
                    </a:cubicBezTo>
                    <a:cubicBezTo>
                      <a:pt x="1" y="93"/>
                      <a:pt x="0" y="89"/>
                      <a:pt x="0" y="85"/>
                    </a:cubicBezTo>
                    <a:cubicBezTo>
                      <a:pt x="0" y="65"/>
                      <a:pt x="0" y="46"/>
                      <a:pt x="0" y="26"/>
                    </a:cubicBezTo>
                    <a:cubicBezTo>
                      <a:pt x="0" y="25"/>
                      <a:pt x="0" y="25"/>
                      <a:pt x="0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0" name="Freeform 41">
                <a:extLst>
                  <a:ext uri="{FF2B5EF4-FFF2-40B4-BE49-F238E27FC236}">
                    <a16:creationId xmlns:a16="http://schemas.microsoft.com/office/drawing/2014/main" id="{821B9EC7-5785-D5C8-AAD2-85B7ECDAE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5047" y="3027726"/>
                <a:ext cx="83184" cy="184650"/>
              </a:xfrm>
              <a:custGeom>
                <a:avLst/>
                <a:gdLst>
                  <a:gd name="T0" fmla="*/ 38 w 77"/>
                  <a:gd name="T1" fmla="*/ 170 h 170"/>
                  <a:gd name="T2" fmla="*/ 0 w 77"/>
                  <a:gd name="T3" fmla="*/ 0 h 170"/>
                  <a:gd name="T4" fmla="*/ 39 w 77"/>
                  <a:gd name="T5" fmla="*/ 9 h 170"/>
                  <a:gd name="T6" fmla="*/ 77 w 77"/>
                  <a:gd name="T7" fmla="*/ 0 h 170"/>
                  <a:gd name="T8" fmla="*/ 39 w 77"/>
                  <a:gd name="T9" fmla="*/ 170 h 170"/>
                  <a:gd name="T10" fmla="*/ 38 w 77"/>
                  <a:gd name="T11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170">
                    <a:moveTo>
                      <a:pt x="38" y="170"/>
                    </a:moveTo>
                    <a:cubicBezTo>
                      <a:pt x="25" y="113"/>
                      <a:pt x="13" y="57"/>
                      <a:pt x="0" y="0"/>
                    </a:cubicBezTo>
                    <a:cubicBezTo>
                      <a:pt x="12" y="7"/>
                      <a:pt x="25" y="9"/>
                      <a:pt x="39" y="9"/>
                    </a:cubicBezTo>
                    <a:cubicBezTo>
                      <a:pt x="52" y="9"/>
                      <a:pt x="65" y="6"/>
                      <a:pt x="77" y="0"/>
                    </a:cubicBezTo>
                    <a:cubicBezTo>
                      <a:pt x="64" y="57"/>
                      <a:pt x="52" y="113"/>
                      <a:pt x="39" y="170"/>
                    </a:cubicBezTo>
                    <a:cubicBezTo>
                      <a:pt x="39" y="170"/>
                      <a:pt x="38" y="170"/>
                      <a:pt x="38" y="1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1" name="Freeform 42">
                <a:extLst>
                  <a:ext uri="{FF2B5EF4-FFF2-40B4-BE49-F238E27FC236}">
                    <a16:creationId xmlns:a16="http://schemas.microsoft.com/office/drawing/2014/main" id="{10CBDCC5-8B2A-C1AC-BC49-7A4663C54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078" y="2934488"/>
                <a:ext cx="105122" cy="78156"/>
              </a:xfrm>
              <a:custGeom>
                <a:avLst/>
                <a:gdLst>
                  <a:gd name="T0" fmla="*/ 1 w 97"/>
                  <a:gd name="T1" fmla="*/ 0 h 72"/>
                  <a:gd name="T2" fmla="*/ 96 w 97"/>
                  <a:gd name="T3" fmla="*/ 0 h 72"/>
                  <a:gd name="T4" fmla="*/ 97 w 97"/>
                  <a:gd name="T5" fmla="*/ 3 h 72"/>
                  <a:gd name="T6" fmla="*/ 97 w 97"/>
                  <a:gd name="T7" fmla="*/ 41 h 72"/>
                  <a:gd name="T8" fmla="*/ 95 w 97"/>
                  <a:gd name="T9" fmla="*/ 47 h 72"/>
                  <a:gd name="T10" fmla="*/ 57 w 97"/>
                  <a:gd name="T11" fmla="*/ 71 h 72"/>
                  <a:gd name="T12" fmla="*/ 23 w 97"/>
                  <a:gd name="T13" fmla="*/ 66 h 72"/>
                  <a:gd name="T14" fmla="*/ 2 w 97"/>
                  <a:gd name="T15" fmla="*/ 47 h 72"/>
                  <a:gd name="T16" fmla="*/ 0 w 97"/>
                  <a:gd name="T17" fmla="*/ 43 h 72"/>
                  <a:gd name="T18" fmla="*/ 0 w 97"/>
                  <a:gd name="T19" fmla="*/ 1 h 72"/>
                  <a:gd name="T20" fmla="*/ 1 w 97"/>
                  <a:gd name="T2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" h="72">
                    <a:moveTo>
                      <a:pt x="1" y="0"/>
                    </a:moveTo>
                    <a:cubicBezTo>
                      <a:pt x="32" y="15"/>
                      <a:pt x="64" y="15"/>
                      <a:pt x="96" y="0"/>
                    </a:cubicBezTo>
                    <a:cubicBezTo>
                      <a:pt x="96" y="1"/>
                      <a:pt x="97" y="2"/>
                      <a:pt x="97" y="3"/>
                    </a:cubicBezTo>
                    <a:cubicBezTo>
                      <a:pt x="97" y="16"/>
                      <a:pt x="97" y="29"/>
                      <a:pt x="97" y="41"/>
                    </a:cubicBezTo>
                    <a:cubicBezTo>
                      <a:pt x="96" y="43"/>
                      <a:pt x="96" y="46"/>
                      <a:pt x="95" y="47"/>
                    </a:cubicBezTo>
                    <a:cubicBezTo>
                      <a:pt x="86" y="62"/>
                      <a:pt x="73" y="69"/>
                      <a:pt x="57" y="71"/>
                    </a:cubicBezTo>
                    <a:cubicBezTo>
                      <a:pt x="46" y="72"/>
                      <a:pt x="34" y="71"/>
                      <a:pt x="23" y="66"/>
                    </a:cubicBezTo>
                    <a:cubicBezTo>
                      <a:pt x="14" y="62"/>
                      <a:pt x="7" y="56"/>
                      <a:pt x="2" y="47"/>
                    </a:cubicBezTo>
                    <a:cubicBezTo>
                      <a:pt x="1" y="46"/>
                      <a:pt x="0" y="44"/>
                      <a:pt x="0" y="43"/>
                    </a:cubicBezTo>
                    <a:cubicBezTo>
                      <a:pt x="0" y="29"/>
                      <a:pt x="0" y="15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DE00B27-4A61-C445-B8A6-2EC6DDA59E45}"/>
                </a:ext>
              </a:extLst>
            </p:cNvPr>
            <p:cNvGrpSpPr/>
            <p:nvPr/>
          </p:nvGrpSpPr>
          <p:grpSpPr>
            <a:xfrm>
              <a:off x="7104483" y="3425451"/>
              <a:ext cx="785326" cy="671832"/>
              <a:chOff x="7104483" y="3425451"/>
              <a:chExt cx="785326" cy="671832"/>
            </a:xfrm>
          </p:grpSpPr>
          <p:sp>
            <p:nvSpPr>
              <p:cNvPr id="355" name="Freeform 46">
                <a:extLst>
                  <a:ext uri="{FF2B5EF4-FFF2-40B4-BE49-F238E27FC236}">
                    <a16:creationId xmlns:a16="http://schemas.microsoft.com/office/drawing/2014/main" id="{0DFB9453-FD76-C19D-B432-4148E10FF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1528" y="3457191"/>
                <a:ext cx="609313" cy="352026"/>
              </a:xfrm>
              <a:custGeom>
                <a:avLst/>
                <a:gdLst>
                  <a:gd name="T0" fmla="*/ 0 w 534"/>
                  <a:gd name="T1" fmla="*/ 308 h 308"/>
                  <a:gd name="T2" fmla="*/ 0 w 534"/>
                  <a:gd name="T3" fmla="*/ 0 h 308"/>
                  <a:gd name="T4" fmla="*/ 534 w 534"/>
                  <a:gd name="T5" fmla="*/ 0 h 308"/>
                  <a:gd name="T6" fmla="*/ 534 w 534"/>
                  <a:gd name="T7" fmla="*/ 308 h 308"/>
                  <a:gd name="T8" fmla="*/ 0 w 534"/>
                  <a:gd name="T9" fmla="*/ 308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4" h="308">
                    <a:moveTo>
                      <a:pt x="0" y="308"/>
                    </a:moveTo>
                    <a:cubicBezTo>
                      <a:pt x="0" y="206"/>
                      <a:pt x="0" y="103"/>
                      <a:pt x="0" y="0"/>
                    </a:cubicBezTo>
                    <a:cubicBezTo>
                      <a:pt x="178" y="0"/>
                      <a:pt x="356" y="0"/>
                      <a:pt x="534" y="0"/>
                    </a:cubicBezTo>
                    <a:cubicBezTo>
                      <a:pt x="534" y="103"/>
                      <a:pt x="534" y="205"/>
                      <a:pt x="534" y="308"/>
                    </a:cubicBezTo>
                    <a:cubicBezTo>
                      <a:pt x="356" y="308"/>
                      <a:pt x="178" y="308"/>
                      <a:pt x="0" y="3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D40F0228-60AE-5B8E-3BF3-D45B86DB0417}"/>
                  </a:ext>
                </a:extLst>
              </p:cNvPr>
              <p:cNvSpPr/>
              <p:nvPr/>
            </p:nvSpPr>
            <p:spPr>
              <a:xfrm>
                <a:off x="7353114" y="3693302"/>
                <a:ext cx="279344" cy="175275"/>
              </a:xfrm>
              <a:custGeom>
                <a:avLst/>
                <a:gdLst>
                  <a:gd name="connsiteX0" fmla="*/ 18661 w 1903445"/>
                  <a:gd name="connsiteY0" fmla="*/ 1194318 h 1194318"/>
                  <a:gd name="connsiteX1" fmla="*/ 1894114 w 1903445"/>
                  <a:gd name="connsiteY1" fmla="*/ 1184987 h 1194318"/>
                  <a:gd name="connsiteX2" fmla="*/ 1903445 w 1903445"/>
                  <a:gd name="connsiteY2" fmla="*/ 662473 h 1194318"/>
                  <a:gd name="connsiteX3" fmla="*/ 1903445 w 1903445"/>
                  <a:gd name="connsiteY3" fmla="*/ 485191 h 1194318"/>
                  <a:gd name="connsiteX4" fmla="*/ 1819469 w 1903445"/>
                  <a:gd name="connsiteY4" fmla="*/ 298579 h 1194318"/>
                  <a:gd name="connsiteX5" fmla="*/ 1744825 w 1903445"/>
                  <a:gd name="connsiteY5" fmla="*/ 167951 h 1194318"/>
                  <a:gd name="connsiteX6" fmla="*/ 1632857 w 1903445"/>
                  <a:gd name="connsiteY6" fmla="*/ 74645 h 1194318"/>
                  <a:gd name="connsiteX7" fmla="*/ 1436914 w 1903445"/>
                  <a:gd name="connsiteY7" fmla="*/ 18661 h 1194318"/>
                  <a:gd name="connsiteX8" fmla="*/ 1334278 w 1903445"/>
                  <a:gd name="connsiteY8" fmla="*/ 0 h 1194318"/>
                  <a:gd name="connsiteX9" fmla="*/ 513184 w 1903445"/>
                  <a:gd name="connsiteY9" fmla="*/ 9330 h 1194318"/>
                  <a:gd name="connsiteX10" fmla="*/ 242596 w 1903445"/>
                  <a:gd name="connsiteY10" fmla="*/ 74645 h 1194318"/>
                  <a:gd name="connsiteX11" fmla="*/ 167951 w 1903445"/>
                  <a:gd name="connsiteY11" fmla="*/ 167951 h 1194318"/>
                  <a:gd name="connsiteX12" fmla="*/ 46653 w 1903445"/>
                  <a:gd name="connsiteY12" fmla="*/ 373224 h 1194318"/>
                  <a:gd name="connsiteX13" fmla="*/ 0 w 1903445"/>
                  <a:gd name="connsiteY13" fmla="*/ 587828 h 1194318"/>
                  <a:gd name="connsiteX14" fmla="*/ 0 w 1903445"/>
                  <a:gd name="connsiteY14" fmla="*/ 1026367 h 1194318"/>
                  <a:gd name="connsiteX15" fmla="*/ 18661 w 1903445"/>
                  <a:gd name="connsiteY15" fmla="*/ 1194318 h 1194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03445" h="1194318">
                    <a:moveTo>
                      <a:pt x="18661" y="1194318"/>
                    </a:moveTo>
                    <a:lnTo>
                      <a:pt x="1894114" y="1184987"/>
                    </a:lnTo>
                    <a:lnTo>
                      <a:pt x="1903445" y="662473"/>
                    </a:lnTo>
                    <a:lnTo>
                      <a:pt x="1903445" y="485191"/>
                    </a:lnTo>
                    <a:lnTo>
                      <a:pt x="1819469" y="298579"/>
                    </a:lnTo>
                    <a:lnTo>
                      <a:pt x="1744825" y="167951"/>
                    </a:lnTo>
                    <a:lnTo>
                      <a:pt x="1632857" y="74645"/>
                    </a:lnTo>
                    <a:lnTo>
                      <a:pt x="1436914" y="18661"/>
                    </a:lnTo>
                    <a:lnTo>
                      <a:pt x="1334278" y="0"/>
                    </a:lnTo>
                    <a:lnTo>
                      <a:pt x="513184" y="9330"/>
                    </a:lnTo>
                    <a:lnTo>
                      <a:pt x="242596" y="74645"/>
                    </a:lnTo>
                    <a:lnTo>
                      <a:pt x="167951" y="167951"/>
                    </a:lnTo>
                    <a:lnTo>
                      <a:pt x="46653" y="373224"/>
                    </a:lnTo>
                    <a:lnTo>
                      <a:pt x="0" y="587828"/>
                    </a:lnTo>
                    <a:lnTo>
                      <a:pt x="0" y="1026367"/>
                    </a:lnTo>
                    <a:lnTo>
                      <a:pt x="18661" y="11943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7" name="Oval 43">
                <a:extLst>
                  <a:ext uri="{FF2B5EF4-FFF2-40B4-BE49-F238E27FC236}">
                    <a16:creationId xmlns:a16="http://schemas.microsoft.com/office/drawing/2014/main" id="{EDFF8C64-3A91-4EE1-D3EE-103853BE9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8153" y="3766524"/>
                <a:ext cx="17121" cy="17121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8" name="Freeform 38">
                <a:extLst>
                  <a:ext uri="{FF2B5EF4-FFF2-40B4-BE49-F238E27FC236}">
                    <a16:creationId xmlns:a16="http://schemas.microsoft.com/office/drawing/2014/main" id="{356865E3-3EAF-09F6-04C1-95571D5622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46920" y="3548048"/>
                <a:ext cx="292619" cy="327333"/>
              </a:xfrm>
              <a:custGeom>
                <a:avLst/>
                <a:gdLst>
                  <a:gd name="T0" fmla="*/ 505 w 529"/>
                  <a:gd name="T1" fmla="*/ 564 h 591"/>
                  <a:gd name="T2" fmla="*/ 397 w 529"/>
                  <a:gd name="T3" fmla="*/ 280 h 591"/>
                  <a:gd name="T4" fmla="*/ 445 w 529"/>
                  <a:gd name="T5" fmla="*/ 422 h 591"/>
                  <a:gd name="T6" fmla="*/ 421 w 529"/>
                  <a:gd name="T7" fmla="*/ 436 h 591"/>
                  <a:gd name="T8" fmla="*/ 349 w 529"/>
                  <a:gd name="T9" fmla="*/ 421 h 591"/>
                  <a:gd name="T10" fmla="*/ 325 w 529"/>
                  <a:gd name="T11" fmla="*/ 434 h 591"/>
                  <a:gd name="T12" fmla="*/ 373 w 529"/>
                  <a:gd name="T13" fmla="*/ 361 h 591"/>
                  <a:gd name="T14" fmla="*/ 361 w 529"/>
                  <a:gd name="T15" fmla="*/ 267 h 591"/>
                  <a:gd name="T16" fmla="*/ 526 w 529"/>
                  <a:gd name="T17" fmla="*/ 379 h 591"/>
                  <a:gd name="T18" fmla="*/ 515 w 529"/>
                  <a:gd name="T19" fmla="*/ 591 h 591"/>
                  <a:gd name="T20" fmla="*/ 0 w 529"/>
                  <a:gd name="T21" fmla="*/ 412 h 591"/>
                  <a:gd name="T22" fmla="*/ 168 w 529"/>
                  <a:gd name="T23" fmla="*/ 265 h 591"/>
                  <a:gd name="T24" fmla="*/ 156 w 529"/>
                  <a:gd name="T25" fmla="*/ 282 h 591"/>
                  <a:gd name="T26" fmla="*/ 179 w 529"/>
                  <a:gd name="T27" fmla="*/ 418 h 591"/>
                  <a:gd name="T28" fmla="*/ 130 w 529"/>
                  <a:gd name="T29" fmla="*/ 378 h 591"/>
                  <a:gd name="T30" fmla="*/ 132 w 529"/>
                  <a:gd name="T31" fmla="*/ 280 h 591"/>
                  <a:gd name="T32" fmla="*/ 24 w 529"/>
                  <a:gd name="T33" fmla="*/ 411 h 591"/>
                  <a:gd name="T34" fmla="*/ 84 w 529"/>
                  <a:gd name="T35" fmla="*/ 567 h 591"/>
                  <a:gd name="T36" fmla="*/ 100 w 529"/>
                  <a:gd name="T37" fmla="*/ 495 h 591"/>
                  <a:gd name="T38" fmla="*/ 108 w 529"/>
                  <a:gd name="T39" fmla="*/ 567 h 591"/>
                  <a:gd name="T40" fmla="*/ 252 w 529"/>
                  <a:gd name="T41" fmla="*/ 561 h 591"/>
                  <a:gd name="T42" fmla="*/ 192 w 529"/>
                  <a:gd name="T43" fmla="*/ 263 h 591"/>
                  <a:gd name="T44" fmla="*/ 156 w 529"/>
                  <a:gd name="T45" fmla="*/ 121 h 591"/>
                  <a:gd name="T46" fmla="*/ 235 w 529"/>
                  <a:gd name="T47" fmla="*/ 37 h 591"/>
                  <a:gd name="T48" fmla="*/ 300 w 529"/>
                  <a:gd name="T49" fmla="*/ 10 h 591"/>
                  <a:gd name="T50" fmla="*/ 360 w 529"/>
                  <a:gd name="T51" fmla="*/ 37 h 591"/>
                  <a:gd name="T52" fmla="*/ 339 w 529"/>
                  <a:gd name="T53" fmla="*/ 200 h 591"/>
                  <a:gd name="T54" fmla="*/ 332 w 529"/>
                  <a:gd name="T55" fmla="*/ 287 h 591"/>
                  <a:gd name="T56" fmla="*/ 277 w 529"/>
                  <a:gd name="T57" fmla="*/ 567 h 591"/>
                  <a:gd name="T58" fmla="*/ 421 w 529"/>
                  <a:gd name="T59" fmla="*/ 507 h 591"/>
                  <a:gd name="T60" fmla="*/ 445 w 529"/>
                  <a:gd name="T61" fmla="*/ 563 h 591"/>
                  <a:gd name="T62" fmla="*/ 180 w 529"/>
                  <a:gd name="T63" fmla="*/ 64 h 591"/>
                  <a:gd name="T64" fmla="*/ 262 w 529"/>
                  <a:gd name="T65" fmla="*/ 206 h 591"/>
                  <a:gd name="T66" fmla="*/ 348 w 529"/>
                  <a:gd name="T67" fmla="*/ 61 h 591"/>
                  <a:gd name="T68" fmla="*/ 238 w 529"/>
                  <a:gd name="T69" fmla="*/ 61 h 591"/>
                  <a:gd name="T70" fmla="*/ 264 w 529"/>
                  <a:gd name="T71" fmla="*/ 475 h 591"/>
                  <a:gd name="T72" fmla="*/ 265 w 529"/>
                  <a:gd name="T73" fmla="*/ 314 h 591"/>
                  <a:gd name="T74" fmla="*/ 217 w 529"/>
                  <a:gd name="T75" fmla="*/ 219 h 591"/>
                  <a:gd name="T76" fmla="*/ 218 w 529"/>
                  <a:gd name="T77" fmla="*/ 266 h 591"/>
                  <a:gd name="T78" fmla="*/ 311 w 529"/>
                  <a:gd name="T79" fmla="*/ 266 h 591"/>
                  <a:gd name="T80" fmla="*/ 312 w 529"/>
                  <a:gd name="T81" fmla="*/ 219 h 591"/>
                  <a:gd name="T82" fmla="*/ 144 w 529"/>
                  <a:gd name="T83" fmla="*/ 422 h 591"/>
                  <a:gd name="T84" fmla="*/ 132 w 529"/>
                  <a:gd name="T85" fmla="*/ 410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9" h="591">
                    <a:moveTo>
                      <a:pt x="445" y="567"/>
                    </a:moveTo>
                    <a:cubicBezTo>
                      <a:pt x="465" y="567"/>
                      <a:pt x="485" y="567"/>
                      <a:pt x="505" y="567"/>
                    </a:cubicBezTo>
                    <a:cubicBezTo>
                      <a:pt x="505" y="566"/>
                      <a:pt x="505" y="565"/>
                      <a:pt x="505" y="564"/>
                    </a:cubicBezTo>
                    <a:cubicBezTo>
                      <a:pt x="505" y="513"/>
                      <a:pt x="505" y="462"/>
                      <a:pt x="505" y="411"/>
                    </a:cubicBezTo>
                    <a:cubicBezTo>
                      <a:pt x="505" y="353"/>
                      <a:pt x="470" y="303"/>
                      <a:pt x="414" y="285"/>
                    </a:cubicBezTo>
                    <a:cubicBezTo>
                      <a:pt x="409" y="283"/>
                      <a:pt x="403" y="282"/>
                      <a:pt x="397" y="280"/>
                    </a:cubicBezTo>
                    <a:cubicBezTo>
                      <a:pt x="397" y="308"/>
                      <a:pt x="397" y="336"/>
                      <a:pt x="397" y="363"/>
                    </a:cubicBezTo>
                    <a:cubicBezTo>
                      <a:pt x="398" y="364"/>
                      <a:pt x="399" y="364"/>
                      <a:pt x="400" y="364"/>
                    </a:cubicBezTo>
                    <a:cubicBezTo>
                      <a:pt x="426" y="371"/>
                      <a:pt x="444" y="395"/>
                      <a:pt x="445" y="422"/>
                    </a:cubicBezTo>
                    <a:cubicBezTo>
                      <a:pt x="445" y="426"/>
                      <a:pt x="445" y="431"/>
                      <a:pt x="445" y="436"/>
                    </a:cubicBezTo>
                    <a:cubicBezTo>
                      <a:pt x="445" y="442"/>
                      <a:pt x="440" y="447"/>
                      <a:pt x="433" y="447"/>
                    </a:cubicBezTo>
                    <a:cubicBezTo>
                      <a:pt x="426" y="447"/>
                      <a:pt x="421" y="442"/>
                      <a:pt x="421" y="436"/>
                    </a:cubicBezTo>
                    <a:cubicBezTo>
                      <a:pt x="421" y="429"/>
                      <a:pt x="421" y="422"/>
                      <a:pt x="420" y="415"/>
                    </a:cubicBezTo>
                    <a:cubicBezTo>
                      <a:pt x="416" y="396"/>
                      <a:pt x="400" y="385"/>
                      <a:pt x="381" y="387"/>
                    </a:cubicBezTo>
                    <a:cubicBezTo>
                      <a:pt x="363" y="388"/>
                      <a:pt x="350" y="402"/>
                      <a:pt x="349" y="421"/>
                    </a:cubicBezTo>
                    <a:cubicBezTo>
                      <a:pt x="348" y="425"/>
                      <a:pt x="349" y="430"/>
                      <a:pt x="349" y="434"/>
                    </a:cubicBezTo>
                    <a:cubicBezTo>
                      <a:pt x="348" y="442"/>
                      <a:pt x="344" y="446"/>
                      <a:pt x="337" y="447"/>
                    </a:cubicBezTo>
                    <a:cubicBezTo>
                      <a:pt x="330" y="447"/>
                      <a:pt x="325" y="442"/>
                      <a:pt x="325" y="434"/>
                    </a:cubicBezTo>
                    <a:cubicBezTo>
                      <a:pt x="325" y="424"/>
                      <a:pt x="324" y="414"/>
                      <a:pt x="328" y="404"/>
                    </a:cubicBezTo>
                    <a:cubicBezTo>
                      <a:pt x="335" y="383"/>
                      <a:pt x="349" y="370"/>
                      <a:pt x="370" y="364"/>
                    </a:cubicBezTo>
                    <a:cubicBezTo>
                      <a:pt x="372" y="364"/>
                      <a:pt x="373" y="363"/>
                      <a:pt x="373" y="361"/>
                    </a:cubicBezTo>
                    <a:cubicBezTo>
                      <a:pt x="373" y="334"/>
                      <a:pt x="373" y="307"/>
                      <a:pt x="373" y="280"/>
                    </a:cubicBezTo>
                    <a:cubicBezTo>
                      <a:pt x="373" y="280"/>
                      <a:pt x="373" y="279"/>
                      <a:pt x="373" y="278"/>
                    </a:cubicBezTo>
                    <a:cubicBezTo>
                      <a:pt x="365" y="277"/>
                      <a:pt x="361" y="273"/>
                      <a:pt x="361" y="267"/>
                    </a:cubicBezTo>
                    <a:cubicBezTo>
                      <a:pt x="360" y="259"/>
                      <a:pt x="365" y="254"/>
                      <a:pt x="373" y="254"/>
                    </a:cubicBezTo>
                    <a:cubicBezTo>
                      <a:pt x="384" y="254"/>
                      <a:pt x="396" y="255"/>
                      <a:pt x="408" y="258"/>
                    </a:cubicBezTo>
                    <a:cubicBezTo>
                      <a:pt x="471" y="275"/>
                      <a:pt x="511" y="315"/>
                      <a:pt x="526" y="379"/>
                    </a:cubicBezTo>
                    <a:cubicBezTo>
                      <a:pt x="528" y="390"/>
                      <a:pt x="529" y="401"/>
                      <a:pt x="529" y="412"/>
                    </a:cubicBezTo>
                    <a:cubicBezTo>
                      <a:pt x="529" y="467"/>
                      <a:pt x="529" y="522"/>
                      <a:pt x="529" y="577"/>
                    </a:cubicBezTo>
                    <a:cubicBezTo>
                      <a:pt x="529" y="586"/>
                      <a:pt x="525" y="591"/>
                      <a:pt x="515" y="591"/>
                    </a:cubicBezTo>
                    <a:cubicBezTo>
                      <a:pt x="348" y="591"/>
                      <a:pt x="181" y="591"/>
                      <a:pt x="14" y="591"/>
                    </a:cubicBezTo>
                    <a:cubicBezTo>
                      <a:pt x="4" y="591"/>
                      <a:pt x="0" y="586"/>
                      <a:pt x="0" y="577"/>
                    </a:cubicBezTo>
                    <a:cubicBezTo>
                      <a:pt x="0" y="522"/>
                      <a:pt x="0" y="467"/>
                      <a:pt x="0" y="412"/>
                    </a:cubicBezTo>
                    <a:cubicBezTo>
                      <a:pt x="0" y="357"/>
                      <a:pt x="23" y="313"/>
                      <a:pt x="68" y="282"/>
                    </a:cubicBezTo>
                    <a:cubicBezTo>
                      <a:pt x="94" y="263"/>
                      <a:pt x="123" y="254"/>
                      <a:pt x="155" y="254"/>
                    </a:cubicBezTo>
                    <a:cubicBezTo>
                      <a:pt x="163" y="254"/>
                      <a:pt x="168" y="258"/>
                      <a:pt x="168" y="265"/>
                    </a:cubicBezTo>
                    <a:cubicBezTo>
                      <a:pt x="169" y="272"/>
                      <a:pt x="164" y="278"/>
                      <a:pt x="157" y="278"/>
                    </a:cubicBezTo>
                    <a:cubicBezTo>
                      <a:pt x="157" y="278"/>
                      <a:pt x="157" y="278"/>
                      <a:pt x="156" y="279"/>
                    </a:cubicBezTo>
                    <a:cubicBezTo>
                      <a:pt x="156" y="280"/>
                      <a:pt x="156" y="281"/>
                      <a:pt x="156" y="282"/>
                    </a:cubicBezTo>
                    <a:cubicBezTo>
                      <a:pt x="156" y="312"/>
                      <a:pt x="156" y="343"/>
                      <a:pt x="156" y="373"/>
                    </a:cubicBezTo>
                    <a:cubicBezTo>
                      <a:pt x="156" y="376"/>
                      <a:pt x="157" y="377"/>
                      <a:pt x="159" y="378"/>
                    </a:cubicBezTo>
                    <a:cubicBezTo>
                      <a:pt x="175" y="385"/>
                      <a:pt x="183" y="402"/>
                      <a:pt x="179" y="418"/>
                    </a:cubicBezTo>
                    <a:cubicBezTo>
                      <a:pt x="176" y="435"/>
                      <a:pt x="161" y="447"/>
                      <a:pt x="144" y="446"/>
                    </a:cubicBezTo>
                    <a:cubicBezTo>
                      <a:pt x="127" y="446"/>
                      <a:pt x="112" y="434"/>
                      <a:pt x="109" y="417"/>
                    </a:cubicBezTo>
                    <a:cubicBezTo>
                      <a:pt x="105" y="401"/>
                      <a:pt x="114" y="385"/>
                      <a:pt x="130" y="378"/>
                    </a:cubicBezTo>
                    <a:cubicBezTo>
                      <a:pt x="131" y="377"/>
                      <a:pt x="132" y="376"/>
                      <a:pt x="132" y="374"/>
                    </a:cubicBezTo>
                    <a:cubicBezTo>
                      <a:pt x="132" y="344"/>
                      <a:pt x="132" y="313"/>
                      <a:pt x="132" y="283"/>
                    </a:cubicBezTo>
                    <a:cubicBezTo>
                      <a:pt x="132" y="282"/>
                      <a:pt x="132" y="282"/>
                      <a:pt x="132" y="280"/>
                    </a:cubicBezTo>
                    <a:cubicBezTo>
                      <a:pt x="128" y="281"/>
                      <a:pt x="124" y="282"/>
                      <a:pt x="121" y="283"/>
                    </a:cubicBezTo>
                    <a:cubicBezTo>
                      <a:pt x="68" y="299"/>
                      <a:pt x="36" y="335"/>
                      <a:pt x="26" y="389"/>
                    </a:cubicBezTo>
                    <a:cubicBezTo>
                      <a:pt x="24" y="396"/>
                      <a:pt x="24" y="403"/>
                      <a:pt x="24" y="411"/>
                    </a:cubicBezTo>
                    <a:cubicBezTo>
                      <a:pt x="24" y="462"/>
                      <a:pt x="24" y="513"/>
                      <a:pt x="24" y="564"/>
                    </a:cubicBezTo>
                    <a:cubicBezTo>
                      <a:pt x="24" y="565"/>
                      <a:pt x="24" y="566"/>
                      <a:pt x="24" y="567"/>
                    </a:cubicBezTo>
                    <a:cubicBezTo>
                      <a:pt x="44" y="567"/>
                      <a:pt x="64" y="567"/>
                      <a:pt x="84" y="567"/>
                    </a:cubicBezTo>
                    <a:cubicBezTo>
                      <a:pt x="84" y="565"/>
                      <a:pt x="84" y="564"/>
                      <a:pt x="84" y="563"/>
                    </a:cubicBezTo>
                    <a:cubicBezTo>
                      <a:pt x="84" y="544"/>
                      <a:pt x="84" y="525"/>
                      <a:pt x="84" y="507"/>
                    </a:cubicBezTo>
                    <a:cubicBezTo>
                      <a:pt x="84" y="498"/>
                      <a:pt x="91" y="493"/>
                      <a:pt x="100" y="495"/>
                    </a:cubicBezTo>
                    <a:cubicBezTo>
                      <a:pt x="105" y="496"/>
                      <a:pt x="108" y="500"/>
                      <a:pt x="108" y="506"/>
                    </a:cubicBezTo>
                    <a:cubicBezTo>
                      <a:pt x="108" y="519"/>
                      <a:pt x="108" y="531"/>
                      <a:pt x="108" y="543"/>
                    </a:cubicBezTo>
                    <a:cubicBezTo>
                      <a:pt x="108" y="551"/>
                      <a:pt x="108" y="559"/>
                      <a:pt x="108" y="567"/>
                    </a:cubicBezTo>
                    <a:cubicBezTo>
                      <a:pt x="156" y="567"/>
                      <a:pt x="204" y="567"/>
                      <a:pt x="252" y="567"/>
                    </a:cubicBezTo>
                    <a:cubicBezTo>
                      <a:pt x="252" y="566"/>
                      <a:pt x="252" y="565"/>
                      <a:pt x="252" y="564"/>
                    </a:cubicBezTo>
                    <a:cubicBezTo>
                      <a:pt x="252" y="563"/>
                      <a:pt x="252" y="562"/>
                      <a:pt x="252" y="561"/>
                    </a:cubicBezTo>
                    <a:cubicBezTo>
                      <a:pt x="254" y="538"/>
                      <a:pt x="249" y="516"/>
                      <a:pt x="244" y="493"/>
                    </a:cubicBezTo>
                    <a:cubicBezTo>
                      <a:pt x="227" y="419"/>
                      <a:pt x="210" y="344"/>
                      <a:pt x="193" y="270"/>
                    </a:cubicBezTo>
                    <a:cubicBezTo>
                      <a:pt x="192" y="268"/>
                      <a:pt x="192" y="265"/>
                      <a:pt x="192" y="263"/>
                    </a:cubicBezTo>
                    <a:cubicBezTo>
                      <a:pt x="192" y="244"/>
                      <a:pt x="192" y="225"/>
                      <a:pt x="192" y="205"/>
                    </a:cubicBezTo>
                    <a:cubicBezTo>
                      <a:pt x="192" y="204"/>
                      <a:pt x="191" y="202"/>
                      <a:pt x="190" y="200"/>
                    </a:cubicBezTo>
                    <a:cubicBezTo>
                      <a:pt x="168" y="179"/>
                      <a:pt x="156" y="152"/>
                      <a:pt x="156" y="121"/>
                    </a:cubicBezTo>
                    <a:cubicBezTo>
                      <a:pt x="156" y="97"/>
                      <a:pt x="156" y="74"/>
                      <a:pt x="156" y="51"/>
                    </a:cubicBezTo>
                    <a:cubicBezTo>
                      <a:pt x="156" y="42"/>
                      <a:pt x="161" y="37"/>
                      <a:pt x="170" y="37"/>
                    </a:cubicBezTo>
                    <a:cubicBezTo>
                      <a:pt x="192" y="37"/>
                      <a:pt x="214" y="37"/>
                      <a:pt x="235" y="37"/>
                    </a:cubicBezTo>
                    <a:cubicBezTo>
                      <a:pt x="256" y="37"/>
                      <a:pt x="269" y="29"/>
                      <a:pt x="277" y="10"/>
                    </a:cubicBezTo>
                    <a:cubicBezTo>
                      <a:pt x="280" y="3"/>
                      <a:pt x="287" y="0"/>
                      <a:pt x="293" y="2"/>
                    </a:cubicBezTo>
                    <a:cubicBezTo>
                      <a:pt x="296" y="4"/>
                      <a:pt x="299" y="6"/>
                      <a:pt x="300" y="10"/>
                    </a:cubicBezTo>
                    <a:cubicBezTo>
                      <a:pt x="303" y="18"/>
                      <a:pt x="308" y="25"/>
                      <a:pt x="315" y="30"/>
                    </a:cubicBezTo>
                    <a:cubicBezTo>
                      <a:pt x="321" y="35"/>
                      <a:pt x="328" y="37"/>
                      <a:pt x="336" y="37"/>
                    </a:cubicBezTo>
                    <a:cubicBezTo>
                      <a:pt x="344" y="38"/>
                      <a:pt x="352" y="37"/>
                      <a:pt x="360" y="37"/>
                    </a:cubicBezTo>
                    <a:cubicBezTo>
                      <a:pt x="368" y="38"/>
                      <a:pt x="373" y="42"/>
                      <a:pt x="373" y="51"/>
                    </a:cubicBezTo>
                    <a:cubicBezTo>
                      <a:pt x="373" y="74"/>
                      <a:pt x="373" y="98"/>
                      <a:pt x="373" y="122"/>
                    </a:cubicBezTo>
                    <a:cubicBezTo>
                      <a:pt x="372" y="153"/>
                      <a:pt x="361" y="179"/>
                      <a:pt x="339" y="200"/>
                    </a:cubicBezTo>
                    <a:cubicBezTo>
                      <a:pt x="337" y="202"/>
                      <a:pt x="337" y="203"/>
                      <a:pt x="337" y="205"/>
                    </a:cubicBezTo>
                    <a:cubicBezTo>
                      <a:pt x="337" y="223"/>
                      <a:pt x="336" y="240"/>
                      <a:pt x="337" y="257"/>
                    </a:cubicBezTo>
                    <a:cubicBezTo>
                      <a:pt x="337" y="267"/>
                      <a:pt x="334" y="277"/>
                      <a:pt x="332" y="287"/>
                    </a:cubicBezTo>
                    <a:cubicBezTo>
                      <a:pt x="314" y="368"/>
                      <a:pt x="295" y="449"/>
                      <a:pt x="277" y="530"/>
                    </a:cubicBezTo>
                    <a:cubicBezTo>
                      <a:pt x="277" y="531"/>
                      <a:pt x="277" y="531"/>
                      <a:pt x="277" y="532"/>
                    </a:cubicBezTo>
                    <a:cubicBezTo>
                      <a:pt x="277" y="543"/>
                      <a:pt x="277" y="555"/>
                      <a:pt x="277" y="567"/>
                    </a:cubicBezTo>
                    <a:cubicBezTo>
                      <a:pt x="325" y="567"/>
                      <a:pt x="373" y="567"/>
                      <a:pt x="421" y="567"/>
                    </a:cubicBezTo>
                    <a:cubicBezTo>
                      <a:pt x="421" y="565"/>
                      <a:pt x="421" y="564"/>
                      <a:pt x="421" y="563"/>
                    </a:cubicBezTo>
                    <a:cubicBezTo>
                      <a:pt x="421" y="544"/>
                      <a:pt x="421" y="525"/>
                      <a:pt x="421" y="507"/>
                    </a:cubicBezTo>
                    <a:cubicBezTo>
                      <a:pt x="421" y="498"/>
                      <a:pt x="429" y="492"/>
                      <a:pt x="437" y="495"/>
                    </a:cubicBezTo>
                    <a:cubicBezTo>
                      <a:pt x="442" y="497"/>
                      <a:pt x="445" y="501"/>
                      <a:pt x="445" y="507"/>
                    </a:cubicBezTo>
                    <a:cubicBezTo>
                      <a:pt x="445" y="526"/>
                      <a:pt x="445" y="544"/>
                      <a:pt x="445" y="563"/>
                    </a:cubicBezTo>
                    <a:cubicBezTo>
                      <a:pt x="445" y="564"/>
                      <a:pt x="445" y="565"/>
                      <a:pt x="445" y="567"/>
                    </a:cubicBezTo>
                    <a:close/>
                    <a:moveTo>
                      <a:pt x="180" y="61"/>
                    </a:moveTo>
                    <a:cubicBezTo>
                      <a:pt x="180" y="63"/>
                      <a:pt x="180" y="63"/>
                      <a:pt x="180" y="64"/>
                    </a:cubicBezTo>
                    <a:cubicBezTo>
                      <a:pt x="180" y="84"/>
                      <a:pt x="180" y="103"/>
                      <a:pt x="180" y="123"/>
                    </a:cubicBezTo>
                    <a:cubicBezTo>
                      <a:pt x="180" y="127"/>
                      <a:pt x="181" y="131"/>
                      <a:pt x="181" y="135"/>
                    </a:cubicBezTo>
                    <a:cubicBezTo>
                      <a:pt x="188" y="175"/>
                      <a:pt x="221" y="204"/>
                      <a:pt x="262" y="206"/>
                    </a:cubicBezTo>
                    <a:cubicBezTo>
                      <a:pt x="309" y="208"/>
                      <a:pt x="348" y="171"/>
                      <a:pt x="349" y="124"/>
                    </a:cubicBezTo>
                    <a:cubicBezTo>
                      <a:pt x="349" y="104"/>
                      <a:pt x="349" y="84"/>
                      <a:pt x="349" y="64"/>
                    </a:cubicBezTo>
                    <a:cubicBezTo>
                      <a:pt x="349" y="63"/>
                      <a:pt x="348" y="63"/>
                      <a:pt x="348" y="61"/>
                    </a:cubicBezTo>
                    <a:cubicBezTo>
                      <a:pt x="325" y="63"/>
                      <a:pt x="304" y="58"/>
                      <a:pt x="289" y="38"/>
                    </a:cubicBezTo>
                    <a:cubicBezTo>
                      <a:pt x="288" y="38"/>
                      <a:pt x="288" y="38"/>
                      <a:pt x="288" y="38"/>
                    </a:cubicBezTo>
                    <a:cubicBezTo>
                      <a:pt x="275" y="54"/>
                      <a:pt x="259" y="62"/>
                      <a:pt x="238" y="61"/>
                    </a:cubicBezTo>
                    <a:cubicBezTo>
                      <a:pt x="220" y="61"/>
                      <a:pt x="202" y="61"/>
                      <a:pt x="185" y="61"/>
                    </a:cubicBezTo>
                    <a:cubicBezTo>
                      <a:pt x="183" y="61"/>
                      <a:pt x="182" y="61"/>
                      <a:pt x="180" y="61"/>
                    </a:cubicBezTo>
                    <a:close/>
                    <a:moveTo>
                      <a:pt x="264" y="475"/>
                    </a:moveTo>
                    <a:cubicBezTo>
                      <a:pt x="264" y="475"/>
                      <a:pt x="265" y="475"/>
                      <a:pt x="265" y="475"/>
                    </a:cubicBezTo>
                    <a:cubicBezTo>
                      <a:pt x="278" y="418"/>
                      <a:pt x="290" y="362"/>
                      <a:pt x="303" y="305"/>
                    </a:cubicBezTo>
                    <a:cubicBezTo>
                      <a:pt x="291" y="311"/>
                      <a:pt x="278" y="314"/>
                      <a:pt x="265" y="314"/>
                    </a:cubicBezTo>
                    <a:cubicBezTo>
                      <a:pt x="251" y="314"/>
                      <a:pt x="238" y="312"/>
                      <a:pt x="226" y="305"/>
                    </a:cubicBezTo>
                    <a:cubicBezTo>
                      <a:pt x="239" y="362"/>
                      <a:pt x="251" y="418"/>
                      <a:pt x="264" y="475"/>
                    </a:cubicBezTo>
                    <a:close/>
                    <a:moveTo>
                      <a:pt x="217" y="219"/>
                    </a:moveTo>
                    <a:cubicBezTo>
                      <a:pt x="216" y="219"/>
                      <a:pt x="216" y="220"/>
                      <a:pt x="216" y="220"/>
                    </a:cubicBezTo>
                    <a:cubicBezTo>
                      <a:pt x="216" y="234"/>
                      <a:pt x="216" y="248"/>
                      <a:pt x="216" y="262"/>
                    </a:cubicBezTo>
                    <a:cubicBezTo>
                      <a:pt x="216" y="263"/>
                      <a:pt x="217" y="265"/>
                      <a:pt x="218" y="266"/>
                    </a:cubicBezTo>
                    <a:cubicBezTo>
                      <a:pt x="223" y="275"/>
                      <a:pt x="230" y="281"/>
                      <a:pt x="239" y="285"/>
                    </a:cubicBezTo>
                    <a:cubicBezTo>
                      <a:pt x="250" y="290"/>
                      <a:pt x="262" y="291"/>
                      <a:pt x="273" y="290"/>
                    </a:cubicBezTo>
                    <a:cubicBezTo>
                      <a:pt x="289" y="288"/>
                      <a:pt x="302" y="281"/>
                      <a:pt x="311" y="266"/>
                    </a:cubicBezTo>
                    <a:cubicBezTo>
                      <a:pt x="312" y="265"/>
                      <a:pt x="312" y="262"/>
                      <a:pt x="313" y="260"/>
                    </a:cubicBezTo>
                    <a:cubicBezTo>
                      <a:pt x="313" y="248"/>
                      <a:pt x="313" y="235"/>
                      <a:pt x="313" y="222"/>
                    </a:cubicBezTo>
                    <a:cubicBezTo>
                      <a:pt x="313" y="221"/>
                      <a:pt x="312" y="220"/>
                      <a:pt x="312" y="219"/>
                    </a:cubicBezTo>
                    <a:cubicBezTo>
                      <a:pt x="280" y="234"/>
                      <a:pt x="248" y="234"/>
                      <a:pt x="217" y="219"/>
                    </a:cubicBezTo>
                    <a:close/>
                    <a:moveTo>
                      <a:pt x="132" y="410"/>
                    </a:moveTo>
                    <a:cubicBezTo>
                      <a:pt x="132" y="417"/>
                      <a:pt x="137" y="422"/>
                      <a:pt x="144" y="422"/>
                    </a:cubicBezTo>
                    <a:cubicBezTo>
                      <a:pt x="151" y="422"/>
                      <a:pt x="156" y="417"/>
                      <a:pt x="156" y="410"/>
                    </a:cubicBezTo>
                    <a:cubicBezTo>
                      <a:pt x="156" y="404"/>
                      <a:pt x="151" y="398"/>
                      <a:pt x="144" y="398"/>
                    </a:cubicBezTo>
                    <a:cubicBezTo>
                      <a:pt x="137" y="398"/>
                      <a:pt x="132" y="404"/>
                      <a:pt x="132" y="4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9" name="Freeform 39">
                <a:extLst>
                  <a:ext uri="{FF2B5EF4-FFF2-40B4-BE49-F238E27FC236}">
                    <a16:creationId xmlns:a16="http://schemas.microsoft.com/office/drawing/2014/main" id="{6306DF3F-431D-D3D5-C65B-91D1F0039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0038" y="3470933"/>
                <a:ext cx="186382" cy="209446"/>
              </a:xfrm>
              <a:custGeom>
                <a:avLst/>
                <a:gdLst>
                  <a:gd name="T0" fmla="*/ 0 w 337"/>
                  <a:gd name="T1" fmla="*/ 265 h 378"/>
                  <a:gd name="T2" fmla="*/ 0 w 337"/>
                  <a:gd name="T3" fmla="*/ 178 h 378"/>
                  <a:gd name="T4" fmla="*/ 49 w 337"/>
                  <a:gd name="T5" fmla="*/ 58 h 378"/>
                  <a:gd name="T6" fmla="*/ 152 w 337"/>
                  <a:gd name="T7" fmla="*/ 9 h 378"/>
                  <a:gd name="T8" fmla="*/ 334 w 337"/>
                  <a:gd name="T9" fmla="*/ 145 h 378"/>
                  <a:gd name="T10" fmla="*/ 337 w 337"/>
                  <a:gd name="T11" fmla="*/ 178 h 378"/>
                  <a:gd name="T12" fmla="*/ 337 w 337"/>
                  <a:gd name="T13" fmla="*/ 363 h 378"/>
                  <a:gd name="T14" fmla="*/ 326 w 337"/>
                  <a:gd name="T15" fmla="*/ 377 h 378"/>
                  <a:gd name="T16" fmla="*/ 313 w 337"/>
                  <a:gd name="T17" fmla="*/ 366 h 378"/>
                  <a:gd name="T18" fmla="*/ 313 w 337"/>
                  <a:gd name="T19" fmla="*/ 362 h 378"/>
                  <a:gd name="T20" fmla="*/ 313 w 337"/>
                  <a:gd name="T21" fmla="*/ 178 h 378"/>
                  <a:gd name="T22" fmla="*/ 293 w 337"/>
                  <a:gd name="T23" fmla="*/ 104 h 378"/>
                  <a:gd name="T24" fmla="*/ 186 w 337"/>
                  <a:gd name="T25" fmla="*/ 33 h 378"/>
                  <a:gd name="T26" fmla="*/ 36 w 337"/>
                  <a:gd name="T27" fmla="*/ 119 h 378"/>
                  <a:gd name="T28" fmla="*/ 24 w 337"/>
                  <a:gd name="T29" fmla="*/ 172 h 378"/>
                  <a:gd name="T30" fmla="*/ 24 w 337"/>
                  <a:gd name="T31" fmla="*/ 361 h 378"/>
                  <a:gd name="T32" fmla="*/ 24 w 337"/>
                  <a:gd name="T33" fmla="*/ 366 h 378"/>
                  <a:gd name="T34" fmla="*/ 13 w 337"/>
                  <a:gd name="T35" fmla="*/ 377 h 378"/>
                  <a:gd name="T36" fmla="*/ 0 w 337"/>
                  <a:gd name="T37" fmla="*/ 366 h 378"/>
                  <a:gd name="T38" fmla="*/ 0 w 337"/>
                  <a:gd name="T39" fmla="*/ 362 h 378"/>
                  <a:gd name="T40" fmla="*/ 0 w 337"/>
                  <a:gd name="T41" fmla="*/ 265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7" h="378">
                    <a:moveTo>
                      <a:pt x="0" y="265"/>
                    </a:moveTo>
                    <a:cubicBezTo>
                      <a:pt x="0" y="236"/>
                      <a:pt x="0" y="207"/>
                      <a:pt x="0" y="178"/>
                    </a:cubicBezTo>
                    <a:cubicBezTo>
                      <a:pt x="0" y="131"/>
                      <a:pt x="16" y="91"/>
                      <a:pt x="49" y="58"/>
                    </a:cubicBezTo>
                    <a:cubicBezTo>
                      <a:pt x="77" y="29"/>
                      <a:pt x="112" y="13"/>
                      <a:pt x="152" y="9"/>
                    </a:cubicBezTo>
                    <a:cubicBezTo>
                      <a:pt x="239" y="0"/>
                      <a:pt x="318" y="59"/>
                      <a:pt x="334" y="145"/>
                    </a:cubicBezTo>
                    <a:cubicBezTo>
                      <a:pt x="336" y="155"/>
                      <a:pt x="337" y="167"/>
                      <a:pt x="337" y="178"/>
                    </a:cubicBezTo>
                    <a:cubicBezTo>
                      <a:pt x="337" y="239"/>
                      <a:pt x="337" y="301"/>
                      <a:pt x="337" y="363"/>
                    </a:cubicBezTo>
                    <a:cubicBezTo>
                      <a:pt x="337" y="372"/>
                      <a:pt x="333" y="376"/>
                      <a:pt x="326" y="377"/>
                    </a:cubicBezTo>
                    <a:cubicBezTo>
                      <a:pt x="319" y="378"/>
                      <a:pt x="313" y="373"/>
                      <a:pt x="313" y="366"/>
                    </a:cubicBezTo>
                    <a:cubicBezTo>
                      <a:pt x="313" y="364"/>
                      <a:pt x="313" y="363"/>
                      <a:pt x="313" y="362"/>
                    </a:cubicBezTo>
                    <a:cubicBezTo>
                      <a:pt x="313" y="301"/>
                      <a:pt x="313" y="239"/>
                      <a:pt x="313" y="178"/>
                    </a:cubicBezTo>
                    <a:cubicBezTo>
                      <a:pt x="313" y="151"/>
                      <a:pt x="307" y="126"/>
                      <a:pt x="293" y="104"/>
                    </a:cubicBezTo>
                    <a:cubicBezTo>
                      <a:pt x="269" y="63"/>
                      <a:pt x="233" y="39"/>
                      <a:pt x="186" y="33"/>
                    </a:cubicBezTo>
                    <a:cubicBezTo>
                      <a:pt x="122" y="25"/>
                      <a:pt x="62" y="59"/>
                      <a:pt x="36" y="119"/>
                    </a:cubicBezTo>
                    <a:cubicBezTo>
                      <a:pt x="28" y="136"/>
                      <a:pt x="24" y="154"/>
                      <a:pt x="24" y="172"/>
                    </a:cubicBezTo>
                    <a:cubicBezTo>
                      <a:pt x="24" y="235"/>
                      <a:pt x="24" y="298"/>
                      <a:pt x="24" y="361"/>
                    </a:cubicBezTo>
                    <a:cubicBezTo>
                      <a:pt x="24" y="363"/>
                      <a:pt x="24" y="364"/>
                      <a:pt x="24" y="366"/>
                    </a:cubicBezTo>
                    <a:cubicBezTo>
                      <a:pt x="24" y="372"/>
                      <a:pt x="19" y="377"/>
                      <a:pt x="13" y="377"/>
                    </a:cubicBezTo>
                    <a:cubicBezTo>
                      <a:pt x="6" y="378"/>
                      <a:pt x="1" y="373"/>
                      <a:pt x="0" y="366"/>
                    </a:cubicBezTo>
                    <a:cubicBezTo>
                      <a:pt x="0" y="365"/>
                      <a:pt x="0" y="364"/>
                      <a:pt x="0" y="362"/>
                    </a:cubicBezTo>
                    <a:cubicBezTo>
                      <a:pt x="0" y="330"/>
                      <a:pt x="0" y="297"/>
                      <a:pt x="0" y="2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0" name="Freeform 40">
                <a:extLst>
                  <a:ext uri="{FF2B5EF4-FFF2-40B4-BE49-F238E27FC236}">
                    <a16:creationId xmlns:a16="http://schemas.microsoft.com/office/drawing/2014/main" id="{F88BD5D2-F9B9-1BB0-96DA-D64A7D1FD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6633" y="3569016"/>
                <a:ext cx="93424" cy="94123"/>
              </a:xfrm>
              <a:custGeom>
                <a:avLst/>
                <a:gdLst>
                  <a:gd name="T0" fmla="*/ 0 w 169"/>
                  <a:gd name="T1" fmla="*/ 23 h 170"/>
                  <a:gd name="T2" fmla="*/ 5 w 169"/>
                  <a:gd name="T3" fmla="*/ 23 h 170"/>
                  <a:gd name="T4" fmla="*/ 58 w 169"/>
                  <a:gd name="T5" fmla="*/ 23 h 170"/>
                  <a:gd name="T6" fmla="*/ 108 w 169"/>
                  <a:gd name="T7" fmla="*/ 0 h 170"/>
                  <a:gd name="T8" fmla="*/ 109 w 169"/>
                  <a:gd name="T9" fmla="*/ 0 h 170"/>
                  <a:gd name="T10" fmla="*/ 168 w 169"/>
                  <a:gd name="T11" fmla="*/ 23 h 170"/>
                  <a:gd name="T12" fmla="*/ 169 w 169"/>
                  <a:gd name="T13" fmla="*/ 26 h 170"/>
                  <a:gd name="T14" fmla="*/ 169 w 169"/>
                  <a:gd name="T15" fmla="*/ 86 h 170"/>
                  <a:gd name="T16" fmla="*/ 82 w 169"/>
                  <a:gd name="T17" fmla="*/ 168 h 170"/>
                  <a:gd name="T18" fmla="*/ 1 w 169"/>
                  <a:gd name="T19" fmla="*/ 97 h 170"/>
                  <a:gd name="T20" fmla="*/ 0 w 169"/>
                  <a:gd name="T21" fmla="*/ 85 h 170"/>
                  <a:gd name="T22" fmla="*/ 0 w 169"/>
                  <a:gd name="T23" fmla="*/ 26 h 170"/>
                  <a:gd name="T24" fmla="*/ 0 w 169"/>
                  <a:gd name="T25" fmla="*/ 2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" h="170">
                    <a:moveTo>
                      <a:pt x="0" y="23"/>
                    </a:moveTo>
                    <a:cubicBezTo>
                      <a:pt x="2" y="23"/>
                      <a:pt x="3" y="23"/>
                      <a:pt x="5" y="23"/>
                    </a:cubicBezTo>
                    <a:cubicBezTo>
                      <a:pt x="22" y="23"/>
                      <a:pt x="40" y="23"/>
                      <a:pt x="58" y="23"/>
                    </a:cubicBezTo>
                    <a:cubicBezTo>
                      <a:pt x="79" y="24"/>
                      <a:pt x="95" y="16"/>
                      <a:pt x="108" y="0"/>
                    </a:cubicBezTo>
                    <a:cubicBezTo>
                      <a:pt x="108" y="0"/>
                      <a:pt x="108" y="0"/>
                      <a:pt x="109" y="0"/>
                    </a:cubicBezTo>
                    <a:cubicBezTo>
                      <a:pt x="124" y="20"/>
                      <a:pt x="145" y="25"/>
                      <a:pt x="168" y="23"/>
                    </a:cubicBezTo>
                    <a:cubicBezTo>
                      <a:pt x="168" y="25"/>
                      <a:pt x="169" y="25"/>
                      <a:pt x="169" y="26"/>
                    </a:cubicBezTo>
                    <a:cubicBezTo>
                      <a:pt x="169" y="46"/>
                      <a:pt x="169" y="66"/>
                      <a:pt x="169" y="86"/>
                    </a:cubicBezTo>
                    <a:cubicBezTo>
                      <a:pt x="168" y="133"/>
                      <a:pt x="129" y="170"/>
                      <a:pt x="82" y="168"/>
                    </a:cubicBezTo>
                    <a:cubicBezTo>
                      <a:pt x="41" y="166"/>
                      <a:pt x="8" y="137"/>
                      <a:pt x="1" y="97"/>
                    </a:cubicBezTo>
                    <a:cubicBezTo>
                      <a:pt x="1" y="93"/>
                      <a:pt x="0" y="89"/>
                      <a:pt x="0" y="85"/>
                    </a:cubicBezTo>
                    <a:cubicBezTo>
                      <a:pt x="0" y="65"/>
                      <a:pt x="0" y="46"/>
                      <a:pt x="0" y="26"/>
                    </a:cubicBezTo>
                    <a:cubicBezTo>
                      <a:pt x="0" y="25"/>
                      <a:pt x="0" y="25"/>
                      <a:pt x="0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1" name="Freeform 41">
                <a:extLst>
                  <a:ext uri="{FF2B5EF4-FFF2-40B4-BE49-F238E27FC236}">
                    <a16:creationId xmlns:a16="http://schemas.microsoft.com/office/drawing/2014/main" id="{85D199AD-3EF6-F13D-8B1E-7091A68F5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028" y="3716957"/>
                <a:ext cx="42402" cy="94123"/>
              </a:xfrm>
              <a:custGeom>
                <a:avLst/>
                <a:gdLst>
                  <a:gd name="T0" fmla="*/ 38 w 77"/>
                  <a:gd name="T1" fmla="*/ 170 h 170"/>
                  <a:gd name="T2" fmla="*/ 0 w 77"/>
                  <a:gd name="T3" fmla="*/ 0 h 170"/>
                  <a:gd name="T4" fmla="*/ 39 w 77"/>
                  <a:gd name="T5" fmla="*/ 9 h 170"/>
                  <a:gd name="T6" fmla="*/ 77 w 77"/>
                  <a:gd name="T7" fmla="*/ 0 h 170"/>
                  <a:gd name="T8" fmla="*/ 39 w 77"/>
                  <a:gd name="T9" fmla="*/ 170 h 170"/>
                  <a:gd name="T10" fmla="*/ 38 w 77"/>
                  <a:gd name="T11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170">
                    <a:moveTo>
                      <a:pt x="38" y="170"/>
                    </a:moveTo>
                    <a:cubicBezTo>
                      <a:pt x="25" y="113"/>
                      <a:pt x="13" y="57"/>
                      <a:pt x="0" y="0"/>
                    </a:cubicBezTo>
                    <a:cubicBezTo>
                      <a:pt x="12" y="7"/>
                      <a:pt x="25" y="9"/>
                      <a:pt x="39" y="9"/>
                    </a:cubicBezTo>
                    <a:cubicBezTo>
                      <a:pt x="52" y="9"/>
                      <a:pt x="65" y="6"/>
                      <a:pt x="77" y="0"/>
                    </a:cubicBezTo>
                    <a:cubicBezTo>
                      <a:pt x="64" y="57"/>
                      <a:pt x="52" y="113"/>
                      <a:pt x="39" y="170"/>
                    </a:cubicBezTo>
                    <a:cubicBezTo>
                      <a:pt x="39" y="170"/>
                      <a:pt x="38" y="170"/>
                      <a:pt x="38" y="1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2" name="Freeform 42">
                <a:extLst>
                  <a:ext uri="{FF2B5EF4-FFF2-40B4-BE49-F238E27FC236}">
                    <a16:creationId xmlns:a16="http://schemas.microsoft.com/office/drawing/2014/main" id="{41A0B122-7E06-9D6D-4F96-FCEAB6884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6436" y="3669429"/>
                <a:ext cx="53585" cy="39839"/>
              </a:xfrm>
              <a:custGeom>
                <a:avLst/>
                <a:gdLst>
                  <a:gd name="T0" fmla="*/ 1 w 97"/>
                  <a:gd name="T1" fmla="*/ 0 h 72"/>
                  <a:gd name="T2" fmla="*/ 96 w 97"/>
                  <a:gd name="T3" fmla="*/ 0 h 72"/>
                  <a:gd name="T4" fmla="*/ 97 w 97"/>
                  <a:gd name="T5" fmla="*/ 3 h 72"/>
                  <a:gd name="T6" fmla="*/ 97 w 97"/>
                  <a:gd name="T7" fmla="*/ 41 h 72"/>
                  <a:gd name="T8" fmla="*/ 95 w 97"/>
                  <a:gd name="T9" fmla="*/ 47 h 72"/>
                  <a:gd name="T10" fmla="*/ 57 w 97"/>
                  <a:gd name="T11" fmla="*/ 71 h 72"/>
                  <a:gd name="T12" fmla="*/ 23 w 97"/>
                  <a:gd name="T13" fmla="*/ 66 h 72"/>
                  <a:gd name="T14" fmla="*/ 2 w 97"/>
                  <a:gd name="T15" fmla="*/ 47 h 72"/>
                  <a:gd name="T16" fmla="*/ 0 w 97"/>
                  <a:gd name="T17" fmla="*/ 43 h 72"/>
                  <a:gd name="T18" fmla="*/ 0 w 97"/>
                  <a:gd name="T19" fmla="*/ 1 h 72"/>
                  <a:gd name="T20" fmla="*/ 1 w 97"/>
                  <a:gd name="T2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" h="72">
                    <a:moveTo>
                      <a:pt x="1" y="0"/>
                    </a:moveTo>
                    <a:cubicBezTo>
                      <a:pt x="32" y="15"/>
                      <a:pt x="64" y="15"/>
                      <a:pt x="96" y="0"/>
                    </a:cubicBezTo>
                    <a:cubicBezTo>
                      <a:pt x="96" y="1"/>
                      <a:pt x="97" y="2"/>
                      <a:pt x="97" y="3"/>
                    </a:cubicBezTo>
                    <a:cubicBezTo>
                      <a:pt x="97" y="16"/>
                      <a:pt x="97" y="29"/>
                      <a:pt x="97" y="41"/>
                    </a:cubicBezTo>
                    <a:cubicBezTo>
                      <a:pt x="96" y="43"/>
                      <a:pt x="96" y="46"/>
                      <a:pt x="95" y="47"/>
                    </a:cubicBezTo>
                    <a:cubicBezTo>
                      <a:pt x="86" y="62"/>
                      <a:pt x="73" y="69"/>
                      <a:pt x="57" y="71"/>
                    </a:cubicBezTo>
                    <a:cubicBezTo>
                      <a:pt x="46" y="72"/>
                      <a:pt x="34" y="71"/>
                      <a:pt x="23" y="66"/>
                    </a:cubicBezTo>
                    <a:cubicBezTo>
                      <a:pt x="14" y="62"/>
                      <a:pt x="7" y="56"/>
                      <a:pt x="2" y="47"/>
                    </a:cubicBezTo>
                    <a:cubicBezTo>
                      <a:pt x="1" y="46"/>
                      <a:pt x="0" y="44"/>
                      <a:pt x="0" y="43"/>
                    </a:cubicBezTo>
                    <a:cubicBezTo>
                      <a:pt x="0" y="29"/>
                      <a:pt x="0" y="15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6" name="Freeform 47">
                <a:extLst>
                  <a:ext uri="{FF2B5EF4-FFF2-40B4-BE49-F238E27FC236}">
                    <a16:creationId xmlns:a16="http://schemas.microsoft.com/office/drawing/2014/main" id="{2555B32E-7E13-023A-E48C-E9798EE8C2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41032" y="3842400"/>
                <a:ext cx="709823" cy="222181"/>
              </a:xfrm>
              <a:custGeom>
                <a:avLst/>
                <a:gdLst>
                  <a:gd name="T0" fmla="*/ 622 w 622"/>
                  <a:gd name="T1" fmla="*/ 194 h 194"/>
                  <a:gd name="T2" fmla="*/ 41 w 622"/>
                  <a:gd name="T3" fmla="*/ 0 h 194"/>
                  <a:gd name="T4" fmla="*/ 312 w 622"/>
                  <a:gd name="T5" fmla="*/ 139 h 194"/>
                  <a:gd name="T6" fmla="*/ 218 w 622"/>
                  <a:gd name="T7" fmla="*/ 139 h 194"/>
                  <a:gd name="T8" fmla="*/ 220 w 622"/>
                  <a:gd name="T9" fmla="*/ 168 h 194"/>
                  <a:gd name="T10" fmla="*/ 405 w 622"/>
                  <a:gd name="T11" fmla="*/ 168 h 194"/>
                  <a:gd name="T12" fmla="*/ 403 w 622"/>
                  <a:gd name="T13" fmla="*/ 139 h 194"/>
                  <a:gd name="T14" fmla="*/ 110 w 622"/>
                  <a:gd name="T15" fmla="*/ 139 h 194"/>
                  <a:gd name="T16" fmla="*/ 87 w 622"/>
                  <a:gd name="T17" fmla="*/ 139 h 194"/>
                  <a:gd name="T18" fmla="*/ 71 w 622"/>
                  <a:gd name="T19" fmla="*/ 155 h 194"/>
                  <a:gd name="T20" fmla="*/ 135 w 622"/>
                  <a:gd name="T21" fmla="*/ 168 h 194"/>
                  <a:gd name="T22" fmla="*/ 149 w 622"/>
                  <a:gd name="T23" fmla="*/ 151 h 194"/>
                  <a:gd name="T24" fmla="*/ 110 w 622"/>
                  <a:gd name="T25" fmla="*/ 139 h 194"/>
                  <a:gd name="T26" fmla="*/ 511 w 622"/>
                  <a:gd name="T27" fmla="*/ 139 h 194"/>
                  <a:gd name="T28" fmla="*/ 487 w 622"/>
                  <a:gd name="T29" fmla="*/ 139 h 194"/>
                  <a:gd name="T30" fmla="*/ 487 w 622"/>
                  <a:gd name="T31" fmla="*/ 168 h 194"/>
                  <a:gd name="T32" fmla="*/ 545 w 622"/>
                  <a:gd name="T33" fmla="*/ 164 h 194"/>
                  <a:gd name="T34" fmla="*/ 537 w 622"/>
                  <a:gd name="T35" fmla="*/ 139 h 194"/>
                  <a:gd name="T36" fmla="*/ 110 w 622"/>
                  <a:gd name="T37" fmla="*/ 48 h 194"/>
                  <a:gd name="T38" fmla="*/ 135 w 622"/>
                  <a:gd name="T39" fmla="*/ 48 h 194"/>
                  <a:gd name="T40" fmla="*/ 149 w 622"/>
                  <a:gd name="T41" fmla="*/ 29 h 194"/>
                  <a:gd name="T42" fmla="*/ 86 w 622"/>
                  <a:gd name="T43" fmla="*/ 20 h 194"/>
                  <a:gd name="T44" fmla="*/ 71 w 622"/>
                  <a:gd name="T45" fmla="*/ 35 h 194"/>
                  <a:gd name="T46" fmla="*/ 110 w 622"/>
                  <a:gd name="T47" fmla="*/ 48 h 194"/>
                  <a:gd name="T48" fmla="*/ 511 w 622"/>
                  <a:gd name="T49" fmla="*/ 48 h 194"/>
                  <a:gd name="T50" fmla="*/ 550 w 622"/>
                  <a:gd name="T51" fmla="*/ 38 h 194"/>
                  <a:gd name="T52" fmla="*/ 487 w 622"/>
                  <a:gd name="T53" fmla="*/ 20 h 194"/>
                  <a:gd name="T54" fmla="*/ 472 w 622"/>
                  <a:gd name="T55" fmla="*/ 36 h 194"/>
                  <a:gd name="T56" fmla="*/ 511 w 622"/>
                  <a:gd name="T57" fmla="*/ 48 h 194"/>
                  <a:gd name="T58" fmla="*/ 244 w 622"/>
                  <a:gd name="T59" fmla="*/ 48 h 194"/>
                  <a:gd name="T60" fmla="*/ 280 w 622"/>
                  <a:gd name="T61" fmla="*/ 43 h 194"/>
                  <a:gd name="T62" fmla="*/ 268 w 622"/>
                  <a:gd name="T63" fmla="*/ 20 h 194"/>
                  <a:gd name="T64" fmla="*/ 215 w 622"/>
                  <a:gd name="T65" fmla="*/ 20 h 194"/>
                  <a:gd name="T66" fmla="*/ 219 w 622"/>
                  <a:gd name="T67" fmla="*/ 48 h 194"/>
                  <a:gd name="T68" fmla="*/ 378 w 622"/>
                  <a:gd name="T69" fmla="*/ 48 h 194"/>
                  <a:gd name="T70" fmla="*/ 402 w 622"/>
                  <a:gd name="T71" fmla="*/ 48 h 194"/>
                  <a:gd name="T72" fmla="*/ 416 w 622"/>
                  <a:gd name="T73" fmla="*/ 29 h 194"/>
                  <a:gd name="T74" fmla="*/ 353 w 622"/>
                  <a:gd name="T75" fmla="*/ 20 h 194"/>
                  <a:gd name="T76" fmla="*/ 339 w 622"/>
                  <a:gd name="T77" fmla="*/ 36 h 194"/>
                  <a:gd name="T78" fmla="*/ 378 w 622"/>
                  <a:gd name="T79" fmla="*/ 48 h 194"/>
                  <a:gd name="T80" fmla="*/ 111 w 622"/>
                  <a:gd name="T81" fmla="*/ 79 h 194"/>
                  <a:gd name="T82" fmla="*/ 72 w 622"/>
                  <a:gd name="T83" fmla="*/ 97 h 194"/>
                  <a:gd name="T84" fmla="*/ 134 w 622"/>
                  <a:gd name="T85" fmla="*/ 108 h 194"/>
                  <a:gd name="T86" fmla="*/ 149 w 622"/>
                  <a:gd name="T87" fmla="*/ 98 h 194"/>
                  <a:gd name="T88" fmla="*/ 111 w 622"/>
                  <a:gd name="T89" fmla="*/ 79 h 194"/>
                  <a:gd name="T90" fmla="*/ 511 w 622"/>
                  <a:gd name="T91" fmla="*/ 79 h 194"/>
                  <a:gd name="T92" fmla="*/ 483 w 622"/>
                  <a:gd name="T93" fmla="*/ 80 h 194"/>
                  <a:gd name="T94" fmla="*/ 486 w 622"/>
                  <a:gd name="T95" fmla="*/ 108 h 194"/>
                  <a:gd name="T96" fmla="*/ 545 w 622"/>
                  <a:gd name="T97" fmla="*/ 105 h 194"/>
                  <a:gd name="T98" fmla="*/ 537 w 622"/>
                  <a:gd name="T99" fmla="*/ 80 h 194"/>
                  <a:gd name="T100" fmla="*/ 244 w 622"/>
                  <a:gd name="T101" fmla="*/ 79 h 194"/>
                  <a:gd name="T102" fmla="*/ 219 w 622"/>
                  <a:gd name="T103" fmla="*/ 79 h 194"/>
                  <a:gd name="T104" fmla="*/ 219 w 622"/>
                  <a:gd name="T105" fmla="*/ 108 h 194"/>
                  <a:gd name="T106" fmla="*/ 280 w 622"/>
                  <a:gd name="T107" fmla="*/ 103 h 194"/>
                  <a:gd name="T108" fmla="*/ 270 w 622"/>
                  <a:gd name="T109" fmla="*/ 80 h 194"/>
                  <a:gd name="T110" fmla="*/ 378 w 622"/>
                  <a:gd name="T111" fmla="*/ 79 h 194"/>
                  <a:gd name="T112" fmla="*/ 353 w 622"/>
                  <a:gd name="T113" fmla="*/ 79 h 194"/>
                  <a:gd name="T114" fmla="*/ 354 w 622"/>
                  <a:gd name="T115" fmla="*/ 108 h 194"/>
                  <a:gd name="T116" fmla="*/ 405 w 622"/>
                  <a:gd name="T117" fmla="*/ 108 h 194"/>
                  <a:gd name="T118" fmla="*/ 404 w 622"/>
                  <a:gd name="T119" fmla="*/ 8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22" h="194">
                    <a:moveTo>
                      <a:pt x="581" y="0"/>
                    </a:moveTo>
                    <a:cubicBezTo>
                      <a:pt x="595" y="65"/>
                      <a:pt x="608" y="129"/>
                      <a:pt x="622" y="194"/>
                    </a:cubicBezTo>
                    <a:cubicBezTo>
                      <a:pt x="415" y="194"/>
                      <a:pt x="207" y="194"/>
                      <a:pt x="0" y="194"/>
                    </a:cubicBezTo>
                    <a:cubicBezTo>
                      <a:pt x="13" y="129"/>
                      <a:pt x="27" y="65"/>
                      <a:pt x="41" y="0"/>
                    </a:cubicBezTo>
                    <a:cubicBezTo>
                      <a:pt x="221" y="0"/>
                      <a:pt x="401" y="0"/>
                      <a:pt x="581" y="0"/>
                    </a:cubicBezTo>
                    <a:close/>
                    <a:moveTo>
                      <a:pt x="312" y="139"/>
                    </a:moveTo>
                    <a:cubicBezTo>
                      <a:pt x="283" y="139"/>
                      <a:pt x="254" y="139"/>
                      <a:pt x="224" y="139"/>
                    </a:cubicBezTo>
                    <a:cubicBezTo>
                      <a:pt x="222" y="139"/>
                      <a:pt x="220" y="139"/>
                      <a:pt x="218" y="139"/>
                    </a:cubicBezTo>
                    <a:cubicBezTo>
                      <a:pt x="210" y="140"/>
                      <a:pt x="203" y="148"/>
                      <a:pt x="205" y="156"/>
                    </a:cubicBezTo>
                    <a:cubicBezTo>
                      <a:pt x="207" y="163"/>
                      <a:pt x="213" y="168"/>
                      <a:pt x="220" y="168"/>
                    </a:cubicBezTo>
                    <a:cubicBezTo>
                      <a:pt x="282" y="168"/>
                      <a:pt x="343" y="168"/>
                      <a:pt x="404" y="168"/>
                    </a:cubicBezTo>
                    <a:cubicBezTo>
                      <a:pt x="404" y="168"/>
                      <a:pt x="405" y="168"/>
                      <a:pt x="405" y="168"/>
                    </a:cubicBezTo>
                    <a:cubicBezTo>
                      <a:pt x="415" y="167"/>
                      <a:pt x="422" y="158"/>
                      <a:pt x="418" y="148"/>
                    </a:cubicBezTo>
                    <a:cubicBezTo>
                      <a:pt x="416" y="142"/>
                      <a:pt x="411" y="139"/>
                      <a:pt x="403" y="139"/>
                    </a:cubicBezTo>
                    <a:cubicBezTo>
                      <a:pt x="373" y="139"/>
                      <a:pt x="343" y="139"/>
                      <a:pt x="312" y="139"/>
                    </a:cubicBezTo>
                    <a:close/>
                    <a:moveTo>
                      <a:pt x="110" y="139"/>
                    </a:moveTo>
                    <a:cubicBezTo>
                      <a:pt x="110" y="139"/>
                      <a:pt x="110" y="139"/>
                      <a:pt x="110" y="139"/>
                    </a:cubicBezTo>
                    <a:cubicBezTo>
                      <a:pt x="103" y="139"/>
                      <a:pt x="95" y="139"/>
                      <a:pt x="87" y="139"/>
                    </a:cubicBezTo>
                    <a:cubicBezTo>
                      <a:pt x="85" y="139"/>
                      <a:pt x="84" y="139"/>
                      <a:pt x="82" y="140"/>
                    </a:cubicBezTo>
                    <a:cubicBezTo>
                      <a:pt x="75" y="141"/>
                      <a:pt x="70" y="148"/>
                      <a:pt x="71" y="155"/>
                    </a:cubicBezTo>
                    <a:cubicBezTo>
                      <a:pt x="72" y="162"/>
                      <a:pt x="78" y="168"/>
                      <a:pt x="86" y="168"/>
                    </a:cubicBezTo>
                    <a:cubicBezTo>
                      <a:pt x="102" y="168"/>
                      <a:pt x="118" y="168"/>
                      <a:pt x="135" y="168"/>
                    </a:cubicBezTo>
                    <a:cubicBezTo>
                      <a:pt x="137" y="168"/>
                      <a:pt x="139" y="167"/>
                      <a:pt x="141" y="166"/>
                    </a:cubicBezTo>
                    <a:cubicBezTo>
                      <a:pt x="147" y="164"/>
                      <a:pt x="150" y="157"/>
                      <a:pt x="149" y="151"/>
                    </a:cubicBezTo>
                    <a:cubicBezTo>
                      <a:pt x="148" y="144"/>
                      <a:pt x="143" y="139"/>
                      <a:pt x="136" y="139"/>
                    </a:cubicBezTo>
                    <a:cubicBezTo>
                      <a:pt x="127" y="139"/>
                      <a:pt x="119" y="139"/>
                      <a:pt x="110" y="139"/>
                    </a:cubicBezTo>
                    <a:close/>
                    <a:moveTo>
                      <a:pt x="511" y="139"/>
                    </a:moveTo>
                    <a:cubicBezTo>
                      <a:pt x="511" y="139"/>
                      <a:pt x="511" y="139"/>
                      <a:pt x="511" y="139"/>
                    </a:cubicBezTo>
                    <a:cubicBezTo>
                      <a:pt x="503" y="139"/>
                      <a:pt x="495" y="139"/>
                      <a:pt x="488" y="139"/>
                    </a:cubicBezTo>
                    <a:cubicBezTo>
                      <a:pt x="487" y="139"/>
                      <a:pt x="487" y="139"/>
                      <a:pt x="487" y="139"/>
                    </a:cubicBezTo>
                    <a:cubicBezTo>
                      <a:pt x="478" y="139"/>
                      <a:pt x="472" y="145"/>
                      <a:pt x="472" y="153"/>
                    </a:cubicBezTo>
                    <a:cubicBezTo>
                      <a:pt x="472" y="161"/>
                      <a:pt x="479" y="168"/>
                      <a:pt x="487" y="168"/>
                    </a:cubicBezTo>
                    <a:cubicBezTo>
                      <a:pt x="503" y="168"/>
                      <a:pt x="519" y="168"/>
                      <a:pt x="536" y="168"/>
                    </a:cubicBezTo>
                    <a:cubicBezTo>
                      <a:pt x="539" y="168"/>
                      <a:pt x="543" y="167"/>
                      <a:pt x="545" y="164"/>
                    </a:cubicBezTo>
                    <a:cubicBezTo>
                      <a:pt x="550" y="161"/>
                      <a:pt x="552" y="154"/>
                      <a:pt x="550" y="149"/>
                    </a:cubicBezTo>
                    <a:cubicBezTo>
                      <a:pt x="548" y="143"/>
                      <a:pt x="543" y="139"/>
                      <a:pt x="537" y="139"/>
                    </a:cubicBezTo>
                    <a:cubicBezTo>
                      <a:pt x="528" y="139"/>
                      <a:pt x="520" y="139"/>
                      <a:pt x="511" y="139"/>
                    </a:cubicBezTo>
                    <a:close/>
                    <a:moveTo>
                      <a:pt x="110" y="48"/>
                    </a:moveTo>
                    <a:cubicBezTo>
                      <a:pt x="110" y="48"/>
                      <a:pt x="110" y="48"/>
                      <a:pt x="110" y="48"/>
                    </a:cubicBezTo>
                    <a:cubicBezTo>
                      <a:pt x="118" y="48"/>
                      <a:pt x="126" y="48"/>
                      <a:pt x="135" y="48"/>
                    </a:cubicBezTo>
                    <a:cubicBezTo>
                      <a:pt x="138" y="48"/>
                      <a:pt x="142" y="47"/>
                      <a:pt x="144" y="45"/>
                    </a:cubicBezTo>
                    <a:cubicBezTo>
                      <a:pt x="149" y="41"/>
                      <a:pt x="151" y="35"/>
                      <a:pt x="149" y="29"/>
                    </a:cubicBezTo>
                    <a:cubicBezTo>
                      <a:pt x="147" y="23"/>
                      <a:pt x="141" y="20"/>
                      <a:pt x="134" y="20"/>
                    </a:cubicBezTo>
                    <a:cubicBezTo>
                      <a:pt x="118" y="20"/>
                      <a:pt x="102" y="20"/>
                      <a:pt x="86" y="20"/>
                    </a:cubicBezTo>
                    <a:cubicBezTo>
                      <a:pt x="85" y="20"/>
                      <a:pt x="83" y="20"/>
                      <a:pt x="81" y="21"/>
                    </a:cubicBezTo>
                    <a:cubicBezTo>
                      <a:pt x="75" y="22"/>
                      <a:pt x="71" y="29"/>
                      <a:pt x="71" y="35"/>
                    </a:cubicBezTo>
                    <a:cubicBezTo>
                      <a:pt x="72" y="43"/>
                      <a:pt x="78" y="48"/>
                      <a:pt x="85" y="48"/>
                    </a:cubicBezTo>
                    <a:cubicBezTo>
                      <a:pt x="93" y="48"/>
                      <a:pt x="102" y="48"/>
                      <a:pt x="110" y="48"/>
                    </a:cubicBezTo>
                    <a:close/>
                    <a:moveTo>
                      <a:pt x="511" y="48"/>
                    </a:moveTo>
                    <a:cubicBezTo>
                      <a:pt x="511" y="48"/>
                      <a:pt x="511" y="48"/>
                      <a:pt x="511" y="48"/>
                    </a:cubicBezTo>
                    <a:cubicBezTo>
                      <a:pt x="520" y="48"/>
                      <a:pt x="528" y="48"/>
                      <a:pt x="536" y="48"/>
                    </a:cubicBezTo>
                    <a:cubicBezTo>
                      <a:pt x="543" y="48"/>
                      <a:pt x="548" y="44"/>
                      <a:pt x="550" y="38"/>
                    </a:cubicBezTo>
                    <a:cubicBezTo>
                      <a:pt x="552" y="28"/>
                      <a:pt x="546" y="20"/>
                      <a:pt x="535" y="20"/>
                    </a:cubicBezTo>
                    <a:cubicBezTo>
                      <a:pt x="519" y="20"/>
                      <a:pt x="503" y="20"/>
                      <a:pt x="487" y="20"/>
                    </a:cubicBezTo>
                    <a:cubicBezTo>
                      <a:pt x="486" y="20"/>
                      <a:pt x="484" y="20"/>
                      <a:pt x="482" y="21"/>
                    </a:cubicBezTo>
                    <a:cubicBezTo>
                      <a:pt x="476" y="23"/>
                      <a:pt x="471" y="29"/>
                      <a:pt x="472" y="36"/>
                    </a:cubicBezTo>
                    <a:cubicBezTo>
                      <a:pt x="473" y="43"/>
                      <a:pt x="479" y="48"/>
                      <a:pt x="486" y="48"/>
                    </a:cubicBezTo>
                    <a:cubicBezTo>
                      <a:pt x="494" y="48"/>
                      <a:pt x="503" y="48"/>
                      <a:pt x="511" y="48"/>
                    </a:cubicBezTo>
                    <a:close/>
                    <a:moveTo>
                      <a:pt x="244" y="48"/>
                    </a:moveTo>
                    <a:cubicBezTo>
                      <a:pt x="244" y="48"/>
                      <a:pt x="244" y="48"/>
                      <a:pt x="244" y="48"/>
                    </a:cubicBezTo>
                    <a:cubicBezTo>
                      <a:pt x="252" y="48"/>
                      <a:pt x="260" y="48"/>
                      <a:pt x="268" y="48"/>
                    </a:cubicBezTo>
                    <a:cubicBezTo>
                      <a:pt x="273" y="48"/>
                      <a:pt x="277" y="47"/>
                      <a:pt x="280" y="43"/>
                    </a:cubicBezTo>
                    <a:cubicBezTo>
                      <a:pt x="284" y="38"/>
                      <a:pt x="284" y="33"/>
                      <a:pt x="282" y="28"/>
                    </a:cubicBezTo>
                    <a:cubicBezTo>
                      <a:pt x="279" y="22"/>
                      <a:pt x="274" y="20"/>
                      <a:pt x="268" y="20"/>
                    </a:cubicBezTo>
                    <a:cubicBezTo>
                      <a:pt x="252" y="20"/>
                      <a:pt x="236" y="20"/>
                      <a:pt x="220" y="20"/>
                    </a:cubicBezTo>
                    <a:cubicBezTo>
                      <a:pt x="219" y="20"/>
                      <a:pt x="217" y="20"/>
                      <a:pt x="215" y="20"/>
                    </a:cubicBezTo>
                    <a:cubicBezTo>
                      <a:pt x="208" y="22"/>
                      <a:pt x="204" y="29"/>
                      <a:pt x="205" y="36"/>
                    </a:cubicBezTo>
                    <a:cubicBezTo>
                      <a:pt x="206" y="43"/>
                      <a:pt x="212" y="48"/>
                      <a:pt x="219" y="48"/>
                    </a:cubicBezTo>
                    <a:cubicBezTo>
                      <a:pt x="227" y="48"/>
                      <a:pt x="236" y="48"/>
                      <a:pt x="244" y="48"/>
                    </a:cubicBezTo>
                    <a:close/>
                    <a:moveTo>
                      <a:pt x="378" y="48"/>
                    </a:moveTo>
                    <a:cubicBezTo>
                      <a:pt x="378" y="48"/>
                      <a:pt x="378" y="48"/>
                      <a:pt x="378" y="48"/>
                    </a:cubicBezTo>
                    <a:cubicBezTo>
                      <a:pt x="386" y="48"/>
                      <a:pt x="394" y="48"/>
                      <a:pt x="402" y="48"/>
                    </a:cubicBezTo>
                    <a:cubicBezTo>
                      <a:pt x="405" y="48"/>
                      <a:pt x="409" y="48"/>
                      <a:pt x="411" y="45"/>
                    </a:cubicBezTo>
                    <a:cubicBezTo>
                      <a:pt x="416" y="42"/>
                      <a:pt x="418" y="35"/>
                      <a:pt x="416" y="29"/>
                    </a:cubicBezTo>
                    <a:cubicBezTo>
                      <a:pt x="414" y="24"/>
                      <a:pt x="409" y="20"/>
                      <a:pt x="402" y="20"/>
                    </a:cubicBezTo>
                    <a:cubicBezTo>
                      <a:pt x="386" y="20"/>
                      <a:pt x="370" y="20"/>
                      <a:pt x="353" y="20"/>
                    </a:cubicBezTo>
                    <a:cubicBezTo>
                      <a:pt x="352" y="20"/>
                      <a:pt x="350" y="20"/>
                      <a:pt x="349" y="21"/>
                    </a:cubicBezTo>
                    <a:cubicBezTo>
                      <a:pt x="342" y="23"/>
                      <a:pt x="338" y="29"/>
                      <a:pt x="339" y="36"/>
                    </a:cubicBezTo>
                    <a:cubicBezTo>
                      <a:pt x="340" y="43"/>
                      <a:pt x="345" y="48"/>
                      <a:pt x="352" y="48"/>
                    </a:cubicBezTo>
                    <a:cubicBezTo>
                      <a:pt x="361" y="48"/>
                      <a:pt x="369" y="48"/>
                      <a:pt x="378" y="48"/>
                    </a:cubicBezTo>
                    <a:close/>
                    <a:moveTo>
                      <a:pt x="111" y="79"/>
                    </a:moveTo>
                    <a:cubicBezTo>
                      <a:pt x="111" y="79"/>
                      <a:pt x="111" y="79"/>
                      <a:pt x="111" y="79"/>
                    </a:cubicBezTo>
                    <a:cubicBezTo>
                      <a:pt x="102" y="79"/>
                      <a:pt x="93" y="79"/>
                      <a:pt x="85" y="80"/>
                    </a:cubicBezTo>
                    <a:cubicBezTo>
                      <a:pt x="76" y="80"/>
                      <a:pt x="70" y="89"/>
                      <a:pt x="72" y="97"/>
                    </a:cubicBezTo>
                    <a:cubicBezTo>
                      <a:pt x="73" y="104"/>
                      <a:pt x="79" y="108"/>
                      <a:pt x="87" y="108"/>
                    </a:cubicBezTo>
                    <a:cubicBezTo>
                      <a:pt x="102" y="108"/>
                      <a:pt x="118" y="108"/>
                      <a:pt x="134" y="108"/>
                    </a:cubicBezTo>
                    <a:cubicBezTo>
                      <a:pt x="135" y="108"/>
                      <a:pt x="136" y="108"/>
                      <a:pt x="137" y="108"/>
                    </a:cubicBezTo>
                    <a:cubicBezTo>
                      <a:pt x="143" y="107"/>
                      <a:pt x="147" y="103"/>
                      <a:pt x="149" y="98"/>
                    </a:cubicBezTo>
                    <a:cubicBezTo>
                      <a:pt x="152" y="89"/>
                      <a:pt x="145" y="80"/>
                      <a:pt x="136" y="80"/>
                    </a:cubicBezTo>
                    <a:cubicBezTo>
                      <a:pt x="128" y="79"/>
                      <a:pt x="119" y="79"/>
                      <a:pt x="111" y="79"/>
                    </a:cubicBezTo>
                    <a:close/>
                    <a:moveTo>
                      <a:pt x="511" y="79"/>
                    </a:moveTo>
                    <a:cubicBezTo>
                      <a:pt x="511" y="79"/>
                      <a:pt x="511" y="79"/>
                      <a:pt x="511" y="79"/>
                    </a:cubicBezTo>
                    <a:cubicBezTo>
                      <a:pt x="504" y="79"/>
                      <a:pt x="496" y="79"/>
                      <a:pt x="488" y="79"/>
                    </a:cubicBezTo>
                    <a:cubicBezTo>
                      <a:pt x="486" y="79"/>
                      <a:pt x="484" y="80"/>
                      <a:pt x="483" y="80"/>
                    </a:cubicBezTo>
                    <a:cubicBezTo>
                      <a:pt x="476" y="82"/>
                      <a:pt x="472" y="88"/>
                      <a:pt x="472" y="95"/>
                    </a:cubicBezTo>
                    <a:cubicBezTo>
                      <a:pt x="473" y="102"/>
                      <a:pt x="478" y="108"/>
                      <a:pt x="486" y="108"/>
                    </a:cubicBezTo>
                    <a:cubicBezTo>
                      <a:pt x="503" y="108"/>
                      <a:pt x="520" y="108"/>
                      <a:pt x="537" y="108"/>
                    </a:cubicBezTo>
                    <a:cubicBezTo>
                      <a:pt x="540" y="108"/>
                      <a:pt x="543" y="106"/>
                      <a:pt x="545" y="105"/>
                    </a:cubicBezTo>
                    <a:cubicBezTo>
                      <a:pt x="550" y="101"/>
                      <a:pt x="552" y="95"/>
                      <a:pt x="550" y="89"/>
                    </a:cubicBezTo>
                    <a:cubicBezTo>
                      <a:pt x="548" y="84"/>
                      <a:pt x="543" y="80"/>
                      <a:pt x="537" y="80"/>
                    </a:cubicBezTo>
                    <a:cubicBezTo>
                      <a:pt x="529" y="79"/>
                      <a:pt x="520" y="79"/>
                      <a:pt x="511" y="79"/>
                    </a:cubicBezTo>
                    <a:close/>
                    <a:moveTo>
                      <a:pt x="244" y="79"/>
                    </a:moveTo>
                    <a:cubicBezTo>
                      <a:pt x="244" y="79"/>
                      <a:pt x="244" y="79"/>
                      <a:pt x="244" y="79"/>
                    </a:cubicBezTo>
                    <a:cubicBezTo>
                      <a:pt x="236" y="79"/>
                      <a:pt x="228" y="79"/>
                      <a:pt x="219" y="79"/>
                    </a:cubicBezTo>
                    <a:cubicBezTo>
                      <a:pt x="211" y="80"/>
                      <a:pt x="205" y="86"/>
                      <a:pt x="205" y="94"/>
                    </a:cubicBezTo>
                    <a:cubicBezTo>
                      <a:pt x="205" y="102"/>
                      <a:pt x="211" y="108"/>
                      <a:pt x="219" y="108"/>
                    </a:cubicBezTo>
                    <a:cubicBezTo>
                      <a:pt x="236" y="108"/>
                      <a:pt x="252" y="108"/>
                      <a:pt x="269" y="108"/>
                    </a:cubicBezTo>
                    <a:cubicBezTo>
                      <a:pt x="273" y="108"/>
                      <a:pt x="277" y="106"/>
                      <a:pt x="280" y="103"/>
                    </a:cubicBezTo>
                    <a:cubicBezTo>
                      <a:pt x="283" y="98"/>
                      <a:pt x="284" y="93"/>
                      <a:pt x="282" y="88"/>
                    </a:cubicBezTo>
                    <a:cubicBezTo>
                      <a:pt x="280" y="83"/>
                      <a:pt x="276" y="80"/>
                      <a:pt x="270" y="80"/>
                    </a:cubicBezTo>
                    <a:cubicBezTo>
                      <a:pt x="261" y="79"/>
                      <a:pt x="253" y="79"/>
                      <a:pt x="244" y="79"/>
                    </a:cubicBezTo>
                    <a:close/>
                    <a:moveTo>
                      <a:pt x="378" y="79"/>
                    </a:moveTo>
                    <a:cubicBezTo>
                      <a:pt x="378" y="79"/>
                      <a:pt x="378" y="79"/>
                      <a:pt x="378" y="79"/>
                    </a:cubicBezTo>
                    <a:cubicBezTo>
                      <a:pt x="370" y="79"/>
                      <a:pt x="362" y="79"/>
                      <a:pt x="353" y="79"/>
                    </a:cubicBezTo>
                    <a:cubicBezTo>
                      <a:pt x="346" y="80"/>
                      <a:pt x="340" y="84"/>
                      <a:pt x="339" y="91"/>
                    </a:cubicBezTo>
                    <a:cubicBezTo>
                      <a:pt x="337" y="100"/>
                      <a:pt x="344" y="108"/>
                      <a:pt x="354" y="108"/>
                    </a:cubicBezTo>
                    <a:cubicBezTo>
                      <a:pt x="370" y="108"/>
                      <a:pt x="386" y="108"/>
                      <a:pt x="402" y="108"/>
                    </a:cubicBezTo>
                    <a:cubicBezTo>
                      <a:pt x="403" y="108"/>
                      <a:pt x="404" y="108"/>
                      <a:pt x="405" y="108"/>
                    </a:cubicBezTo>
                    <a:cubicBezTo>
                      <a:pt x="410" y="107"/>
                      <a:pt x="414" y="104"/>
                      <a:pt x="416" y="98"/>
                    </a:cubicBezTo>
                    <a:cubicBezTo>
                      <a:pt x="419" y="89"/>
                      <a:pt x="413" y="80"/>
                      <a:pt x="404" y="80"/>
                    </a:cubicBezTo>
                    <a:cubicBezTo>
                      <a:pt x="395" y="79"/>
                      <a:pt x="386" y="79"/>
                      <a:pt x="378" y="7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5875">
                <a:solidFill>
                  <a:schemeClr val="accent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4" name="Freeform 45">
                <a:extLst>
                  <a:ext uri="{FF2B5EF4-FFF2-40B4-BE49-F238E27FC236}">
                    <a16:creationId xmlns:a16="http://schemas.microsoft.com/office/drawing/2014/main" id="{67EFDA81-9DF1-4FA3-42FA-09EF4C8B55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04483" y="3425451"/>
                <a:ext cx="785326" cy="671832"/>
              </a:xfrm>
              <a:custGeom>
                <a:avLst/>
                <a:gdLst>
                  <a:gd name="T0" fmla="*/ 0 w 688"/>
                  <a:gd name="T1" fmla="*/ 571 h 588"/>
                  <a:gd name="T2" fmla="*/ 5 w 688"/>
                  <a:gd name="T3" fmla="*/ 547 h 588"/>
                  <a:gd name="T4" fmla="*/ 40 w 688"/>
                  <a:gd name="T5" fmla="*/ 380 h 588"/>
                  <a:gd name="T6" fmla="*/ 47 w 688"/>
                  <a:gd name="T7" fmla="*/ 351 h 588"/>
                  <a:gd name="T8" fmla="*/ 47 w 688"/>
                  <a:gd name="T9" fmla="*/ 345 h 588"/>
                  <a:gd name="T10" fmla="*/ 47 w 688"/>
                  <a:gd name="T11" fmla="*/ 16 h 588"/>
                  <a:gd name="T12" fmla="*/ 47 w 688"/>
                  <a:gd name="T13" fmla="*/ 12 h 588"/>
                  <a:gd name="T14" fmla="*/ 61 w 688"/>
                  <a:gd name="T15" fmla="*/ 0 h 588"/>
                  <a:gd name="T16" fmla="*/ 64 w 688"/>
                  <a:gd name="T17" fmla="*/ 0 h 588"/>
                  <a:gd name="T18" fmla="*/ 622 w 688"/>
                  <a:gd name="T19" fmla="*/ 0 h 588"/>
                  <a:gd name="T20" fmla="*/ 628 w 688"/>
                  <a:gd name="T21" fmla="*/ 0 h 588"/>
                  <a:gd name="T22" fmla="*/ 639 w 688"/>
                  <a:gd name="T23" fmla="*/ 13 h 588"/>
                  <a:gd name="T24" fmla="*/ 639 w 688"/>
                  <a:gd name="T25" fmla="*/ 17 h 588"/>
                  <a:gd name="T26" fmla="*/ 639 w 688"/>
                  <a:gd name="T27" fmla="*/ 330 h 588"/>
                  <a:gd name="T28" fmla="*/ 643 w 688"/>
                  <a:gd name="T29" fmla="*/ 369 h 588"/>
                  <a:gd name="T30" fmla="*/ 682 w 688"/>
                  <a:gd name="T31" fmla="*/ 551 h 588"/>
                  <a:gd name="T32" fmla="*/ 686 w 688"/>
                  <a:gd name="T33" fmla="*/ 570 h 588"/>
                  <a:gd name="T34" fmla="*/ 672 w 688"/>
                  <a:gd name="T35" fmla="*/ 588 h 588"/>
                  <a:gd name="T36" fmla="*/ 669 w 688"/>
                  <a:gd name="T37" fmla="*/ 588 h 588"/>
                  <a:gd name="T38" fmla="*/ 18 w 688"/>
                  <a:gd name="T39" fmla="*/ 588 h 588"/>
                  <a:gd name="T40" fmla="*/ 0 w 688"/>
                  <a:gd name="T41" fmla="*/ 576 h 588"/>
                  <a:gd name="T42" fmla="*/ 0 w 688"/>
                  <a:gd name="T43" fmla="*/ 571 h 588"/>
                  <a:gd name="T44" fmla="*/ 76 w 688"/>
                  <a:gd name="T45" fmla="*/ 336 h 588"/>
                  <a:gd name="T46" fmla="*/ 610 w 688"/>
                  <a:gd name="T47" fmla="*/ 336 h 588"/>
                  <a:gd name="T48" fmla="*/ 610 w 688"/>
                  <a:gd name="T49" fmla="*/ 28 h 588"/>
                  <a:gd name="T50" fmla="*/ 76 w 688"/>
                  <a:gd name="T51" fmla="*/ 28 h 588"/>
                  <a:gd name="T52" fmla="*/ 76 w 688"/>
                  <a:gd name="T53" fmla="*/ 336 h 588"/>
                  <a:gd name="T54" fmla="*/ 613 w 688"/>
                  <a:gd name="T55" fmla="*/ 365 h 588"/>
                  <a:gd name="T56" fmla="*/ 73 w 688"/>
                  <a:gd name="T57" fmla="*/ 365 h 588"/>
                  <a:gd name="T58" fmla="*/ 32 w 688"/>
                  <a:gd name="T59" fmla="*/ 559 h 588"/>
                  <a:gd name="T60" fmla="*/ 654 w 688"/>
                  <a:gd name="T61" fmla="*/ 559 h 588"/>
                  <a:gd name="T62" fmla="*/ 613 w 688"/>
                  <a:gd name="T63" fmla="*/ 365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88" h="588">
                    <a:moveTo>
                      <a:pt x="0" y="571"/>
                    </a:moveTo>
                    <a:cubicBezTo>
                      <a:pt x="1" y="563"/>
                      <a:pt x="3" y="555"/>
                      <a:pt x="5" y="547"/>
                    </a:cubicBezTo>
                    <a:cubicBezTo>
                      <a:pt x="17" y="492"/>
                      <a:pt x="29" y="436"/>
                      <a:pt x="40" y="380"/>
                    </a:cubicBezTo>
                    <a:cubicBezTo>
                      <a:pt x="43" y="371"/>
                      <a:pt x="45" y="361"/>
                      <a:pt x="47" y="351"/>
                    </a:cubicBezTo>
                    <a:cubicBezTo>
                      <a:pt x="47" y="349"/>
                      <a:pt x="47" y="347"/>
                      <a:pt x="47" y="345"/>
                    </a:cubicBezTo>
                    <a:cubicBezTo>
                      <a:pt x="47" y="235"/>
                      <a:pt x="47" y="126"/>
                      <a:pt x="47" y="16"/>
                    </a:cubicBezTo>
                    <a:cubicBezTo>
                      <a:pt x="47" y="15"/>
                      <a:pt x="47" y="13"/>
                      <a:pt x="47" y="12"/>
                    </a:cubicBezTo>
                    <a:cubicBezTo>
                      <a:pt x="48" y="5"/>
                      <a:pt x="54" y="0"/>
                      <a:pt x="61" y="0"/>
                    </a:cubicBezTo>
                    <a:cubicBezTo>
                      <a:pt x="62" y="0"/>
                      <a:pt x="63" y="0"/>
                      <a:pt x="64" y="0"/>
                    </a:cubicBezTo>
                    <a:cubicBezTo>
                      <a:pt x="250" y="0"/>
                      <a:pt x="436" y="0"/>
                      <a:pt x="622" y="0"/>
                    </a:cubicBezTo>
                    <a:cubicBezTo>
                      <a:pt x="624" y="0"/>
                      <a:pt x="626" y="0"/>
                      <a:pt x="628" y="0"/>
                    </a:cubicBezTo>
                    <a:cubicBezTo>
                      <a:pt x="634" y="2"/>
                      <a:pt x="638" y="7"/>
                      <a:pt x="639" y="13"/>
                    </a:cubicBezTo>
                    <a:cubicBezTo>
                      <a:pt x="639" y="14"/>
                      <a:pt x="639" y="16"/>
                      <a:pt x="639" y="17"/>
                    </a:cubicBezTo>
                    <a:cubicBezTo>
                      <a:pt x="639" y="121"/>
                      <a:pt x="639" y="226"/>
                      <a:pt x="639" y="330"/>
                    </a:cubicBezTo>
                    <a:cubicBezTo>
                      <a:pt x="639" y="344"/>
                      <a:pt x="640" y="356"/>
                      <a:pt x="643" y="369"/>
                    </a:cubicBezTo>
                    <a:cubicBezTo>
                      <a:pt x="656" y="430"/>
                      <a:pt x="669" y="490"/>
                      <a:pt x="682" y="551"/>
                    </a:cubicBezTo>
                    <a:cubicBezTo>
                      <a:pt x="683" y="557"/>
                      <a:pt x="684" y="564"/>
                      <a:pt x="686" y="570"/>
                    </a:cubicBezTo>
                    <a:cubicBezTo>
                      <a:pt x="688" y="579"/>
                      <a:pt x="681" y="587"/>
                      <a:pt x="672" y="588"/>
                    </a:cubicBezTo>
                    <a:cubicBezTo>
                      <a:pt x="671" y="588"/>
                      <a:pt x="670" y="588"/>
                      <a:pt x="669" y="588"/>
                    </a:cubicBezTo>
                    <a:cubicBezTo>
                      <a:pt x="452" y="588"/>
                      <a:pt x="235" y="588"/>
                      <a:pt x="18" y="588"/>
                    </a:cubicBezTo>
                    <a:cubicBezTo>
                      <a:pt x="9" y="588"/>
                      <a:pt x="3" y="585"/>
                      <a:pt x="0" y="576"/>
                    </a:cubicBezTo>
                    <a:cubicBezTo>
                      <a:pt x="0" y="574"/>
                      <a:pt x="0" y="572"/>
                      <a:pt x="0" y="571"/>
                    </a:cubicBezTo>
                    <a:close/>
                    <a:moveTo>
                      <a:pt x="76" y="336"/>
                    </a:moveTo>
                    <a:cubicBezTo>
                      <a:pt x="254" y="336"/>
                      <a:pt x="432" y="336"/>
                      <a:pt x="610" y="336"/>
                    </a:cubicBezTo>
                    <a:cubicBezTo>
                      <a:pt x="610" y="233"/>
                      <a:pt x="610" y="131"/>
                      <a:pt x="610" y="28"/>
                    </a:cubicBezTo>
                    <a:cubicBezTo>
                      <a:pt x="432" y="28"/>
                      <a:pt x="254" y="28"/>
                      <a:pt x="76" y="28"/>
                    </a:cubicBezTo>
                    <a:cubicBezTo>
                      <a:pt x="76" y="131"/>
                      <a:pt x="76" y="234"/>
                      <a:pt x="76" y="336"/>
                    </a:cubicBezTo>
                    <a:close/>
                    <a:moveTo>
                      <a:pt x="613" y="365"/>
                    </a:moveTo>
                    <a:cubicBezTo>
                      <a:pt x="433" y="365"/>
                      <a:pt x="253" y="365"/>
                      <a:pt x="73" y="365"/>
                    </a:cubicBezTo>
                    <a:cubicBezTo>
                      <a:pt x="59" y="430"/>
                      <a:pt x="45" y="494"/>
                      <a:pt x="32" y="559"/>
                    </a:cubicBezTo>
                    <a:cubicBezTo>
                      <a:pt x="239" y="559"/>
                      <a:pt x="447" y="559"/>
                      <a:pt x="654" y="559"/>
                    </a:cubicBezTo>
                    <a:cubicBezTo>
                      <a:pt x="640" y="494"/>
                      <a:pt x="627" y="430"/>
                      <a:pt x="613" y="3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7" name="Freeform 48">
                <a:extLst>
                  <a:ext uri="{FF2B5EF4-FFF2-40B4-BE49-F238E27FC236}">
                    <a16:creationId xmlns:a16="http://schemas.microsoft.com/office/drawing/2014/main" id="{4462DB2C-18D7-4442-C054-D94251667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2831" y="4001582"/>
                <a:ext cx="250073" cy="33183"/>
              </a:xfrm>
              <a:custGeom>
                <a:avLst/>
                <a:gdLst>
                  <a:gd name="T0" fmla="*/ 109 w 219"/>
                  <a:gd name="T1" fmla="*/ 0 h 29"/>
                  <a:gd name="T2" fmla="*/ 200 w 219"/>
                  <a:gd name="T3" fmla="*/ 0 h 29"/>
                  <a:gd name="T4" fmla="*/ 215 w 219"/>
                  <a:gd name="T5" fmla="*/ 9 h 29"/>
                  <a:gd name="T6" fmla="*/ 202 w 219"/>
                  <a:gd name="T7" fmla="*/ 29 h 29"/>
                  <a:gd name="T8" fmla="*/ 201 w 219"/>
                  <a:gd name="T9" fmla="*/ 29 h 29"/>
                  <a:gd name="T10" fmla="*/ 17 w 219"/>
                  <a:gd name="T11" fmla="*/ 29 h 29"/>
                  <a:gd name="T12" fmla="*/ 2 w 219"/>
                  <a:gd name="T13" fmla="*/ 17 h 29"/>
                  <a:gd name="T14" fmla="*/ 15 w 219"/>
                  <a:gd name="T15" fmla="*/ 0 h 29"/>
                  <a:gd name="T16" fmla="*/ 21 w 219"/>
                  <a:gd name="T17" fmla="*/ 0 h 29"/>
                  <a:gd name="T18" fmla="*/ 109 w 219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9" h="29">
                    <a:moveTo>
                      <a:pt x="109" y="0"/>
                    </a:moveTo>
                    <a:cubicBezTo>
                      <a:pt x="140" y="0"/>
                      <a:pt x="170" y="0"/>
                      <a:pt x="200" y="0"/>
                    </a:cubicBezTo>
                    <a:cubicBezTo>
                      <a:pt x="208" y="0"/>
                      <a:pt x="213" y="3"/>
                      <a:pt x="215" y="9"/>
                    </a:cubicBezTo>
                    <a:cubicBezTo>
                      <a:pt x="219" y="19"/>
                      <a:pt x="212" y="28"/>
                      <a:pt x="202" y="29"/>
                    </a:cubicBezTo>
                    <a:cubicBezTo>
                      <a:pt x="202" y="29"/>
                      <a:pt x="201" y="29"/>
                      <a:pt x="201" y="29"/>
                    </a:cubicBezTo>
                    <a:cubicBezTo>
                      <a:pt x="140" y="29"/>
                      <a:pt x="79" y="29"/>
                      <a:pt x="17" y="29"/>
                    </a:cubicBezTo>
                    <a:cubicBezTo>
                      <a:pt x="10" y="29"/>
                      <a:pt x="4" y="24"/>
                      <a:pt x="2" y="17"/>
                    </a:cubicBezTo>
                    <a:cubicBezTo>
                      <a:pt x="0" y="9"/>
                      <a:pt x="7" y="1"/>
                      <a:pt x="15" y="0"/>
                    </a:cubicBezTo>
                    <a:cubicBezTo>
                      <a:pt x="17" y="0"/>
                      <a:pt x="19" y="0"/>
                      <a:pt x="21" y="0"/>
                    </a:cubicBezTo>
                    <a:cubicBezTo>
                      <a:pt x="51" y="0"/>
                      <a:pt x="80" y="0"/>
                      <a:pt x="1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8" name="Freeform 49">
                <a:extLst>
                  <a:ext uri="{FF2B5EF4-FFF2-40B4-BE49-F238E27FC236}">
                    <a16:creationId xmlns:a16="http://schemas.microsoft.com/office/drawing/2014/main" id="{158E3ADF-00BC-86A6-FC95-9D906BB4A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0863" y="4001582"/>
                <a:ext cx="91373" cy="33183"/>
              </a:xfrm>
              <a:custGeom>
                <a:avLst/>
                <a:gdLst>
                  <a:gd name="T0" fmla="*/ 40 w 80"/>
                  <a:gd name="T1" fmla="*/ 0 h 29"/>
                  <a:gd name="T2" fmla="*/ 66 w 80"/>
                  <a:gd name="T3" fmla="*/ 0 h 29"/>
                  <a:gd name="T4" fmla="*/ 79 w 80"/>
                  <a:gd name="T5" fmla="*/ 12 h 29"/>
                  <a:gd name="T6" fmla="*/ 71 w 80"/>
                  <a:gd name="T7" fmla="*/ 27 h 29"/>
                  <a:gd name="T8" fmla="*/ 65 w 80"/>
                  <a:gd name="T9" fmla="*/ 29 h 29"/>
                  <a:gd name="T10" fmla="*/ 16 w 80"/>
                  <a:gd name="T11" fmla="*/ 29 h 29"/>
                  <a:gd name="T12" fmla="*/ 1 w 80"/>
                  <a:gd name="T13" fmla="*/ 16 h 29"/>
                  <a:gd name="T14" fmla="*/ 12 w 80"/>
                  <a:gd name="T15" fmla="*/ 1 h 29"/>
                  <a:gd name="T16" fmla="*/ 17 w 80"/>
                  <a:gd name="T17" fmla="*/ 0 h 29"/>
                  <a:gd name="T18" fmla="*/ 40 w 80"/>
                  <a:gd name="T19" fmla="*/ 0 h 29"/>
                  <a:gd name="T20" fmla="*/ 40 w 8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9">
                    <a:moveTo>
                      <a:pt x="40" y="0"/>
                    </a:moveTo>
                    <a:cubicBezTo>
                      <a:pt x="49" y="0"/>
                      <a:pt x="57" y="0"/>
                      <a:pt x="66" y="0"/>
                    </a:cubicBezTo>
                    <a:cubicBezTo>
                      <a:pt x="73" y="0"/>
                      <a:pt x="78" y="5"/>
                      <a:pt x="79" y="12"/>
                    </a:cubicBezTo>
                    <a:cubicBezTo>
                      <a:pt x="80" y="18"/>
                      <a:pt x="77" y="25"/>
                      <a:pt x="71" y="27"/>
                    </a:cubicBezTo>
                    <a:cubicBezTo>
                      <a:pt x="69" y="28"/>
                      <a:pt x="67" y="29"/>
                      <a:pt x="65" y="29"/>
                    </a:cubicBezTo>
                    <a:cubicBezTo>
                      <a:pt x="48" y="29"/>
                      <a:pt x="32" y="29"/>
                      <a:pt x="16" y="29"/>
                    </a:cubicBezTo>
                    <a:cubicBezTo>
                      <a:pt x="8" y="29"/>
                      <a:pt x="2" y="23"/>
                      <a:pt x="1" y="16"/>
                    </a:cubicBezTo>
                    <a:cubicBezTo>
                      <a:pt x="0" y="9"/>
                      <a:pt x="5" y="2"/>
                      <a:pt x="12" y="1"/>
                    </a:cubicBezTo>
                    <a:cubicBezTo>
                      <a:pt x="14" y="0"/>
                      <a:pt x="15" y="0"/>
                      <a:pt x="17" y="0"/>
                    </a:cubicBezTo>
                    <a:cubicBezTo>
                      <a:pt x="25" y="0"/>
                      <a:pt x="33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9" name="Freeform 50">
                <a:extLst>
                  <a:ext uri="{FF2B5EF4-FFF2-40B4-BE49-F238E27FC236}">
                    <a16:creationId xmlns:a16="http://schemas.microsoft.com/office/drawing/2014/main" id="{F3F3FED5-2921-E388-110A-0780B3924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9651" y="4001582"/>
                <a:ext cx="91373" cy="33183"/>
              </a:xfrm>
              <a:custGeom>
                <a:avLst/>
                <a:gdLst>
                  <a:gd name="T0" fmla="*/ 39 w 80"/>
                  <a:gd name="T1" fmla="*/ 0 h 29"/>
                  <a:gd name="T2" fmla="*/ 65 w 80"/>
                  <a:gd name="T3" fmla="*/ 0 h 29"/>
                  <a:gd name="T4" fmla="*/ 78 w 80"/>
                  <a:gd name="T5" fmla="*/ 10 h 29"/>
                  <a:gd name="T6" fmla="*/ 73 w 80"/>
                  <a:gd name="T7" fmla="*/ 25 h 29"/>
                  <a:gd name="T8" fmla="*/ 64 w 80"/>
                  <a:gd name="T9" fmla="*/ 29 h 29"/>
                  <a:gd name="T10" fmla="*/ 15 w 80"/>
                  <a:gd name="T11" fmla="*/ 29 h 29"/>
                  <a:gd name="T12" fmla="*/ 0 w 80"/>
                  <a:gd name="T13" fmla="*/ 14 h 29"/>
                  <a:gd name="T14" fmla="*/ 15 w 80"/>
                  <a:gd name="T15" fmla="*/ 0 h 29"/>
                  <a:gd name="T16" fmla="*/ 16 w 80"/>
                  <a:gd name="T17" fmla="*/ 0 h 29"/>
                  <a:gd name="T18" fmla="*/ 39 w 80"/>
                  <a:gd name="T19" fmla="*/ 0 h 29"/>
                  <a:gd name="T20" fmla="*/ 39 w 8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9">
                    <a:moveTo>
                      <a:pt x="39" y="0"/>
                    </a:moveTo>
                    <a:cubicBezTo>
                      <a:pt x="48" y="0"/>
                      <a:pt x="56" y="0"/>
                      <a:pt x="65" y="0"/>
                    </a:cubicBezTo>
                    <a:cubicBezTo>
                      <a:pt x="71" y="0"/>
                      <a:pt x="76" y="4"/>
                      <a:pt x="78" y="10"/>
                    </a:cubicBezTo>
                    <a:cubicBezTo>
                      <a:pt x="80" y="15"/>
                      <a:pt x="78" y="22"/>
                      <a:pt x="73" y="25"/>
                    </a:cubicBezTo>
                    <a:cubicBezTo>
                      <a:pt x="71" y="28"/>
                      <a:pt x="67" y="29"/>
                      <a:pt x="64" y="29"/>
                    </a:cubicBezTo>
                    <a:cubicBezTo>
                      <a:pt x="47" y="29"/>
                      <a:pt x="31" y="29"/>
                      <a:pt x="15" y="29"/>
                    </a:cubicBezTo>
                    <a:cubicBezTo>
                      <a:pt x="7" y="29"/>
                      <a:pt x="0" y="22"/>
                      <a:pt x="0" y="14"/>
                    </a:cubicBezTo>
                    <a:cubicBezTo>
                      <a:pt x="0" y="6"/>
                      <a:pt x="6" y="0"/>
                      <a:pt x="15" y="0"/>
                    </a:cubicBezTo>
                    <a:cubicBezTo>
                      <a:pt x="15" y="0"/>
                      <a:pt x="15" y="0"/>
                      <a:pt x="16" y="0"/>
                    </a:cubicBezTo>
                    <a:cubicBezTo>
                      <a:pt x="23" y="0"/>
                      <a:pt x="31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0" name="Freeform 51">
                <a:extLst>
                  <a:ext uri="{FF2B5EF4-FFF2-40B4-BE49-F238E27FC236}">
                    <a16:creationId xmlns:a16="http://schemas.microsoft.com/office/drawing/2014/main" id="{2121E7C4-C701-72C8-8E4B-3F6C971D6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2306" y="3865484"/>
                <a:ext cx="91373" cy="31740"/>
              </a:xfrm>
              <a:custGeom>
                <a:avLst/>
                <a:gdLst>
                  <a:gd name="T0" fmla="*/ 39 w 80"/>
                  <a:gd name="T1" fmla="*/ 28 h 28"/>
                  <a:gd name="T2" fmla="*/ 14 w 80"/>
                  <a:gd name="T3" fmla="*/ 28 h 28"/>
                  <a:gd name="T4" fmla="*/ 0 w 80"/>
                  <a:gd name="T5" fmla="*/ 15 h 28"/>
                  <a:gd name="T6" fmla="*/ 10 w 80"/>
                  <a:gd name="T7" fmla="*/ 1 h 28"/>
                  <a:gd name="T8" fmla="*/ 15 w 80"/>
                  <a:gd name="T9" fmla="*/ 0 h 28"/>
                  <a:gd name="T10" fmla="*/ 63 w 80"/>
                  <a:gd name="T11" fmla="*/ 0 h 28"/>
                  <a:gd name="T12" fmla="*/ 78 w 80"/>
                  <a:gd name="T13" fmla="*/ 9 h 28"/>
                  <a:gd name="T14" fmla="*/ 73 w 80"/>
                  <a:gd name="T15" fmla="*/ 25 h 28"/>
                  <a:gd name="T16" fmla="*/ 64 w 80"/>
                  <a:gd name="T17" fmla="*/ 28 h 28"/>
                  <a:gd name="T18" fmla="*/ 39 w 80"/>
                  <a:gd name="T19" fmla="*/ 28 h 28"/>
                  <a:gd name="T20" fmla="*/ 39 w 80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8">
                    <a:moveTo>
                      <a:pt x="39" y="28"/>
                    </a:moveTo>
                    <a:cubicBezTo>
                      <a:pt x="31" y="28"/>
                      <a:pt x="22" y="28"/>
                      <a:pt x="14" y="28"/>
                    </a:cubicBezTo>
                    <a:cubicBezTo>
                      <a:pt x="7" y="28"/>
                      <a:pt x="1" y="23"/>
                      <a:pt x="0" y="15"/>
                    </a:cubicBezTo>
                    <a:cubicBezTo>
                      <a:pt x="0" y="9"/>
                      <a:pt x="4" y="2"/>
                      <a:pt x="10" y="1"/>
                    </a:cubicBezTo>
                    <a:cubicBezTo>
                      <a:pt x="12" y="0"/>
                      <a:pt x="14" y="0"/>
                      <a:pt x="15" y="0"/>
                    </a:cubicBezTo>
                    <a:cubicBezTo>
                      <a:pt x="31" y="0"/>
                      <a:pt x="47" y="0"/>
                      <a:pt x="63" y="0"/>
                    </a:cubicBezTo>
                    <a:cubicBezTo>
                      <a:pt x="70" y="0"/>
                      <a:pt x="76" y="3"/>
                      <a:pt x="78" y="9"/>
                    </a:cubicBezTo>
                    <a:cubicBezTo>
                      <a:pt x="80" y="15"/>
                      <a:pt x="78" y="21"/>
                      <a:pt x="73" y="25"/>
                    </a:cubicBezTo>
                    <a:cubicBezTo>
                      <a:pt x="71" y="27"/>
                      <a:pt x="67" y="28"/>
                      <a:pt x="64" y="28"/>
                    </a:cubicBezTo>
                    <a:cubicBezTo>
                      <a:pt x="55" y="28"/>
                      <a:pt x="47" y="28"/>
                      <a:pt x="39" y="28"/>
                    </a:cubicBezTo>
                    <a:cubicBezTo>
                      <a:pt x="39" y="28"/>
                      <a:pt x="39" y="28"/>
                      <a:pt x="39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1" name="Freeform 52">
                <a:extLst>
                  <a:ext uri="{FF2B5EF4-FFF2-40B4-BE49-F238E27FC236}">
                    <a16:creationId xmlns:a16="http://schemas.microsoft.com/office/drawing/2014/main" id="{A2D43CD5-99AE-E07C-BF4F-4BE32A312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8689" y="3865484"/>
                <a:ext cx="92335" cy="31740"/>
              </a:xfrm>
              <a:custGeom>
                <a:avLst/>
                <a:gdLst>
                  <a:gd name="T0" fmla="*/ 40 w 81"/>
                  <a:gd name="T1" fmla="*/ 28 h 28"/>
                  <a:gd name="T2" fmla="*/ 15 w 81"/>
                  <a:gd name="T3" fmla="*/ 28 h 28"/>
                  <a:gd name="T4" fmla="*/ 1 w 81"/>
                  <a:gd name="T5" fmla="*/ 16 h 28"/>
                  <a:gd name="T6" fmla="*/ 11 w 81"/>
                  <a:gd name="T7" fmla="*/ 1 h 28"/>
                  <a:gd name="T8" fmla="*/ 16 w 81"/>
                  <a:gd name="T9" fmla="*/ 0 h 28"/>
                  <a:gd name="T10" fmla="*/ 64 w 81"/>
                  <a:gd name="T11" fmla="*/ 0 h 28"/>
                  <a:gd name="T12" fmla="*/ 79 w 81"/>
                  <a:gd name="T13" fmla="*/ 18 h 28"/>
                  <a:gd name="T14" fmla="*/ 65 w 81"/>
                  <a:gd name="T15" fmla="*/ 28 h 28"/>
                  <a:gd name="T16" fmla="*/ 40 w 81"/>
                  <a:gd name="T17" fmla="*/ 28 h 28"/>
                  <a:gd name="T18" fmla="*/ 40 w 81"/>
                  <a:gd name="T1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28">
                    <a:moveTo>
                      <a:pt x="40" y="28"/>
                    </a:moveTo>
                    <a:cubicBezTo>
                      <a:pt x="32" y="28"/>
                      <a:pt x="23" y="28"/>
                      <a:pt x="15" y="28"/>
                    </a:cubicBezTo>
                    <a:cubicBezTo>
                      <a:pt x="8" y="28"/>
                      <a:pt x="2" y="23"/>
                      <a:pt x="1" y="16"/>
                    </a:cubicBezTo>
                    <a:cubicBezTo>
                      <a:pt x="0" y="9"/>
                      <a:pt x="5" y="3"/>
                      <a:pt x="11" y="1"/>
                    </a:cubicBezTo>
                    <a:cubicBezTo>
                      <a:pt x="13" y="0"/>
                      <a:pt x="15" y="0"/>
                      <a:pt x="16" y="0"/>
                    </a:cubicBezTo>
                    <a:cubicBezTo>
                      <a:pt x="32" y="0"/>
                      <a:pt x="48" y="0"/>
                      <a:pt x="64" y="0"/>
                    </a:cubicBezTo>
                    <a:cubicBezTo>
                      <a:pt x="75" y="0"/>
                      <a:pt x="81" y="8"/>
                      <a:pt x="79" y="18"/>
                    </a:cubicBezTo>
                    <a:cubicBezTo>
                      <a:pt x="77" y="24"/>
                      <a:pt x="72" y="28"/>
                      <a:pt x="65" y="28"/>
                    </a:cubicBezTo>
                    <a:cubicBezTo>
                      <a:pt x="57" y="28"/>
                      <a:pt x="49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2" name="Freeform 53">
                <a:extLst>
                  <a:ext uri="{FF2B5EF4-FFF2-40B4-BE49-F238E27FC236}">
                    <a16:creationId xmlns:a16="http://schemas.microsoft.com/office/drawing/2014/main" id="{D23FEB5D-FBCB-32B6-2CB4-5B1D65A0A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3793" y="3865484"/>
                <a:ext cx="91373" cy="31740"/>
              </a:xfrm>
              <a:custGeom>
                <a:avLst/>
                <a:gdLst>
                  <a:gd name="T0" fmla="*/ 40 w 80"/>
                  <a:gd name="T1" fmla="*/ 28 h 28"/>
                  <a:gd name="T2" fmla="*/ 15 w 80"/>
                  <a:gd name="T3" fmla="*/ 28 h 28"/>
                  <a:gd name="T4" fmla="*/ 1 w 80"/>
                  <a:gd name="T5" fmla="*/ 16 h 28"/>
                  <a:gd name="T6" fmla="*/ 11 w 80"/>
                  <a:gd name="T7" fmla="*/ 0 h 28"/>
                  <a:gd name="T8" fmla="*/ 16 w 80"/>
                  <a:gd name="T9" fmla="*/ 0 h 28"/>
                  <a:gd name="T10" fmla="*/ 64 w 80"/>
                  <a:gd name="T11" fmla="*/ 0 h 28"/>
                  <a:gd name="T12" fmla="*/ 78 w 80"/>
                  <a:gd name="T13" fmla="*/ 8 h 28"/>
                  <a:gd name="T14" fmla="*/ 76 w 80"/>
                  <a:gd name="T15" fmla="*/ 23 h 28"/>
                  <a:gd name="T16" fmla="*/ 64 w 80"/>
                  <a:gd name="T17" fmla="*/ 28 h 28"/>
                  <a:gd name="T18" fmla="*/ 40 w 80"/>
                  <a:gd name="T19" fmla="*/ 28 h 28"/>
                  <a:gd name="T20" fmla="*/ 40 w 80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8">
                    <a:moveTo>
                      <a:pt x="40" y="28"/>
                    </a:moveTo>
                    <a:cubicBezTo>
                      <a:pt x="32" y="28"/>
                      <a:pt x="23" y="28"/>
                      <a:pt x="15" y="28"/>
                    </a:cubicBezTo>
                    <a:cubicBezTo>
                      <a:pt x="8" y="28"/>
                      <a:pt x="2" y="23"/>
                      <a:pt x="1" y="16"/>
                    </a:cubicBezTo>
                    <a:cubicBezTo>
                      <a:pt x="0" y="9"/>
                      <a:pt x="4" y="2"/>
                      <a:pt x="11" y="0"/>
                    </a:cubicBezTo>
                    <a:cubicBezTo>
                      <a:pt x="13" y="0"/>
                      <a:pt x="15" y="0"/>
                      <a:pt x="16" y="0"/>
                    </a:cubicBezTo>
                    <a:cubicBezTo>
                      <a:pt x="32" y="0"/>
                      <a:pt x="48" y="0"/>
                      <a:pt x="64" y="0"/>
                    </a:cubicBezTo>
                    <a:cubicBezTo>
                      <a:pt x="70" y="0"/>
                      <a:pt x="75" y="2"/>
                      <a:pt x="78" y="8"/>
                    </a:cubicBezTo>
                    <a:cubicBezTo>
                      <a:pt x="80" y="13"/>
                      <a:pt x="80" y="18"/>
                      <a:pt x="76" y="23"/>
                    </a:cubicBezTo>
                    <a:cubicBezTo>
                      <a:pt x="73" y="27"/>
                      <a:pt x="69" y="28"/>
                      <a:pt x="64" y="28"/>
                    </a:cubicBezTo>
                    <a:cubicBezTo>
                      <a:pt x="56" y="28"/>
                      <a:pt x="48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3" name="Freeform 54">
                <a:extLst>
                  <a:ext uri="{FF2B5EF4-FFF2-40B4-BE49-F238E27FC236}">
                    <a16:creationId xmlns:a16="http://schemas.microsoft.com/office/drawing/2014/main" id="{924CD06B-3F63-8144-8127-EAD5EBAD5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6722" y="3865484"/>
                <a:ext cx="91373" cy="31740"/>
              </a:xfrm>
              <a:custGeom>
                <a:avLst/>
                <a:gdLst>
                  <a:gd name="T0" fmla="*/ 40 w 80"/>
                  <a:gd name="T1" fmla="*/ 28 h 28"/>
                  <a:gd name="T2" fmla="*/ 14 w 80"/>
                  <a:gd name="T3" fmla="*/ 28 h 28"/>
                  <a:gd name="T4" fmla="*/ 1 w 80"/>
                  <a:gd name="T5" fmla="*/ 16 h 28"/>
                  <a:gd name="T6" fmla="*/ 11 w 80"/>
                  <a:gd name="T7" fmla="*/ 1 h 28"/>
                  <a:gd name="T8" fmla="*/ 15 w 80"/>
                  <a:gd name="T9" fmla="*/ 0 h 28"/>
                  <a:gd name="T10" fmla="*/ 64 w 80"/>
                  <a:gd name="T11" fmla="*/ 0 h 28"/>
                  <a:gd name="T12" fmla="*/ 78 w 80"/>
                  <a:gd name="T13" fmla="*/ 9 h 28"/>
                  <a:gd name="T14" fmla="*/ 73 w 80"/>
                  <a:gd name="T15" fmla="*/ 25 h 28"/>
                  <a:gd name="T16" fmla="*/ 64 w 80"/>
                  <a:gd name="T17" fmla="*/ 28 h 28"/>
                  <a:gd name="T18" fmla="*/ 40 w 80"/>
                  <a:gd name="T19" fmla="*/ 28 h 28"/>
                  <a:gd name="T20" fmla="*/ 40 w 80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8">
                    <a:moveTo>
                      <a:pt x="40" y="28"/>
                    </a:moveTo>
                    <a:cubicBezTo>
                      <a:pt x="31" y="28"/>
                      <a:pt x="23" y="28"/>
                      <a:pt x="14" y="28"/>
                    </a:cubicBezTo>
                    <a:cubicBezTo>
                      <a:pt x="7" y="28"/>
                      <a:pt x="2" y="23"/>
                      <a:pt x="1" y="16"/>
                    </a:cubicBezTo>
                    <a:cubicBezTo>
                      <a:pt x="0" y="9"/>
                      <a:pt x="4" y="3"/>
                      <a:pt x="11" y="1"/>
                    </a:cubicBezTo>
                    <a:cubicBezTo>
                      <a:pt x="12" y="0"/>
                      <a:pt x="14" y="0"/>
                      <a:pt x="15" y="0"/>
                    </a:cubicBezTo>
                    <a:cubicBezTo>
                      <a:pt x="32" y="0"/>
                      <a:pt x="48" y="0"/>
                      <a:pt x="64" y="0"/>
                    </a:cubicBezTo>
                    <a:cubicBezTo>
                      <a:pt x="71" y="0"/>
                      <a:pt x="76" y="4"/>
                      <a:pt x="78" y="9"/>
                    </a:cubicBezTo>
                    <a:cubicBezTo>
                      <a:pt x="80" y="15"/>
                      <a:pt x="78" y="22"/>
                      <a:pt x="73" y="25"/>
                    </a:cubicBezTo>
                    <a:cubicBezTo>
                      <a:pt x="71" y="28"/>
                      <a:pt x="67" y="28"/>
                      <a:pt x="64" y="28"/>
                    </a:cubicBezTo>
                    <a:cubicBezTo>
                      <a:pt x="56" y="28"/>
                      <a:pt x="48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4" name="Freeform 55">
                <a:extLst>
                  <a:ext uri="{FF2B5EF4-FFF2-40B4-BE49-F238E27FC236}">
                    <a16:creationId xmlns:a16="http://schemas.microsoft.com/office/drawing/2014/main" id="{4D2084DB-3993-186A-CE29-940A75967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0863" y="3932812"/>
                <a:ext cx="93778" cy="33183"/>
              </a:xfrm>
              <a:custGeom>
                <a:avLst/>
                <a:gdLst>
                  <a:gd name="T0" fmla="*/ 41 w 82"/>
                  <a:gd name="T1" fmla="*/ 0 h 29"/>
                  <a:gd name="T2" fmla="*/ 66 w 82"/>
                  <a:gd name="T3" fmla="*/ 1 h 29"/>
                  <a:gd name="T4" fmla="*/ 79 w 82"/>
                  <a:gd name="T5" fmla="*/ 19 h 29"/>
                  <a:gd name="T6" fmla="*/ 67 w 82"/>
                  <a:gd name="T7" fmla="*/ 29 h 29"/>
                  <a:gd name="T8" fmla="*/ 64 w 82"/>
                  <a:gd name="T9" fmla="*/ 29 h 29"/>
                  <a:gd name="T10" fmla="*/ 17 w 82"/>
                  <a:gd name="T11" fmla="*/ 29 h 29"/>
                  <a:gd name="T12" fmla="*/ 2 w 82"/>
                  <a:gd name="T13" fmla="*/ 18 h 29"/>
                  <a:gd name="T14" fmla="*/ 15 w 82"/>
                  <a:gd name="T15" fmla="*/ 1 h 29"/>
                  <a:gd name="T16" fmla="*/ 41 w 82"/>
                  <a:gd name="T17" fmla="*/ 0 h 29"/>
                  <a:gd name="T18" fmla="*/ 41 w 82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29">
                    <a:moveTo>
                      <a:pt x="41" y="0"/>
                    </a:moveTo>
                    <a:cubicBezTo>
                      <a:pt x="49" y="0"/>
                      <a:pt x="58" y="0"/>
                      <a:pt x="66" y="1"/>
                    </a:cubicBezTo>
                    <a:cubicBezTo>
                      <a:pt x="75" y="1"/>
                      <a:pt x="82" y="10"/>
                      <a:pt x="79" y="19"/>
                    </a:cubicBezTo>
                    <a:cubicBezTo>
                      <a:pt x="77" y="24"/>
                      <a:pt x="73" y="28"/>
                      <a:pt x="67" y="29"/>
                    </a:cubicBezTo>
                    <a:cubicBezTo>
                      <a:pt x="66" y="29"/>
                      <a:pt x="65" y="29"/>
                      <a:pt x="64" y="29"/>
                    </a:cubicBezTo>
                    <a:cubicBezTo>
                      <a:pt x="48" y="29"/>
                      <a:pt x="32" y="29"/>
                      <a:pt x="17" y="29"/>
                    </a:cubicBezTo>
                    <a:cubicBezTo>
                      <a:pt x="9" y="29"/>
                      <a:pt x="3" y="25"/>
                      <a:pt x="2" y="18"/>
                    </a:cubicBezTo>
                    <a:cubicBezTo>
                      <a:pt x="0" y="10"/>
                      <a:pt x="6" y="1"/>
                      <a:pt x="15" y="1"/>
                    </a:cubicBezTo>
                    <a:cubicBezTo>
                      <a:pt x="23" y="0"/>
                      <a:pt x="32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5" name="Freeform 56">
                <a:extLst>
                  <a:ext uri="{FF2B5EF4-FFF2-40B4-BE49-F238E27FC236}">
                    <a16:creationId xmlns:a16="http://schemas.microsoft.com/office/drawing/2014/main" id="{4FF29114-CF0F-0E0F-484F-8E7B897E26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9651" y="3932812"/>
                <a:ext cx="91373" cy="33183"/>
              </a:xfrm>
              <a:custGeom>
                <a:avLst/>
                <a:gdLst>
                  <a:gd name="T0" fmla="*/ 39 w 80"/>
                  <a:gd name="T1" fmla="*/ 0 h 29"/>
                  <a:gd name="T2" fmla="*/ 65 w 80"/>
                  <a:gd name="T3" fmla="*/ 1 h 29"/>
                  <a:gd name="T4" fmla="*/ 78 w 80"/>
                  <a:gd name="T5" fmla="*/ 10 h 29"/>
                  <a:gd name="T6" fmla="*/ 73 w 80"/>
                  <a:gd name="T7" fmla="*/ 26 h 29"/>
                  <a:gd name="T8" fmla="*/ 65 w 80"/>
                  <a:gd name="T9" fmla="*/ 29 h 29"/>
                  <a:gd name="T10" fmla="*/ 14 w 80"/>
                  <a:gd name="T11" fmla="*/ 29 h 29"/>
                  <a:gd name="T12" fmla="*/ 0 w 80"/>
                  <a:gd name="T13" fmla="*/ 16 h 29"/>
                  <a:gd name="T14" fmla="*/ 11 w 80"/>
                  <a:gd name="T15" fmla="*/ 1 h 29"/>
                  <a:gd name="T16" fmla="*/ 16 w 80"/>
                  <a:gd name="T17" fmla="*/ 0 h 29"/>
                  <a:gd name="T18" fmla="*/ 39 w 80"/>
                  <a:gd name="T19" fmla="*/ 0 h 29"/>
                  <a:gd name="T20" fmla="*/ 39 w 8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9">
                    <a:moveTo>
                      <a:pt x="39" y="0"/>
                    </a:moveTo>
                    <a:cubicBezTo>
                      <a:pt x="48" y="0"/>
                      <a:pt x="57" y="0"/>
                      <a:pt x="65" y="1"/>
                    </a:cubicBezTo>
                    <a:cubicBezTo>
                      <a:pt x="71" y="1"/>
                      <a:pt x="76" y="5"/>
                      <a:pt x="78" y="10"/>
                    </a:cubicBezTo>
                    <a:cubicBezTo>
                      <a:pt x="80" y="16"/>
                      <a:pt x="78" y="22"/>
                      <a:pt x="73" y="26"/>
                    </a:cubicBezTo>
                    <a:cubicBezTo>
                      <a:pt x="71" y="27"/>
                      <a:pt x="68" y="29"/>
                      <a:pt x="65" y="29"/>
                    </a:cubicBezTo>
                    <a:cubicBezTo>
                      <a:pt x="48" y="29"/>
                      <a:pt x="31" y="29"/>
                      <a:pt x="14" y="29"/>
                    </a:cubicBezTo>
                    <a:cubicBezTo>
                      <a:pt x="6" y="29"/>
                      <a:pt x="1" y="23"/>
                      <a:pt x="0" y="16"/>
                    </a:cubicBezTo>
                    <a:cubicBezTo>
                      <a:pt x="0" y="9"/>
                      <a:pt x="4" y="3"/>
                      <a:pt x="11" y="1"/>
                    </a:cubicBezTo>
                    <a:cubicBezTo>
                      <a:pt x="12" y="1"/>
                      <a:pt x="14" y="0"/>
                      <a:pt x="16" y="0"/>
                    </a:cubicBezTo>
                    <a:cubicBezTo>
                      <a:pt x="24" y="0"/>
                      <a:pt x="32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6" name="Freeform 57">
                <a:extLst>
                  <a:ext uri="{FF2B5EF4-FFF2-40B4-BE49-F238E27FC236}">
                    <a16:creationId xmlns:a16="http://schemas.microsoft.com/office/drawing/2014/main" id="{2BF01484-F654-D85D-2E1B-AAA3DB87E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5235" y="3932812"/>
                <a:ext cx="89930" cy="33183"/>
              </a:xfrm>
              <a:custGeom>
                <a:avLst/>
                <a:gdLst>
                  <a:gd name="T0" fmla="*/ 39 w 79"/>
                  <a:gd name="T1" fmla="*/ 0 h 29"/>
                  <a:gd name="T2" fmla="*/ 65 w 79"/>
                  <a:gd name="T3" fmla="*/ 1 h 29"/>
                  <a:gd name="T4" fmla="*/ 77 w 79"/>
                  <a:gd name="T5" fmla="*/ 9 h 29"/>
                  <a:gd name="T6" fmla="*/ 75 w 79"/>
                  <a:gd name="T7" fmla="*/ 24 h 29"/>
                  <a:gd name="T8" fmla="*/ 64 w 79"/>
                  <a:gd name="T9" fmla="*/ 29 h 29"/>
                  <a:gd name="T10" fmla="*/ 14 w 79"/>
                  <a:gd name="T11" fmla="*/ 29 h 29"/>
                  <a:gd name="T12" fmla="*/ 0 w 79"/>
                  <a:gd name="T13" fmla="*/ 15 h 29"/>
                  <a:gd name="T14" fmla="*/ 14 w 79"/>
                  <a:gd name="T15" fmla="*/ 0 h 29"/>
                  <a:gd name="T16" fmla="*/ 39 w 79"/>
                  <a:gd name="T17" fmla="*/ 0 h 29"/>
                  <a:gd name="T18" fmla="*/ 39 w 79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29">
                    <a:moveTo>
                      <a:pt x="39" y="0"/>
                    </a:moveTo>
                    <a:cubicBezTo>
                      <a:pt x="48" y="0"/>
                      <a:pt x="56" y="0"/>
                      <a:pt x="65" y="1"/>
                    </a:cubicBezTo>
                    <a:cubicBezTo>
                      <a:pt x="71" y="1"/>
                      <a:pt x="75" y="4"/>
                      <a:pt x="77" y="9"/>
                    </a:cubicBezTo>
                    <a:cubicBezTo>
                      <a:pt x="79" y="14"/>
                      <a:pt x="78" y="19"/>
                      <a:pt x="75" y="24"/>
                    </a:cubicBezTo>
                    <a:cubicBezTo>
                      <a:pt x="72" y="27"/>
                      <a:pt x="68" y="29"/>
                      <a:pt x="64" y="29"/>
                    </a:cubicBezTo>
                    <a:cubicBezTo>
                      <a:pt x="47" y="29"/>
                      <a:pt x="31" y="29"/>
                      <a:pt x="14" y="29"/>
                    </a:cubicBezTo>
                    <a:cubicBezTo>
                      <a:pt x="6" y="29"/>
                      <a:pt x="0" y="23"/>
                      <a:pt x="0" y="15"/>
                    </a:cubicBezTo>
                    <a:cubicBezTo>
                      <a:pt x="0" y="7"/>
                      <a:pt x="6" y="1"/>
                      <a:pt x="14" y="0"/>
                    </a:cubicBezTo>
                    <a:cubicBezTo>
                      <a:pt x="23" y="0"/>
                      <a:pt x="31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7" name="Freeform 58">
                <a:extLst>
                  <a:ext uri="{FF2B5EF4-FFF2-40B4-BE49-F238E27FC236}">
                    <a16:creationId xmlns:a16="http://schemas.microsoft.com/office/drawing/2014/main" id="{657ABBFB-07BF-4087-983F-E5F8EE1FB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5760" y="3932812"/>
                <a:ext cx="93778" cy="33183"/>
              </a:xfrm>
              <a:custGeom>
                <a:avLst/>
                <a:gdLst>
                  <a:gd name="T0" fmla="*/ 41 w 82"/>
                  <a:gd name="T1" fmla="*/ 0 h 29"/>
                  <a:gd name="T2" fmla="*/ 67 w 82"/>
                  <a:gd name="T3" fmla="*/ 1 h 29"/>
                  <a:gd name="T4" fmla="*/ 79 w 82"/>
                  <a:gd name="T5" fmla="*/ 19 h 29"/>
                  <a:gd name="T6" fmla="*/ 68 w 82"/>
                  <a:gd name="T7" fmla="*/ 29 h 29"/>
                  <a:gd name="T8" fmla="*/ 65 w 82"/>
                  <a:gd name="T9" fmla="*/ 29 h 29"/>
                  <a:gd name="T10" fmla="*/ 17 w 82"/>
                  <a:gd name="T11" fmla="*/ 29 h 29"/>
                  <a:gd name="T12" fmla="*/ 2 w 82"/>
                  <a:gd name="T13" fmla="*/ 12 h 29"/>
                  <a:gd name="T14" fmla="*/ 16 w 82"/>
                  <a:gd name="T15" fmla="*/ 0 h 29"/>
                  <a:gd name="T16" fmla="*/ 41 w 82"/>
                  <a:gd name="T17" fmla="*/ 0 h 29"/>
                  <a:gd name="T18" fmla="*/ 41 w 82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29">
                    <a:moveTo>
                      <a:pt x="41" y="0"/>
                    </a:moveTo>
                    <a:cubicBezTo>
                      <a:pt x="49" y="0"/>
                      <a:pt x="58" y="0"/>
                      <a:pt x="67" y="1"/>
                    </a:cubicBezTo>
                    <a:cubicBezTo>
                      <a:pt x="76" y="1"/>
                      <a:pt x="82" y="10"/>
                      <a:pt x="79" y="19"/>
                    </a:cubicBezTo>
                    <a:cubicBezTo>
                      <a:pt x="77" y="25"/>
                      <a:pt x="73" y="28"/>
                      <a:pt x="68" y="29"/>
                    </a:cubicBezTo>
                    <a:cubicBezTo>
                      <a:pt x="67" y="29"/>
                      <a:pt x="66" y="29"/>
                      <a:pt x="65" y="29"/>
                    </a:cubicBezTo>
                    <a:cubicBezTo>
                      <a:pt x="49" y="29"/>
                      <a:pt x="33" y="29"/>
                      <a:pt x="17" y="29"/>
                    </a:cubicBezTo>
                    <a:cubicBezTo>
                      <a:pt x="7" y="29"/>
                      <a:pt x="0" y="21"/>
                      <a:pt x="2" y="12"/>
                    </a:cubicBezTo>
                    <a:cubicBezTo>
                      <a:pt x="3" y="5"/>
                      <a:pt x="9" y="1"/>
                      <a:pt x="16" y="0"/>
                    </a:cubicBezTo>
                    <a:cubicBezTo>
                      <a:pt x="25" y="0"/>
                      <a:pt x="33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B6174C7-CFB5-F0F3-A49B-DFC112398E89}"/>
                </a:ext>
              </a:extLst>
            </p:cNvPr>
            <p:cNvGrpSpPr/>
            <p:nvPr/>
          </p:nvGrpSpPr>
          <p:grpSpPr>
            <a:xfrm>
              <a:off x="6746809" y="3060838"/>
              <a:ext cx="1492626" cy="1496472"/>
              <a:chOff x="6743234" y="3060838"/>
              <a:chExt cx="1492626" cy="1496472"/>
            </a:xfrm>
            <a:solidFill>
              <a:schemeClr val="accent5"/>
            </a:solidFill>
          </p:grpSpPr>
          <p:sp>
            <p:nvSpPr>
              <p:cNvPr id="471" name="Freeform 5">
                <a:extLst>
                  <a:ext uri="{FF2B5EF4-FFF2-40B4-BE49-F238E27FC236}">
                    <a16:creationId xmlns:a16="http://schemas.microsoft.com/office/drawing/2014/main" id="{321F8F5D-8A4C-046E-9B5F-8B61C98A9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4135" y="3876745"/>
                <a:ext cx="88518" cy="89801"/>
              </a:xfrm>
              <a:custGeom>
                <a:avLst/>
                <a:gdLst>
                  <a:gd name="T0" fmla="*/ 58 w 58"/>
                  <a:gd name="T1" fmla="*/ 28 h 59"/>
                  <a:gd name="T2" fmla="*/ 29 w 58"/>
                  <a:gd name="T3" fmla="*/ 58 h 59"/>
                  <a:gd name="T4" fmla="*/ 1 w 58"/>
                  <a:gd name="T5" fmla="*/ 29 h 59"/>
                  <a:gd name="T6" fmla="*/ 26 w 58"/>
                  <a:gd name="T7" fmla="*/ 1 h 59"/>
                  <a:gd name="T8" fmla="*/ 58 w 58"/>
                  <a:gd name="T9" fmla="*/ 2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28"/>
                    </a:moveTo>
                    <a:cubicBezTo>
                      <a:pt x="56" y="45"/>
                      <a:pt x="48" y="57"/>
                      <a:pt x="29" y="58"/>
                    </a:cubicBezTo>
                    <a:cubicBezTo>
                      <a:pt x="11" y="59"/>
                      <a:pt x="1" y="47"/>
                      <a:pt x="1" y="29"/>
                    </a:cubicBezTo>
                    <a:cubicBezTo>
                      <a:pt x="0" y="14"/>
                      <a:pt x="9" y="3"/>
                      <a:pt x="26" y="1"/>
                    </a:cubicBezTo>
                    <a:cubicBezTo>
                      <a:pt x="44" y="0"/>
                      <a:pt x="54" y="10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2" name="Freeform 6">
                <a:extLst>
                  <a:ext uri="{FF2B5EF4-FFF2-40B4-BE49-F238E27FC236}">
                    <a16:creationId xmlns:a16="http://schemas.microsoft.com/office/drawing/2014/main" id="{3E4A6279-F73A-0CB4-8F84-1DC33202A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4250" y="3573346"/>
                <a:ext cx="90443" cy="88518"/>
              </a:xfrm>
              <a:custGeom>
                <a:avLst/>
                <a:gdLst>
                  <a:gd name="T0" fmla="*/ 29 w 59"/>
                  <a:gd name="T1" fmla="*/ 0 h 58"/>
                  <a:gd name="T2" fmla="*/ 58 w 59"/>
                  <a:gd name="T3" fmla="*/ 29 h 58"/>
                  <a:gd name="T4" fmla="*/ 28 w 59"/>
                  <a:gd name="T5" fmla="*/ 57 h 58"/>
                  <a:gd name="T6" fmla="*/ 2 w 59"/>
                  <a:gd name="T7" fmla="*/ 31 h 58"/>
                  <a:gd name="T8" fmla="*/ 29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9" y="0"/>
                    </a:moveTo>
                    <a:cubicBezTo>
                      <a:pt x="46" y="2"/>
                      <a:pt x="59" y="11"/>
                      <a:pt x="58" y="29"/>
                    </a:cubicBezTo>
                    <a:cubicBezTo>
                      <a:pt x="57" y="47"/>
                      <a:pt x="47" y="58"/>
                      <a:pt x="28" y="57"/>
                    </a:cubicBezTo>
                    <a:cubicBezTo>
                      <a:pt x="12" y="57"/>
                      <a:pt x="3" y="46"/>
                      <a:pt x="2" y="31"/>
                    </a:cubicBezTo>
                    <a:cubicBezTo>
                      <a:pt x="0" y="12"/>
                      <a:pt x="12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3" name="Freeform 7">
                <a:extLst>
                  <a:ext uri="{FF2B5EF4-FFF2-40B4-BE49-F238E27FC236}">
                    <a16:creationId xmlns:a16="http://schemas.microsoft.com/office/drawing/2014/main" id="{8F79C388-FBC9-FB27-7B7B-575E4E0D4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5147" y="4465584"/>
                <a:ext cx="89801" cy="88518"/>
              </a:xfrm>
              <a:custGeom>
                <a:avLst/>
                <a:gdLst>
                  <a:gd name="T0" fmla="*/ 30 w 59"/>
                  <a:gd name="T1" fmla="*/ 58 h 58"/>
                  <a:gd name="T2" fmla="*/ 0 w 59"/>
                  <a:gd name="T3" fmla="*/ 28 h 58"/>
                  <a:gd name="T4" fmla="*/ 27 w 59"/>
                  <a:gd name="T5" fmla="*/ 1 h 58"/>
                  <a:gd name="T6" fmla="*/ 58 w 59"/>
                  <a:gd name="T7" fmla="*/ 28 h 58"/>
                  <a:gd name="T8" fmla="*/ 30 w 59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30" y="58"/>
                    </a:moveTo>
                    <a:cubicBezTo>
                      <a:pt x="11" y="56"/>
                      <a:pt x="0" y="46"/>
                      <a:pt x="0" y="28"/>
                    </a:cubicBezTo>
                    <a:cubicBezTo>
                      <a:pt x="1" y="13"/>
                      <a:pt x="10" y="2"/>
                      <a:pt x="27" y="1"/>
                    </a:cubicBezTo>
                    <a:cubicBezTo>
                      <a:pt x="45" y="0"/>
                      <a:pt x="57" y="9"/>
                      <a:pt x="58" y="28"/>
                    </a:cubicBezTo>
                    <a:cubicBezTo>
                      <a:pt x="59" y="46"/>
                      <a:pt x="47" y="55"/>
                      <a:pt x="30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4" name="Freeform 8">
                <a:extLst>
                  <a:ext uri="{FF2B5EF4-FFF2-40B4-BE49-F238E27FC236}">
                    <a16:creationId xmlns:a16="http://schemas.microsoft.com/office/drawing/2014/main" id="{4AD012CA-BCB7-4574-792A-61AB5631A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1953" y="3123058"/>
                <a:ext cx="88518" cy="90443"/>
              </a:xfrm>
              <a:custGeom>
                <a:avLst/>
                <a:gdLst>
                  <a:gd name="T0" fmla="*/ 58 w 58"/>
                  <a:gd name="T1" fmla="*/ 31 h 59"/>
                  <a:gd name="T2" fmla="*/ 26 w 58"/>
                  <a:gd name="T3" fmla="*/ 58 h 59"/>
                  <a:gd name="T4" fmla="*/ 0 w 58"/>
                  <a:gd name="T5" fmla="*/ 30 h 59"/>
                  <a:gd name="T6" fmla="*/ 29 w 58"/>
                  <a:gd name="T7" fmla="*/ 1 h 59"/>
                  <a:gd name="T8" fmla="*/ 58 w 58"/>
                  <a:gd name="T9" fmla="*/ 3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1"/>
                    </a:moveTo>
                    <a:cubicBezTo>
                      <a:pt x="55" y="49"/>
                      <a:pt x="43" y="59"/>
                      <a:pt x="26" y="58"/>
                    </a:cubicBezTo>
                    <a:cubicBezTo>
                      <a:pt x="11" y="56"/>
                      <a:pt x="0" y="46"/>
                      <a:pt x="0" y="30"/>
                    </a:cubicBezTo>
                    <a:cubicBezTo>
                      <a:pt x="1" y="12"/>
                      <a:pt x="11" y="0"/>
                      <a:pt x="29" y="1"/>
                    </a:cubicBezTo>
                    <a:cubicBezTo>
                      <a:pt x="47" y="1"/>
                      <a:pt x="56" y="13"/>
                      <a:pt x="58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5" name="Freeform 9">
                <a:extLst>
                  <a:ext uri="{FF2B5EF4-FFF2-40B4-BE49-F238E27FC236}">
                    <a16:creationId xmlns:a16="http://schemas.microsoft.com/office/drawing/2014/main" id="{13A90885-9908-4ACC-7F13-8DE34D6166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9366" y="3309074"/>
                <a:ext cx="88518" cy="88518"/>
              </a:xfrm>
              <a:custGeom>
                <a:avLst/>
                <a:gdLst>
                  <a:gd name="T0" fmla="*/ 58 w 58"/>
                  <a:gd name="T1" fmla="*/ 28 h 58"/>
                  <a:gd name="T2" fmla="*/ 27 w 58"/>
                  <a:gd name="T3" fmla="*/ 57 h 58"/>
                  <a:gd name="T4" fmla="*/ 0 w 58"/>
                  <a:gd name="T5" fmla="*/ 30 h 58"/>
                  <a:gd name="T6" fmla="*/ 28 w 58"/>
                  <a:gd name="T7" fmla="*/ 0 h 58"/>
                  <a:gd name="T8" fmla="*/ 58 w 58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cubicBezTo>
                      <a:pt x="55" y="47"/>
                      <a:pt x="45" y="58"/>
                      <a:pt x="27" y="57"/>
                    </a:cubicBezTo>
                    <a:cubicBezTo>
                      <a:pt x="11" y="56"/>
                      <a:pt x="1" y="46"/>
                      <a:pt x="0" y="30"/>
                    </a:cubicBezTo>
                    <a:cubicBezTo>
                      <a:pt x="0" y="13"/>
                      <a:pt x="11" y="1"/>
                      <a:pt x="28" y="0"/>
                    </a:cubicBezTo>
                    <a:cubicBezTo>
                      <a:pt x="46" y="0"/>
                      <a:pt x="55" y="13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6" name="Freeform 10">
                <a:extLst>
                  <a:ext uri="{FF2B5EF4-FFF2-40B4-BE49-F238E27FC236}">
                    <a16:creationId xmlns:a16="http://schemas.microsoft.com/office/drawing/2014/main" id="{FCB5023C-EB73-6AE4-DC49-CF94AE0F56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3319" y="4430306"/>
                <a:ext cx="88518" cy="90443"/>
              </a:xfrm>
              <a:custGeom>
                <a:avLst/>
                <a:gdLst>
                  <a:gd name="T0" fmla="*/ 58 w 58"/>
                  <a:gd name="T1" fmla="*/ 30 h 59"/>
                  <a:gd name="T2" fmla="*/ 29 w 58"/>
                  <a:gd name="T3" fmla="*/ 59 h 59"/>
                  <a:gd name="T4" fmla="*/ 2 w 58"/>
                  <a:gd name="T5" fmla="*/ 33 h 59"/>
                  <a:gd name="T6" fmla="*/ 28 w 58"/>
                  <a:gd name="T7" fmla="*/ 2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7" y="48"/>
                      <a:pt x="47" y="59"/>
                      <a:pt x="29" y="59"/>
                    </a:cubicBezTo>
                    <a:cubicBezTo>
                      <a:pt x="14" y="59"/>
                      <a:pt x="3" y="49"/>
                      <a:pt x="2" y="33"/>
                    </a:cubicBezTo>
                    <a:cubicBezTo>
                      <a:pt x="0" y="15"/>
                      <a:pt x="10" y="3"/>
                      <a:pt x="28" y="2"/>
                    </a:cubicBezTo>
                    <a:cubicBezTo>
                      <a:pt x="47" y="0"/>
                      <a:pt x="56" y="12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7" name="Freeform 11">
                <a:extLst>
                  <a:ext uri="{FF2B5EF4-FFF2-40B4-BE49-F238E27FC236}">
                    <a16:creationId xmlns:a16="http://schemas.microsoft.com/office/drawing/2014/main" id="{ED0F8D3B-D36E-0433-E368-2DCFA7421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9906" y="3126265"/>
                <a:ext cx="88518" cy="89801"/>
              </a:xfrm>
              <a:custGeom>
                <a:avLst/>
                <a:gdLst>
                  <a:gd name="T0" fmla="*/ 30 w 58"/>
                  <a:gd name="T1" fmla="*/ 0 h 59"/>
                  <a:gd name="T2" fmla="*/ 57 w 58"/>
                  <a:gd name="T3" fmla="*/ 31 h 59"/>
                  <a:gd name="T4" fmla="*/ 26 w 58"/>
                  <a:gd name="T5" fmla="*/ 57 h 59"/>
                  <a:gd name="T6" fmla="*/ 1 w 58"/>
                  <a:gd name="T7" fmla="*/ 29 h 59"/>
                  <a:gd name="T8" fmla="*/ 30 w 58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30" y="0"/>
                    </a:moveTo>
                    <a:cubicBezTo>
                      <a:pt x="47" y="2"/>
                      <a:pt x="58" y="13"/>
                      <a:pt x="57" y="31"/>
                    </a:cubicBezTo>
                    <a:cubicBezTo>
                      <a:pt x="55" y="48"/>
                      <a:pt x="44" y="59"/>
                      <a:pt x="26" y="57"/>
                    </a:cubicBezTo>
                    <a:cubicBezTo>
                      <a:pt x="10" y="55"/>
                      <a:pt x="0" y="45"/>
                      <a:pt x="1" y="29"/>
                    </a:cubicBezTo>
                    <a:cubicBezTo>
                      <a:pt x="1" y="10"/>
                      <a:pt x="12" y="1"/>
                      <a:pt x="3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8" name="Freeform 12">
                <a:extLst>
                  <a:ext uri="{FF2B5EF4-FFF2-40B4-BE49-F238E27FC236}">
                    <a16:creationId xmlns:a16="http://schemas.microsoft.com/office/drawing/2014/main" id="{3C1364E8-7680-8BD6-40ED-693C5CEFE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988" y="3076232"/>
                <a:ext cx="86594" cy="87877"/>
              </a:xfrm>
              <a:custGeom>
                <a:avLst/>
                <a:gdLst>
                  <a:gd name="T0" fmla="*/ 57 w 57"/>
                  <a:gd name="T1" fmla="*/ 30 h 58"/>
                  <a:gd name="T2" fmla="*/ 26 w 57"/>
                  <a:gd name="T3" fmla="*/ 57 h 58"/>
                  <a:gd name="T4" fmla="*/ 0 w 57"/>
                  <a:gd name="T5" fmla="*/ 29 h 58"/>
                  <a:gd name="T6" fmla="*/ 29 w 57"/>
                  <a:gd name="T7" fmla="*/ 0 h 58"/>
                  <a:gd name="T8" fmla="*/ 57 w 57"/>
                  <a:gd name="T9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57" y="30"/>
                    </a:moveTo>
                    <a:cubicBezTo>
                      <a:pt x="55" y="49"/>
                      <a:pt x="44" y="58"/>
                      <a:pt x="26" y="57"/>
                    </a:cubicBezTo>
                    <a:cubicBezTo>
                      <a:pt x="10" y="55"/>
                      <a:pt x="0" y="45"/>
                      <a:pt x="0" y="29"/>
                    </a:cubicBezTo>
                    <a:cubicBezTo>
                      <a:pt x="0" y="11"/>
                      <a:pt x="12" y="0"/>
                      <a:pt x="29" y="0"/>
                    </a:cubicBezTo>
                    <a:cubicBezTo>
                      <a:pt x="47" y="0"/>
                      <a:pt x="56" y="12"/>
                      <a:pt x="57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9" name="Freeform 13">
                <a:extLst>
                  <a:ext uri="{FF2B5EF4-FFF2-40B4-BE49-F238E27FC236}">
                    <a16:creationId xmlns:a16="http://schemas.microsoft.com/office/drawing/2014/main" id="{9CA7ED0B-DEB9-63D0-D069-9D994068E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4326" y="3060838"/>
                <a:ext cx="88518" cy="86594"/>
              </a:xfrm>
              <a:custGeom>
                <a:avLst/>
                <a:gdLst>
                  <a:gd name="T0" fmla="*/ 28 w 58"/>
                  <a:gd name="T1" fmla="*/ 57 h 57"/>
                  <a:gd name="T2" fmla="*/ 1 w 58"/>
                  <a:gd name="T3" fmla="*/ 27 h 57"/>
                  <a:gd name="T4" fmla="*/ 28 w 58"/>
                  <a:gd name="T5" fmla="*/ 0 h 57"/>
                  <a:gd name="T6" fmla="*/ 58 w 58"/>
                  <a:gd name="T7" fmla="*/ 28 h 57"/>
                  <a:gd name="T8" fmla="*/ 28 w 58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28" y="57"/>
                    </a:moveTo>
                    <a:cubicBezTo>
                      <a:pt x="10" y="55"/>
                      <a:pt x="0" y="44"/>
                      <a:pt x="1" y="27"/>
                    </a:cubicBezTo>
                    <a:cubicBezTo>
                      <a:pt x="1" y="10"/>
                      <a:pt x="12" y="1"/>
                      <a:pt x="28" y="0"/>
                    </a:cubicBezTo>
                    <a:cubicBezTo>
                      <a:pt x="45" y="0"/>
                      <a:pt x="58" y="10"/>
                      <a:pt x="58" y="28"/>
                    </a:cubicBezTo>
                    <a:cubicBezTo>
                      <a:pt x="57" y="46"/>
                      <a:pt x="46" y="56"/>
                      <a:pt x="28" y="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0" name="Freeform 14">
                <a:extLst>
                  <a:ext uri="{FF2B5EF4-FFF2-40B4-BE49-F238E27FC236}">
                    <a16:creationId xmlns:a16="http://schemas.microsoft.com/office/drawing/2014/main" id="{EF106D06-497D-7203-2CC3-845545251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9052" y="3202596"/>
                <a:ext cx="88518" cy="89801"/>
              </a:xfrm>
              <a:custGeom>
                <a:avLst/>
                <a:gdLst>
                  <a:gd name="T0" fmla="*/ 58 w 58"/>
                  <a:gd name="T1" fmla="*/ 30 h 59"/>
                  <a:gd name="T2" fmla="*/ 29 w 58"/>
                  <a:gd name="T3" fmla="*/ 58 h 59"/>
                  <a:gd name="T4" fmla="*/ 1 w 58"/>
                  <a:gd name="T5" fmla="*/ 33 h 59"/>
                  <a:gd name="T6" fmla="*/ 27 w 58"/>
                  <a:gd name="T7" fmla="*/ 2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6" y="48"/>
                      <a:pt x="47" y="58"/>
                      <a:pt x="29" y="58"/>
                    </a:cubicBezTo>
                    <a:cubicBezTo>
                      <a:pt x="12" y="59"/>
                      <a:pt x="2" y="49"/>
                      <a:pt x="1" y="33"/>
                    </a:cubicBezTo>
                    <a:cubicBezTo>
                      <a:pt x="0" y="15"/>
                      <a:pt x="9" y="3"/>
                      <a:pt x="27" y="2"/>
                    </a:cubicBezTo>
                    <a:cubicBezTo>
                      <a:pt x="45" y="0"/>
                      <a:pt x="55" y="12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1" name="Freeform 15">
                <a:extLst>
                  <a:ext uri="{FF2B5EF4-FFF2-40B4-BE49-F238E27FC236}">
                    <a16:creationId xmlns:a16="http://schemas.microsoft.com/office/drawing/2014/main" id="{C65E8F1A-392A-2BA3-D55D-ECA1F28BB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1870" y="4368086"/>
                <a:ext cx="89801" cy="88518"/>
              </a:xfrm>
              <a:custGeom>
                <a:avLst/>
                <a:gdLst>
                  <a:gd name="T0" fmla="*/ 59 w 59"/>
                  <a:gd name="T1" fmla="*/ 27 h 58"/>
                  <a:gd name="T2" fmla="*/ 28 w 59"/>
                  <a:gd name="T3" fmla="*/ 57 h 58"/>
                  <a:gd name="T4" fmla="*/ 1 w 59"/>
                  <a:gd name="T5" fmla="*/ 27 h 58"/>
                  <a:gd name="T6" fmla="*/ 29 w 59"/>
                  <a:gd name="T7" fmla="*/ 1 h 58"/>
                  <a:gd name="T8" fmla="*/ 59 w 59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59" y="27"/>
                    </a:moveTo>
                    <a:cubicBezTo>
                      <a:pt x="55" y="47"/>
                      <a:pt x="46" y="58"/>
                      <a:pt x="28" y="57"/>
                    </a:cubicBezTo>
                    <a:cubicBezTo>
                      <a:pt x="9" y="57"/>
                      <a:pt x="0" y="45"/>
                      <a:pt x="1" y="27"/>
                    </a:cubicBezTo>
                    <a:cubicBezTo>
                      <a:pt x="2" y="10"/>
                      <a:pt x="14" y="1"/>
                      <a:pt x="29" y="1"/>
                    </a:cubicBezTo>
                    <a:cubicBezTo>
                      <a:pt x="46" y="0"/>
                      <a:pt x="56" y="12"/>
                      <a:pt x="59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2" name="Freeform 16">
                <a:extLst>
                  <a:ext uri="{FF2B5EF4-FFF2-40B4-BE49-F238E27FC236}">
                    <a16:creationId xmlns:a16="http://schemas.microsoft.com/office/drawing/2014/main" id="{AEB3B257-9CE4-DA9F-A1D3-F4D1DF9A6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2131" y="3436079"/>
                <a:ext cx="90443" cy="89801"/>
              </a:xfrm>
              <a:custGeom>
                <a:avLst/>
                <a:gdLst>
                  <a:gd name="T0" fmla="*/ 59 w 59"/>
                  <a:gd name="T1" fmla="*/ 30 h 59"/>
                  <a:gd name="T2" fmla="*/ 27 w 59"/>
                  <a:gd name="T3" fmla="*/ 57 h 59"/>
                  <a:gd name="T4" fmla="*/ 2 w 59"/>
                  <a:gd name="T5" fmla="*/ 25 h 59"/>
                  <a:gd name="T6" fmla="*/ 31 w 59"/>
                  <a:gd name="T7" fmla="*/ 1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5" y="48"/>
                      <a:pt x="45" y="59"/>
                      <a:pt x="27" y="57"/>
                    </a:cubicBezTo>
                    <a:cubicBezTo>
                      <a:pt x="9" y="56"/>
                      <a:pt x="0" y="43"/>
                      <a:pt x="2" y="25"/>
                    </a:cubicBezTo>
                    <a:cubicBezTo>
                      <a:pt x="4" y="10"/>
                      <a:pt x="15" y="0"/>
                      <a:pt x="31" y="1"/>
                    </a:cubicBezTo>
                    <a:cubicBezTo>
                      <a:pt x="49" y="2"/>
                      <a:pt x="58" y="13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3" name="Freeform 17">
                <a:extLst>
                  <a:ext uri="{FF2B5EF4-FFF2-40B4-BE49-F238E27FC236}">
                    <a16:creationId xmlns:a16="http://schemas.microsoft.com/office/drawing/2014/main" id="{8EB8EE39-8BC4-4AEF-8389-50D79130B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2460" y="4276361"/>
                <a:ext cx="89801" cy="88518"/>
              </a:xfrm>
              <a:custGeom>
                <a:avLst/>
                <a:gdLst>
                  <a:gd name="T0" fmla="*/ 27 w 59"/>
                  <a:gd name="T1" fmla="*/ 0 h 58"/>
                  <a:gd name="T2" fmla="*/ 58 w 59"/>
                  <a:gd name="T3" fmla="*/ 27 h 58"/>
                  <a:gd name="T4" fmla="*/ 30 w 59"/>
                  <a:gd name="T5" fmla="*/ 57 h 58"/>
                  <a:gd name="T6" fmla="*/ 2 w 59"/>
                  <a:gd name="T7" fmla="*/ 32 h 58"/>
                  <a:gd name="T8" fmla="*/ 27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7" y="0"/>
                    </a:moveTo>
                    <a:cubicBezTo>
                      <a:pt x="45" y="1"/>
                      <a:pt x="57" y="9"/>
                      <a:pt x="58" y="27"/>
                    </a:cubicBezTo>
                    <a:cubicBezTo>
                      <a:pt x="59" y="45"/>
                      <a:pt x="48" y="56"/>
                      <a:pt x="30" y="57"/>
                    </a:cubicBezTo>
                    <a:cubicBezTo>
                      <a:pt x="13" y="58"/>
                      <a:pt x="4" y="47"/>
                      <a:pt x="2" y="32"/>
                    </a:cubicBezTo>
                    <a:cubicBezTo>
                      <a:pt x="0" y="14"/>
                      <a:pt x="9" y="3"/>
                      <a:pt x="2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4" name="Freeform 18">
                <a:extLst>
                  <a:ext uri="{FF2B5EF4-FFF2-40B4-BE49-F238E27FC236}">
                    <a16:creationId xmlns:a16="http://schemas.microsoft.com/office/drawing/2014/main" id="{0F8B4B67-E6A6-09CD-2110-B557F38CC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1241" y="4158978"/>
                <a:ext cx="88518" cy="89801"/>
              </a:xfrm>
              <a:custGeom>
                <a:avLst/>
                <a:gdLst>
                  <a:gd name="T0" fmla="*/ 58 w 58"/>
                  <a:gd name="T1" fmla="*/ 30 h 59"/>
                  <a:gd name="T2" fmla="*/ 27 w 58"/>
                  <a:gd name="T3" fmla="*/ 58 h 59"/>
                  <a:gd name="T4" fmla="*/ 2 w 58"/>
                  <a:gd name="T5" fmla="*/ 26 h 59"/>
                  <a:gd name="T6" fmla="*/ 29 w 58"/>
                  <a:gd name="T7" fmla="*/ 1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5" y="47"/>
                      <a:pt x="45" y="59"/>
                      <a:pt x="27" y="58"/>
                    </a:cubicBezTo>
                    <a:cubicBezTo>
                      <a:pt x="9" y="56"/>
                      <a:pt x="0" y="43"/>
                      <a:pt x="2" y="26"/>
                    </a:cubicBezTo>
                    <a:cubicBezTo>
                      <a:pt x="3" y="10"/>
                      <a:pt x="13" y="0"/>
                      <a:pt x="29" y="1"/>
                    </a:cubicBezTo>
                    <a:cubicBezTo>
                      <a:pt x="48" y="2"/>
                      <a:pt x="57" y="13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5" name="Freeform 19">
                <a:extLst>
                  <a:ext uri="{FF2B5EF4-FFF2-40B4-BE49-F238E27FC236}">
                    <a16:creationId xmlns:a16="http://schemas.microsoft.com/office/drawing/2014/main" id="{DF2F3B49-9F70-54A2-BCF8-E3FC9AECD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1800" y="4022993"/>
                <a:ext cx="89801" cy="90443"/>
              </a:xfrm>
              <a:custGeom>
                <a:avLst/>
                <a:gdLst>
                  <a:gd name="T0" fmla="*/ 59 w 59"/>
                  <a:gd name="T1" fmla="*/ 30 h 59"/>
                  <a:gd name="T2" fmla="*/ 29 w 59"/>
                  <a:gd name="T3" fmla="*/ 58 h 59"/>
                  <a:gd name="T4" fmla="*/ 1 w 59"/>
                  <a:gd name="T5" fmla="*/ 32 h 59"/>
                  <a:gd name="T6" fmla="*/ 29 w 59"/>
                  <a:gd name="T7" fmla="*/ 1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6" y="47"/>
                      <a:pt x="48" y="59"/>
                      <a:pt x="29" y="58"/>
                    </a:cubicBezTo>
                    <a:cubicBezTo>
                      <a:pt x="13" y="58"/>
                      <a:pt x="2" y="48"/>
                      <a:pt x="1" y="32"/>
                    </a:cubicBezTo>
                    <a:cubicBezTo>
                      <a:pt x="0" y="14"/>
                      <a:pt x="10" y="3"/>
                      <a:pt x="29" y="1"/>
                    </a:cubicBezTo>
                    <a:cubicBezTo>
                      <a:pt x="48" y="0"/>
                      <a:pt x="55" y="13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6" name="Freeform 20">
                <a:extLst>
                  <a:ext uri="{FF2B5EF4-FFF2-40B4-BE49-F238E27FC236}">
                    <a16:creationId xmlns:a16="http://schemas.microsoft.com/office/drawing/2014/main" id="{C6628535-6526-4389-E6E9-17ABD89585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6520" y="3429664"/>
                <a:ext cx="89801" cy="94933"/>
              </a:xfrm>
              <a:custGeom>
                <a:avLst/>
                <a:gdLst>
                  <a:gd name="T0" fmla="*/ 58 w 59"/>
                  <a:gd name="T1" fmla="*/ 35 h 62"/>
                  <a:gd name="T2" fmla="*/ 25 w 59"/>
                  <a:gd name="T3" fmla="*/ 58 h 62"/>
                  <a:gd name="T4" fmla="*/ 2 w 59"/>
                  <a:gd name="T5" fmla="*/ 28 h 62"/>
                  <a:gd name="T6" fmla="*/ 33 w 59"/>
                  <a:gd name="T7" fmla="*/ 2 h 62"/>
                  <a:gd name="T8" fmla="*/ 58 w 59"/>
                  <a:gd name="T9" fmla="*/ 3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62">
                    <a:moveTo>
                      <a:pt x="58" y="35"/>
                    </a:moveTo>
                    <a:cubicBezTo>
                      <a:pt x="54" y="51"/>
                      <a:pt x="44" y="62"/>
                      <a:pt x="25" y="58"/>
                    </a:cubicBezTo>
                    <a:cubicBezTo>
                      <a:pt x="10" y="55"/>
                      <a:pt x="0" y="44"/>
                      <a:pt x="2" y="28"/>
                    </a:cubicBezTo>
                    <a:cubicBezTo>
                      <a:pt x="4" y="11"/>
                      <a:pt x="15" y="0"/>
                      <a:pt x="33" y="2"/>
                    </a:cubicBezTo>
                    <a:cubicBezTo>
                      <a:pt x="51" y="4"/>
                      <a:pt x="59" y="16"/>
                      <a:pt x="58" y="3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7" name="Freeform 21">
                <a:extLst>
                  <a:ext uri="{FF2B5EF4-FFF2-40B4-BE49-F238E27FC236}">
                    <a16:creationId xmlns:a16="http://schemas.microsoft.com/office/drawing/2014/main" id="{72BBA707-47DE-8559-DA35-EF5933DBF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2492" y="3304584"/>
                <a:ext cx="87236" cy="88518"/>
              </a:xfrm>
              <a:custGeom>
                <a:avLst/>
                <a:gdLst>
                  <a:gd name="T0" fmla="*/ 29 w 57"/>
                  <a:gd name="T1" fmla="*/ 58 h 58"/>
                  <a:gd name="T2" fmla="*/ 1 w 57"/>
                  <a:gd name="T3" fmla="*/ 28 h 58"/>
                  <a:gd name="T4" fmla="*/ 32 w 57"/>
                  <a:gd name="T5" fmla="*/ 1 h 58"/>
                  <a:gd name="T6" fmla="*/ 57 w 57"/>
                  <a:gd name="T7" fmla="*/ 29 h 58"/>
                  <a:gd name="T8" fmla="*/ 29 w 57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29" y="58"/>
                    </a:moveTo>
                    <a:cubicBezTo>
                      <a:pt x="10" y="56"/>
                      <a:pt x="0" y="45"/>
                      <a:pt x="1" y="28"/>
                    </a:cubicBezTo>
                    <a:cubicBezTo>
                      <a:pt x="2" y="11"/>
                      <a:pt x="14" y="0"/>
                      <a:pt x="32" y="1"/>
                    </a:cubicBezTo>
                    <a:cubicBezTo>
                      <a:pt x="48" y="3"/>
                      <a:pt x="57" y="14"/>
                      <a:pt x="57" y="29"/>
                    </a:cubicBezTo>
                    <a:cubicBezTo>
                      <a:pt x="57" y="47"/>
                      <a:pt x="47" y="57"/>
                      <a:pt x="29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8" name="Freeform 22">
                <a:extLst>
                  <a:ext uri="{FF2B5EF4-FFF2-40B4-BE49-F238E27FC236}">
                    <a16:creationId xmlns:a16="http://schemas.microsoft.com/office/drawing/2014/main" id="{F3BCCCB6-24AD-A16D-5FFB-8EB12B59A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3234" y="3728574"/>
                <a:ext cx="88518" cy="88518"/>
              </a:xfrm>
              <a:custGeom>
                <a:avLst/>
                <a:gdLst>
                  <a:gd name="T0" fmla="*/ 29 w 58"/>
                  <a:gd name="T1" fmla="*/ 58 h 58"/>
                  <a:gd name="T2" fmla="*/ 1 w 58"/>
                  <a:gd name="T3" fmla="*/ 28 h 58"/>
                  <a:gd name="T4" fmla="*/ 27 w 58"/>
                  <a:gd name="T5" fmla="*/ 1 h 58"/>
                  <a:gd name="T6" fmla="*/ 58 w 58"/>
                  <a:gd name="T7" fmla="*/ 28 h 58"/>
                  <a:gd name="T8" fmla="*/ 29 w 58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29" y="58"/>
                    </a:moveTo>
                    <a:cubicBezTo>
                      <a:pt x="12" y="56"/>
                      <a:pt x="0" y="46"/>
                      <a:pt x="1" y="28"/>
                    </a:cubicBezTo>
                    <a:cubicBezTo>
                      <a:pt x="1" y="13"/>
                      <a:pt x="11" y="2"/>
                      <a:pt x="27" y="1"/>
                    </a:cubicBezTo>
                    <a:cubicBezTo>
                      <a:pt x="45" y="0"/>
                      <a:pt x="57" y="10"/>
                      <a:pt x="58" y="28"/>
                    </a:cubicBezTo>
                    <a:cubicBezTo>
                      <a:pt x="58" y="46"/>
                      <a:pt x="47" y="55"/>
                      <a:pt x="29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9" name="Freeform 23">
                <a:extLst>
                  <a:ext uri="{FF2B5EF4-FFF2-40B4-BE49-F238E27FC236}">
                    <a16:creationId xmlns:a16="http://schemas.microsoft.com/office/drawing/2014/main" id="{65AD6790-ED8E-7A00-A0FD-7A5728DE5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1202" y="4466867"/>
                <a:ext cx="89801" cy="90443"/>
              </a:xfrm>
              <a:custGeom>
                <a:avLst/>
                <a:gdLst>
                  <a:gd name="T0" fmla="*/ 59 w 59"/>
                  <a:gd name="T1" fmla="*/ 30 h 59"/>
                  <a:gd name="T2" fmla="*/ 27 w 59"/>
                  <a:gd name="T3" fmla="*/ 57 h 59"/>
                  <a:gd name="T4" fmla="*/ 2 w 59"/>
                  <a:gd name="T5" fmla="*/ 25 h 59"/>
                  <a:gd name="T6" fmla="*/ 30 w 59"/>
                  <a:gd name="T7" fmla="*/ 0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5" y="47"/>
                      <a:pt x="46" y="59"/>
                      <a:pt x="27" y="57"/>
                    </a:cubicBezTo>
                    <a:cubicBezTo>
                      <a:pt x="9" y="55"/>
                      <a:pt x="0" y="43"/>
                      <a:pt x="2" y="25"/>
                    </a:cubicBezTo>
                    <a:cubicBezTo>
                      <a:pt x="3" y="9"/>
                      <a:pt x="15" y="0"/>
                      <a:pt x="30" y="0"/>
                    </a:cubicBezTo>
                    <a:cubicBezTo>
                      <a:pt x="48" y="1"/>
                      <a:pt x="58" y="12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0" name="Freeform 24">
                <a:extLst>
                  <a:ext uri="{FF2B5EF4-FFF2-40B4-BE49-F238E27FC236}">
                    <a16:creationId xmlns:a16="http://schemas.microsoft.com/office/drawing/2014/main" id="{3D8F99A8-BD87-1906-8BE4-BAF2CA377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3497" y="3879953"/>
                <a:ext cx="87236" cy="88518"/>
              </a:xfrm>
              <a:custGeom>
                <a:avLst/>
                <a:gdLst>
                  <a:gd name="T0" fmla="*/ 57 w 57"/>
                  <a:gd name="T1" fmla="*/ 28 h 58"/>
                  <a:gd name="T2" fmla="*/ 29 w 57"/>
                  <a:gd name="T3" fmla="*/ 58 h 58"/>
                  <a:gd name="T4" fmla="*/ 0 w 57"/>
                  <a:gd name="T5" fmla="*/ 29 h 58"/>
                  <a:gd name="T6" fmla="*/ 25 w 57"/>
                  <a:gd name="T7" fmla="*/ 1 h 58"/>
                  <a:gd name="T8" fmla="*/ 57 w 57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57" y="28"/>
                    </a:moveTo>
                    <a:cubicBezTo>
                      <a:pt x="55" y="45"/>
                      <a:pt x="47" y="58"/>
                      <a:pt x="29" y="58"/>
                    </a:cubicBezTo>
                    <a:cubicBezTo>
                      <a:pt x="10" y="58"/>
                      <a:pt x="0" y="47"/>
                      <a:pt x="0" y="29"/>
                    </a:cubicBezTo>
                    <a:cubicBezTo>
                      <a:pt x="0" y="13"/>
                      <a:pt x="10" y="3"/>
                      <a:pt x="25" y="1"/>
                    </a:cubicBezTo>
                    <a:cubicBezTo>
                      <a:pt x="43" y="0"/>
                      <a:pt x="53" y="11"/>
                      <a:pt x="57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1" name="Freeform 25">
                <a:extLst>
                  <a:ext uri="{FF2B5EF4-FFF2-40B4-BE49-F238E27FC236}">
                    <a16:creationId xmlns:a16="http://schemas.microsoft.com/office/drawing/2014/main" id="{67C1A3AB-21FE-A3FD-3D7D-E6C26584E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684" y="3579119"/>
                <a:ext cx="88518" cy="87235"/>
              </a:xfrm>
              <a:custGeom>
                <a:avLst/>
                <a:gdLst>
                  <a:gd name="T0" fmla="*/ 29 w 58"/>
                  <a:gd name="T1" fmla="*/ 0 h 57"/>
                  <a:gd name="T2" fmla="*/ 58 w 58"/>
                  <a:gd name="T3" fmla="*/ 28 h 57"/>
                  <a:gd name="T4" fmla="*/ 33 w 58"/>
                  <a:gd name="T5" fmla="*/ 56 h 57"/>
                  <a:gd name="T6" fmla="*/ 2 w 58"/>
                  <a:gd name="T7" fmla="*/ 31 h 57"/>
                  <a:gd name="T8" fmla="*/ 29 w 58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29" y="0"/>
                    </a:moveTo>
                    <a:cubicBezTo>
                      <a:pt x="47" y="1"/>
                      <a:pt x="58" y="10"/>
                      <a:pt x="58" y="28"/>
                    </a:cubicBezTo>
                    <a:cubicBezTo>
                      <a:pt x="58" y="43"/>
                      <a:pt x="50" y="55"/>
                      <a:pt x="33" y="56"/>
                    </a:cubicBezTo>
                    <a:cubicBezTo>
                      <a:pt x="16" y="57"/>
                      <a:pt x="4" y="49"/>
                      <a:pt x="2" y="31"/>
                    </a:cubicBezTo>
                    <a:cubicBezTo>
                      <a:pt x="0" y="12"/>
                      <a:pt x="11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2" name="Freeform 26">
                <a:extLst>
                  <a:ext uri="{FF2B5EF4-FFF2-40B4-BE49-F238E27FC236}">
                    <a16:creationId xmlns:a16="http://schemas.microsoft.com/office/drawing/2014/main" id="{BA8A0843-792D-DBB0-D186-678BFC138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2806" y="3202596"/>
                <a:ext cx="88518" cy="88518"/>
              </a:xfrm>
              <a:custGeom>
                <a:avLst/>
                <a:gdLst>
                  <a:gd name="T0" fmla="*/ 58 w 58"/>
                  <a:gd name="T1" fmla="*/ 28 h 58"/>
                  <a:gd name="T2" fmla="*/ 25 w 58"/>
                  <a:gd name="T3" fmla="*/ 56 h 58"/>
                  <a:gd name="T4" fmla="*/ 0 w 58"/>
                  <a:gd name="T5" fmla="*/ 28 h 58"/>
                  <a:gd name="T6" fmla="*/ 29 w 58"/>
                  <a:gd name="T7" fmla="*/ 0 h 58"/>
                  <a:gd name="T8" fmla="*/ 58 w 58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cubicBezTo>
                      <a:pt x="53" y="47"/>
                      <a:pt x="44" y="58"/>
                      <a:pt x="25" y="56"/>
                    </a:cubicBezTo>
                    <a:cubicBezTo>
                      <a:pt x="10" y="55"/>
                      <a:pt x="0" y="45"/>
                      <a:pt x="0" y="28"/>
                    </a:cubicBezTo>
                    <a:cubicBezTo>
                      <a:pt x="0" y="11"/>
                      <a:pt x="11" y="0"/>
                      <a:pt x="29" y="0"/>
                    </a:cubicBezTo>
                    <a:cubicBezTo>
                      <a:pt x="48" y="0"/>
                      <a:pt x="54" y="13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3" name="Freeform 27">
                <a:extLst>
                  <a:ext uri="{FF2B5EF4-FFF2-40B4-BE49-F238E27FC236}">
                    <a16:creationId xmlns:a16="http://schemas.microsoft.com/office/drawing/2014/main" id="{399E2DCA-EC4E-E119-3F4C-978FFAAC1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8078" y="3074308"/>
                <a:ext cx="87236" cy="88518"/>
              </a:xfrm>
              <a:custGeom>
                <a:avLst/>
                <a:gdLst>
                  <a:gd name="T0" fmla="*/ 27 w 57"/>
                  <a:gd name="T1" fmla="*/ 58 h 58"/>
                  <a:gd name="T2" fmla="*/ 0 w 57"/>
                  <a:gd name="T3" fmla="*/ 27 h 58"/>
                  <a:gd name="T4" fmla="*/ 27 w 57"/>
                  <a:gd name="T5" fmla="*/ 1 h 58"/>
                  <a:gd name="T6" fmla="*/ 57 w 57"/>
                  <a:gd name="T7" fmla="*/ 29 h 58"/>
                  <a:gd name="T8" fmla="*/ 27 w 57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27" y="58"/>
                    </a:moveTo>
                    <a:cubicBezTo>
                      <a:pt x="9" y="56"/>
                      <a:pt x="0" y="45"/>
                      <a:pt x="0" y="27"/>
                    </a:cubicBezTo>
                    <a:cubicBezTo>
                      <a:pt x="1" y="10"/>
                      <a:pt x="11" y="1"/>
                      <a:pt x="27" y="1"/>
                    </a:cubicBezTo>
                    <a:cubicBezTo>
                      <a:pt x="45" y="0"/>
                      <a:pt x="57" y="10"/>
                      <a:pt x="57" y="29"/>
                    </a:cubicBezTo>
                    <a:cubicBezTo>
                      <a:pt x="57" y="46"/>
                      <a:pt x="45" y="56"/>
                      <a:pt x="27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4" name="Freeform 28">
                <a:extLst>
                  <a:ext uri="{FF2B5EF4-FFF2-40B4-BE49-F238E27FC236}">
                    <a16:creationId xmlns:a16="http://schemas.microsoft.com/office/drawing/2014/main" id="{350185D4-DE33-B82D-020F-4FA72FC6A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6059" y="3726008"/>
                <a:ext cx="89801" cy="88518"/>
              </a:xfrm>
              <a:custGeom>
                <a:avLst/>
                <a:gdLst>
                  <a:gd name="T0" fmla="*/ 29 w 59"/>
                  <a:gd name="T1" fmla="*/ 0 h 58"/>
                  <a:gd name="T2" fmla="*/ 58 w 59"/>
                  <a:gd name="T3" fmla="*/ 29 h 58"/>
                  <a:gd name="T4" fmla="*/ 28 w 59"/>
                  <a:gd name="T5" fmla="*/ 57 h 58"/>
                  <a:gd name="T6" fmla="*/ 1 w 59"/>
                  <a:gd name="T7" fmla="*/ 31 h 58"/>
                  <a:gd name="T8" fmla="*/ 29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9" y="0"/>
                    </a:moveTo>
                    <a:cubicBezTo>
                      <a:pt x="46" y="3"/>
                      <a:pt x="59" y="11"/>
                      <a:pt x="58" y="29"/>
                    </a:cubicBezTo>
                    <a:cubicBezTo>
                      <a:pt x="57" y="47"/>
                      <a:pt x="47" y="58"/>
                      <a:pt x="28" y="57"/>
                    </a:cubicBezTo>
                    <a:cubicBezTo>
                      <a:pt x="12" y="57"/>
                      <a:pt x="2" y="46"/>
                      <a:pt x="1" y="31"/>
                    </a:cubicBezTo>
                    <a:cubicBezTo>
                      <a:pt x="0" y="13"/>
                      <a:pt x="12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5" name="Freeform 29">
                <a:extLst>
                  <a:ext uri="{FF2B5EF4-FFF2-40B4-BE49-F238E27FC236}">
                    <a16:creationId xmlns:a16="http://schemas.microsoft.com/office/drawing/2014/main" id="{8D97EF08-8E29-1F2C-D234-6A736D248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7410" y="4153205"/>
                <a:ext cx="100706" cy="101989"/>
              </a:xfrm>
              <a:custGeom>
                <a:avLst/>
                <a:gdLst>
                  <a:gd name="T0" fmla="*/ 7 w 66"/>
                  <a:gd name="T1" fmla="*/ 46 h 67"/>
                  <a:gd name="T2" fmla="*/ 20 w 66"/>
                  <a:gd name="T3" fmla="*/ 7 h 67"/>
                  <a:gd name="T4" fmla="*/ 56 w 66"/>
                  <a:gd name="T5" fmla="*/ 18 h 67"/>
                  <a:gd name="T6" fmla="*/ 47 w 66"/>
                  <a:gd name="T7" fmla="*/ 58 h 67"/>
                  <a:gd name="T8" fmla="*/ 7 w 66"/>
                  <a:gd name="T9" fmla="*/ 4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7">
                    <a:moveTo>
                      <a:pt x="7" y="46"/>
                    </a:moveTo>
                    <a:cubicBezTo>
                      <a:pt x="0" y="29"/>
                      <a:pt x="5" y="15"/>
                      <a:pt x="20" y="7"/>
                    </a:cubicBezTo>
                    <a:cubicBezTo>
                      <a:pt x="34" y="0"/>
                      <a:pt x="48" y="4"/>
                      <a:pt x="56" y="18"/>
                    </a:cubicBezTo>
                    <a:cubicBezTo>
                      <a:pt x="66" y="34"/>
                      <a:pt x="63" y="49"/>
                      <a:pt x="47" y="58"/>
                    </a:cubicBezTo>
                    <a:cubicBezTo>
                      <a:pt x="31" y="67"/>
                      <a:pt x="17" y="60"/>
                      <a:pt x="7" y="4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6" name="Freeform 30">
                <a:extLst>
                  <a:ext uri="{FF2B5EF4-FFF2-40B4-BE49-F238E27FC236}">
                    <a16:creationId xmlns:a16="http://schemas.microsoft.com/office/drawing/2014/main" id="{CC94BE7F-0F55-EDB0-5D01-5A96A8EFE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3626" y="4270588"/>
                <a:ext cx="101988" cy="100706"/>
              </a:xfrm>
              <a:custGeom>
                <a:avLst/>
                <a:gdLst>
                  <a:gd name="T0" fmla="*/ 46 w 67"/>
                  <a:gd name="T1" fmla="*/ 59 h 66"/>
                  <a:gd name="T2" fmla="*/ 7 w 67"/>
                  <a:gd name="T3" fmla="*/ 46 h 66"/>
                  <a:gd name="T4" fmla="*/ 18 w 67"/>
                  <a:gd name="T5" fmla="*/ 10 h 66"/>
                  <a:gd name="T6" fmla="*/ 57 w 67"/>
                  <a:gd name="T7" fmla="*/ 19 h 66"/>
                  <a:gd name="T8" fmla="*/ 46 w 67"/>
                  <a:gd name="T9" fmla="*/ 5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6">
                    <a:moveTo>
                      <a:pt x="46" y="59"/>
                    </a:moveTo>
                    <a:cubicBezTo>
                      <a:pt x="29" y="66"/>
                      <a:pt x="15" y="62"/>
                      <a:pt x="7" y="46"/>
                    </a:cubicBezTo>
                    <a:cubicBezTo>
                      <a:pt x="0" y="32"/>
                      <a:pt x="4" y="18"/>
                      <a:pt x="18" y="10"/>
                    </a:cubicBezTo>
                    <a:cubicBezTo>
                      <a:pt x="33" y="0"/>
                      <a:pt x="48" y="4"/>
                      <a:pt x="57" y="19"/>
                    </a:cubicBezTo>
                    <a:cubicBezTo>
                      <a:pt x="67" y="35"/>
                      <a:pt x="60" y="49"/>
                      <a:pt x="46" y="5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7" name="Freeform 31">
                <a:extLst>
                  <a:ext uri="{FF2B5EF4-FFF2-40B4-BE49-F238E27FC236}">
                    <a16:creationId xmlns:a16="http://schemas.microsoft.com/office/drawing/2014/main" id="{B934DDF9-BF6F-DE83-0819-87ECC1A28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1009" y="4366162"/>
                <a:ext cx="101988" cy="98140"/>
              </a:xfrm>
              <a:custGeom>
                <a:avLst/>
                <a:gdLst>
                  <a:gd name="T0" fmla="*/ 48 w 67"/>
                  <a:gd name="T1" fmla="*/ 58 h 64"/>
                  <a:gd name="T2" fmla="*/ 8 w 67"/>
                  <a:gd name="T3" fmla="*/ 44 h 64"/>
                  <a:gd name="T4" fmla="*/ 24 w 67"/>
                  <a:gd name="T5" fmla="*/ 7 h 64"/>
                  <a:gd name="T6" fmla="*/ 59 w 67"/>
                  <a:gd name="T7" fmla="*/ 20 h 64"/>
                  <a:gd name="T8" fmla="*/ 48 w 67"/>
                  <a:gd name="T9" fmla="*/ 5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4">
                    <a:moveTo>
                      <a:pt x="48" y="58"/>
                    </a:moveTo>
                    <a:cubicBezTo>
                      <a:pt x="30" y="64"/>
                      <a:pt x="15" y="61"/>
                      <a:pt x="8" y="44"/>
                    </a:cubicBezTo>
                    <a:cubicBezTo>
                      <a:pt x="0" y="27"/>
                      <a:pt x="7" y="14"/>
                      <a:pt x="24" y="7"/>
                    </a:cubicBezTo>
                    <a:cubicBezTo>
                      <a:pt x="39" y="0"/>
                      <a:pt x="52" y="6"/>
                      <a:pt x="59" y="20"/>
                    </a:cubicBezTo>
                    <a:cubicBezTo>
                      <a:pt x="67" y="35"/>
                      <a:pt x="61" y="49"/>
                      <a:pt x="48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8" name="Freeform 32">
                <a:extLst>
                  <a:ext uri="{FF2B5EF4-FFF2-40B4-BE49-F238E27FC236}">
                    <a16:creationId xmlns:a16="http://schemas.microsoft.com/office/drawing/2014/main" id="{069F9A6F-44F7-8AF3-A060-5D3741984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8276" y="4432230"/>
                <a:ext cx="98781" cy="101989"/>
              </a:xfrm>
              <a:custGeom>
                <a:avLst/>
                <a:gdLst>
                  <a:gd name="T0" fmla="*/ 58 w 65"/>
                  <a:gd name="T1" fmla="*/ 19 h 67"/>
                  <a:gd name="T2" fmla="*/ 47 w 65"/>
                  <a:gd name="T3" fmla="*/ 58 h 67"/>
                  <a:gd name="T4" fmla="*/ 8 w 65"/>
                  <a:gd name="T5" fmla="*/ 47 h 67"/>
                  <a:gd name="T6" fmla="*/ 18 w 65"/>
                  <a:gd name="T7" fmla="*/ 10 h 67"/>
                  <a:gd name="T8" fmla="*/ 58 w 65"/>
                  <a:gd name="T9" fmla="*/ 1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7">
                    <a:moveTo>
                      <a:pt x="58" y="19"/>
                    </a:moveTo>
                    <a:cubicBezTo>
                      <a:pt x="65" y="35"/>
                      <a:pt x="63" y="50"/>
                      <a:pt x="47" y="58"/>
                    </a:cubicBezTo>
                    <a:cubicBezTo>
                      <a:pt x="31" y="67"/>
                      <a:pt x="17" y="62"/>
                      <a:pt x="8" y="47"/>
                    </a:cubicBezTo>
                    <a:cubicBezTo>
                      <a:pt x="0" y="32"/>
                      <a:pt x="5" y="19"/>
                      <a:pt x="18" y="10"/>
                    </a:cubicBezTo>
                    <a:cubicBezTo>
                      <a:pt x="33" y="0"/>
                      <a:pt x="47" y="4"/>
                      <a:pt x="58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9" name="Freeform 33">
                <a:extLst>
                  <a:ext uri="{FF2B5EF4-FFF2-40B4-BE49-F238E27FC236}">
                    <a16:creationId xmlns:a16="http://schemas.microsoft.com/office/drawing/2014/main" id="{1D2C52DE-195B-989E-9D58-86F73D4BB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8776" y="4017220"/>
                <a:ext cx="99423" cy="97498"/>
              </a:xfrm>
              <a:custGeom>
                <a:avLst/>
                <a:gdLst>
                  <a:gd name="T0" fmla="*/ 44 w 65"/>
                  <a:gd name="T1" fmla="*/ 59 h 64"/>
                  <a:gd name="T2" fmla="*/ 6 w 65"/>
                  <a:gd name="T3" fmla="*/ 43 h 64"/>
                  <a:gd name="T4" fmla="*/ 23 w 65"/>
                  <a:gd name="T5" fmla="*/ 6 h 64"/>
                  <a:gd name="T6" fmla="*/ 58 w 65"/>
                  <a:gd name="T7" fmla="*/ 20 h 64"/>
                  <a:gd name="T8" fmla="*/ 44 w 65"/>
                  <a:gd name="T9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4">
                    <a:moveTo>
                      <a:pt x="44" y="59"/>
                    </a:moveTo>
                    <a:cubicBezTo>
                      <a:pt x="27" y="64"/>
                      <a:pt x="13" y="60"/>
                      <a:pt x="6" y="43"/>
                    </a:cubicBezTo>
                    <a:cubicBezTo>
                      <a:pt x="0" y="26"/>
                      <a:pt x="6" y="12"/>
                      <a:pt x="23" y="6"/>
                    </a:cubicBezTo>
                    <a:cubicBezTo>
                      <a:pt x="38" y="0"/>
                      <a:pt x="51" y="6"/>
                      <a:pt x="58" y="20"/>
                    </a:cubicBezTo>
                    <a:cubicBezTo>
                      <a:pt x="65" y="37"/>
                      <a:pt x="60" y="50"/>
                      <a:pt x="44" y="5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E38234-C716-C3E6-C117-D7F8C851C194}"/>
              </a:ext>
            </a:extLst>
          </p:cNvPr>
          <p:cNvGrpSpPr/>
          <p:nvPr/>
        </p:nvGrpSpPr>
        <p:grpSpPr>
          <a:xfrm>
            <a:off x="675037" y="1534992"/>
            <a:ext cx="3705224" cy="3636003"/>
            <a:chOff x="675037" y="1792572"/>
            <a:chExt cx="3705224" cy="363600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A9A262-EB03-625E-2052-433126F209E3}"/>
                </a:ext>
              </a:extLst>
            </p:cNvPr>
            <p:cNvSpPr txBox="1"/>
            <p:nvPr/>
          </p:nvSpPr>
          <p:spPr>
            <a:xfrm>
              <a:off x="675037" y="4689911"/>
              <a:ext cx="370522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3500" lvl="1" algn="ctr"/>
              <a:r>
                <a:rPr lang="en-US" sz="1400" dirty="0"/>
                <a:t>Full implementation of a movement </a:t>
              </a:r>
              <a:br>
                <a:rPr lang="en-US" sz="1400" dirty="0"/>
              </a:br>
              <a:r>
                <a:rPr lang="en-US" sz="1400" dirty="0"/>
                <a:t>scale can be conducted in person and interspersed with follow-up telehealth visits</a:t>
              </a:r>
              <a:r>
                <a:rPr lang="en-US" sz="1400" baseline="30000" dirty="0"/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E4BA8D7-7854-54AC-4050-A7147B4B0A55}"/>
                </a:ext>
              </a:extLst>
            </p:cNvPr>
            <p:cNvSpPr txBox="1"/>
            <p:nvPr/>
          </p:nvSpPr>
          <p:spPr>
            <a:xfrm>
              <a:off x="1175378" y="1792572"/>
              <a:ext cx="2704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3500" lvl="1" algn="ctr"/>
              <a:r>
                <a:rPr lang="en-US" sz="1600" b="1" dirty="0">
                  <a:solidFill>
                    <a:schemeClr val="accent1"/>
                  </a:solidFill>
                </a:rPr>
                <a:t>Mix of Telehealth and </a:t>
              </a:r>
            </a:p>
            <a:p>
              <a:pPr marL="63500" lvl="1" algn="ctr"/>
              <a:r>
                <a:rPr lang="en-US" sz="1600" b="1" dirty="0">
                  <a:solidFill>
                    <a:schemeClr val="accent1"/>
                  </a:solidFill>
                </a:rPr>
                <a:t>Office Visits</a:t>
              </a:r>
            </a:p>
          </p:txBody>
        </p: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B4726DEC-3618-4F3C-74A5-906002161665}"/>
                </a:ext>
              </a:extLst>
            </p:cNvPr>
            <p:cNvGrpSpPr/>
            <p:nvPr/>
          </p:nvGrpSpPr>
          <p:grpSpPr>
            <a:xfrm>
              <a:off x="1313494" y="2902596"/>
              <a:ext cx="792527" cy="758258"/>
              <a:chOff x="934490" y="2554704"/>
              <a:chExt cx="1244361" cy="1190557"/>
            </a:xfrm>
          </p:grpSpPr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C7606482-25E0-678C-709C-546F2280C84A}"/>
                  </a:ext>
                </a:extLst>
              </p:cNvPr>
              <p:cNvSpPr/>
              <p:nvPr/>
            </p:nvSpPr>
            <p:spPr bwMode="auto">
              <a:xfrm>
                <a:off x="1124954" y="2791574"/>
                <a:ext cx="285607" cy="285605"/>
              </a:xfrm>
              <a:prstGeom prst="ellipse">
                <a:avLst/>
              </a:prstGeom>
              <a:solidFill>
                <a:schemeClr val="bg1"/>
              </a:solidFill>
              <a:ln w="22225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400" dirty="0"/>
              </a:p>
            </p:txBody>
          </p: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57B212EC-338B-407D-9E7C-88EC54CF6819}"/>
                  </a:ext>
                </a:extLst>
              </p:cNvPr>
              <p:cNvGrpSpPr/>
              <p:nvPr/>
            </p:nvGrpSpPr>
            <p:grpSpPr>
              <a:xfrm>
                <a:off x="934490" y="2554704"/>
                <a:ext cx="1244361" cy="1190557"/>
                <a:chOff x="-11034713" y="865188"/>
                <a:chExt cx="1725613" cy="1651000"/>
              </a:xfrm>
              <a:solidFill>
                <a:schemeClr val="bg1"/>
              </a:solidFill>
            </p:grpSpPr>
            <p:sp>
              <p:nvSpPr>
                <p:cNvPr id="223" name="Freeform 6">
                  <a:extLst>
                    <a:ext uri="{FF2B5EF4-FFF2-40B4-BE49-F238E27FC236}">
                      <a16:creationId xmlns:a16="http://schemas.microsoft.com/office/drawing/2014/main" id="{EEE47D16-5403-18B3-5A07-7166BB179D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160001" y="904875"/>
                  <a:ext cx="773113" cy="1485900"/>
                </a:xfrm>
                <a:custGeom>
                  <a:avLst/>
                  <a:gdLst>
                    <a:gd name="T0" fmla="*/ 209 w 238"/>
                    <a:gd name="T1" fmla="*/ 143 h 457"/>
                    <a:gd name="T2" fmla="*/ 238 w 238"/>
                    <a:gd name="T3" fmla="*/ 143 h 457"/>
                    <a:gd name="T4" fmla="*/ 238 w 238"/>
                    <a:gd name="T5" fmla="*/ 457 h 457"/>
                    <a:gd name="T6" fmla="*/ 166 w 238"/>
                    <a:gd name="T7" fmla="*/ 457 h 457"/>
                    <a:gd name="T8" fmla="*/ 166 w 238"/>
                    <a:gd name="T9" fmla="*/ 452 h 457"/>
                    <a:gd name="T10" fmla="*/ 166 w 238"/>
                    <a:gd name="T11" fmla="*/ 329 h 457"/>
                    <a:gd name="T12" fmla="*/ 155 w 238"/>
                    <a:gd name="T13" fmla="*/ 317 h 457"/>
                    <a:gd name="T14" fmla="*/ 6 w 238"/>
                    <a:gd name="T15" fmla="*/ 317 h 457"/>
                    <a:gd name="T16" fmla="*/ 0 w 238"/>
                    <a:gd name="T17" fmla="*/ 317 h 457"/>
                    <a:gd name="T18" fmla="*/ 0 w 238"/>
                    <a:gd name="T19" fmla="*/ 313 h 457"/>
                    <a:gd name="T20" fmla="*/ 0 w 238"/>
                    <a:gd name="T21" fmla="*/ 113 h 457"/>
                    <a:gd name="T22" fmla="*/ 2 w 238"/>
                    <a:gd name="T23" fmla="*/ 107 h 457"/>
                    <a:gd name="T24" fmla="*/ 107 w 238"/>
                    <a:gd name="T25" fmla="*/ 1 h 457"/>
                    <a:gd name="T26" fmla="*/ 109 w 238"/>
                    <a:gd name="T27" fmla="*/ 0 h 457"/>
                    <a:gd name="T28" fmla="*/ 109 w 238"/>
                    <a:gd name="T29" fmla="*/ 5 h 457"/>
                    <a:gd name="T30" fmla="*/ 109 w 238"/>
                    <a:gd name="T31" fmla="*/ 115 h 457"/>
                    <a:gd name="T32" fmla="*/ 109 w 238"/>
                    <a:gd name="T33" fmla="*/ 120 h 457"/>
                    <a:gd name="T34" fmla="*/ 117 w 238"/>
                    <a:gd name="T35" fmla="*/ 126 h 457"/>
                    <a:gd name="T36" fmla="*/ 125 w 238"/>
                    <a:gd name="T37" fmla="*/ 120 h 457"/>
                    <a:gd name="T38" fmla="*/ 125 w 238"/>
                    <a:gd name="T39" fmla="*/ 115 h 457"/>
                    <a:gd name="T40" fmla="*/ 125 w 238"/>
                    <a:gd name="T41" fmla="*/ 43 h 457"/>
                    <a:gd name="T42" fmla="*/ 125 w 238"/>
                    <a:gd name="T43" fmla="*/ 39 h 457"/>
                    <a:gd name="T44" fmla="*/ 151 w 238"/>
                    <a:gd name="T45" fmla="*/ 39 h 457"/>
                    <a:gd name="T46" fmla="*/ 151 w 238"/>
                    <a:gd name="T47" fmla="*/ 44 h 457"/>
                    <a:gd name="T48" fmla="*/ 151 w 238"/>
                    <a:gd name="T49" fmla="*/ 187 h 457"/>
                    <a:gd name="T50" fmla="*/ 159 w 238"/>
                    <a:gd name="T51" fmla="*/ 198 h 457"/>
                    <a:gd name="T52" fmla="*/ 167 w 238"/>
                    <a:gd name="T53" fmla="*/ 187 h 457"/>
                    <a:gd name="T54" fmla="*/ 167 w 238"/>
                    <a:gd name="T55" fmla="*/ 98 h 457"/>
                    <a:gd name="T56" fmla="*/ 167 w 238"/>
                    <a:gd name="T57" fmla="*/ 93 h 457"/>
                    <a:gd name="T58" fmla="*/ 193 w 238"/>
                    <a:gd name="T59" fmla="*/ 93 h 457"/>
                    <a:gd name="T60" fmla="*/ 193 w 238"/>
                    <a:gd name="T61" fmla="*/ 98 h 457"/>
                    <a:gd name="T62" fmla="*/ 193 w 238"/>
                    <a:gd name="T63" fmla="*/ 226 h 457"/>
                    <a:gd name="T64" fmla="*/ 193 w 238"/>
                    <a:gd name="T65" fmla="*/ 231 h 457"/>
                    <a:gd name="T66" fmla="*/ 201 w 238"/>
                    <a:gd name="T67" fmla="*/ 238 h 457"/>
                    <a:gd name="T68" fmla="*/ 209 w 238"/>
                    <a:gd name="T69" fmla="*/ 231 h 457"/>
                    <a:gd name="T70" fmla="*/ 209 w 238"/>
                    <a:gd name="T71" fmla="*/ 226 h 457"/>
                    <a:gd name="T72" fmla="*/ 209 w 238"/>
                    <a:gd name="T73" fmla="*/ 148 h 457"/>
                    <a:gd name="T74" fmla="*/ 209 w 238"/>
                    <a:gd name="T75" fmla="*/ 143 h 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38" h="457">
                      <a:moveTo>
                        <a:pt x="209" y="143"/>
                      </a:moveTo>
                      <a:cubicBezTo>
                        <a:pt x="219" y="143"/>
                        <a:pt x="228" y="143"/>
                        <a:pt x="238" y="143"/>
                      </a:cubicBezTo>
                      <a:cubicBezTo>
                        <a:pt x="238" y="247"/>
                        <a:pt x="238" y="352"/>
                        <a:pt x="238" y="457"/>
                      </a:cubicBezTo>
                      <a:cubicBezTo>
                        <a:pt x="214" y="457"/>
                        <a:pt x="191" y="457"/>
                        <a:pt x="166" y="457"/>
                      </a:cubicBezTo>
                      <a:cubicBezTo>
                        <a:pt x="166" y="455"/>
                        <a:pt x="166" y="454"/>
                        <a:pt x="166" y="452"/>
                      </a:cubicBezTo>
                      <a:cubicBezTo>
                        <a:pt x="166" y="411"/>
                        <a:pt x="166" y="370"/>
                        <a:pt x="166" y="329"/>
                      </a:cubicBezTo>
                      <a:cubicBezTo>
                        <a:pt x="166" y="320"/>
                        <a:pt x="164" y="317"/>
                        <a:pt x="155" y="317"/>
                      </a:cubicBezTo>
                      <a:cubicBezTo>
                        <a:pt x="105" y="317"/>
                        <a:pt x="56" y="317"/>
                        <a:pt x="6" y="317"/>
                      </a:cubicBezTo>
                      <a:cubicBezTo>
                        <a:pt x="4" y="317"/>
                        <a:pt x="2" y="317"/>
                        <a:pt x="0" y="317"/>
                      </a:cubicBezTo>
                      <a:cubicBezTo>
                        <a:pt x="0" y="316"/>
                        <a:pt x="0" y="314"/>
                        <a:pt x="0" y="313"/>
                      </a:cubicBezTo>
                      <a:cubicBezTo>
                        <a:pt x="0" y="246"/>
                        <a:pt x="0" y="180"/>
                        <a:pt x="0" y="113"/>
                      </a:cubicBezTo>
                      <a:cubicBezTo>
                        <a:pt x="0" y="111"/>
                        <a:pt x="0" y="108"/>
                        <a:pt x="2" y="107"/>
                      </a:cubicBezTo>
                      <a:cubicBezTo>
                        <a:pt x="37" y="72"/>
                        <a:pt x="72" y="36"/>
                        <a:pt x="107" y="1"/>
                      </a:cubicBezTo>
                      <a:cubicBezTo>
                        <a:pt x="107" y="1"/>
                        <a:pt x="108" y="1"/>
                        <a:pt x="109" y="0"/>
                      </a:cubicBezTo>
                      <a:cubicBezTo>
                        <a:pt x="109" y="2"/>
                        <a:pt x="109" y="3"/>
                        <a:pt x="109" y="5"/>
                      </a:cubicBezTo>
                      <a:cubicBezTo>
                        <a:pt x="109" y="41"/>
                        <a:pt x="109" y="78"/>
                        <a:pt x="109" y="115"/>
                      </a:cubicBezTo>
                      <a:cubicBezTo>
                        <a:pt x="109" y="116"/>
                        <a:pt x="109" y="118"/>
                        <a:pt x="109" y="120"/>
                      </a:cubicBezTo>
                      <a:cubicBezTo>
                        <a:pt x="110" y="123"/>
                        <a:pt x="113" y="126"/>
                        <a:pt x="117" y="126"/>
                      </a:cubicBezTo>
                      <a:cubicBezTo>
                        <a:pt x="121" y="126"/>
                        <a:pt x="124" y="124"/>
                        <a:pt x="125" y="120"/>
                      </a:cubicBezTo>
                      <a:cubicBezTo>
                        <a:pt x="125" y="118"/>
                        <a:pt x="125" y="116"/>
                        <a:pt x="125" y="115"/>
                      </a:cubicBezTo>
                      <a:cubicBezTo>
                        <a:pt x="125" y="91"/>
                        <a:pt x="125" y="67"/>
                        <a:pt x="125" y="43"/>
                      </a:cubicBezTo>
                      <a:cubicBezTo>
                        <a:pt x="125" y="42"/>
                        <a:pt x="125" y="40"/>
                        <a:pt x="125" y="39"/>
                      </a:cubicBezTo>
                      <a:cubicBezTo>
                        <a:pt x="134" y="39"/>
                        <a:pt x="142" y="39"/>
                        <a:pt x="151" y="39"/>
                      </a:cubicBezTo>
                      <a:cubicBezTo>
                        <a:pt x="151" y="40"/>
                        <a:pt x="151" y="42"/>
                        <a:pt x="151" y="44"/>
                      </a:cubicBezTo>
                      <a:cubicBezTo>
                        <a:pt x="151" y="91"/>
                        <a:pt x="151" y="139"/>
                        <a:pt x="151" y="187"/>
                      </a:cubicBezTo>
                      <a:cubicBezTo>
                        <a:pt x="151" y="194"/>
                        <a:pt x="154" y="198"/>
                        <a:pt x="159" y="198"/>
                      </a:cubicBezTo>
                      <a:cubicBezTo>
                        <a:pt x="164" y="198"/>
                        <a:pt x="167" y="194"/>
                        <a:pt x="167" y="187"/>
                      </a:cubicBezTo>
                      <a:cubicBezTo>
                        <a:pt x="167" y="157"/>
                        <a:pt x="167" y="127"/>
                        <a:pt x="167" y="98"/>
                      </a:cubicBezTo>
                      <a:cubicBezTo>
                        <a:pt x="167" y="96"/>
                        <a:pt x="167" y="94"/>
                        <a:pt x="167" y="93"/>
                      </a:cubicBezTo>
                      <a:cubicBezTo>
                        <a:pt x="176" y="93"/>
                        <a:pt x="184" y="93"/>
                        <a:pt x="193" y="93"/>
                      </a:cubicBezTo>
                      <a:cubicBezTo>
                        <a:pt x="193" y="94"/>
                        <a:pt x="193" y="96"/>
                        <a:pt x="193" y="98"/>
                      </a:cubicBezTo>
                      <a:cubicBezTo>
                        <a:pt x="193" y="140"/>
                        <a:pt x="193" y="183"/>
                        <a:pt x="193" y="226"/>
                      </a:cubicBezTo>
                      <a:cubicBezTo>
                        <a:pt x="193" y="228"/>
                        <a:pt x="193" y="229"/>
                        <a:pt x="193" y="231"/>
                      </a:cubicBezTo>
                      <a:cubicBezTo>
                        <a:pt x="194" y="235"/>
                        <a:pt x="197" y="238"/>
                        <a:pt x="201" y="238"/>
                      </a:cubicBezTo>
                      <a:cubicBezTo>
                        <a:pt x="205" y="238"/>
                        <a:pt x="208" y="235"/>
                        <a:pt x="209" y="231"/>
                      </a:cubicBezTo>
                      <a:cubicBezTo>
                        <a:pt x="209" y="230"/>
                        <a:pt x="209" y="228"/>
                        <a:pt x="209" y="226"/>
                      </a:cubicBezTo>
                      <a:cubicBezTo>
                        <a:pt x="209" y="200"/>
                        <a:pt x="209" y="174"/>
                        <a:pt x="209" y="148"/>
                      </a:cubicBezTo>
                      <a:cubicBezTo>
                        <a:pt x="209" y="146"/>
                        <a:pt x="209" y="145"/>
                        <a:pt x="209" y="14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22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dirty="0"/>
                </a:p>
              </p:txBody>
            </p:sp>
            <p:sp>
              <p:nvSpPr>
                <p:cNvPr id="224" name="Freeform 7">
                  <a:extLst>
                    <a:ext uri="{FF2B5EF4-FFF2-40B4-BE49-F238E27FC236}">
                      <a16:creationId xmlns:a16="http://schemas.microsoft.com/office/drawing/2014/main" id="{7B8BDC57-DDF9-B9C2-635F-1952A9F44DA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0944226" y="1854200"/>
                  <a:ext cx="1271588" cy="536575"/>
                </a:xfrm>
                <a:custGeom>
                  <a:avLst/>
                  <a:gdLst>
                    <a:gd name="T0" fmla="*/ 0 w 391"/>
                    <a:gd name="T1" fmla="*/ 165 h 165"/>
                    <a:gd name="T2" fmla="*/ 0 w 391"/>
                    <a:gd name="T3" fmla="*/ 0 h 165"/>
                    <a:gd name="T4" fmla="*/ 224 w 391"/>
                    <a:gd name="T5" fmla="*/ 0 h 165"/>
                    <a:gd name="T6" fmla="*/ 224 w 391"/>
                    <a:gd name="T7" fmla="*/ 26 h 165"/>
                    <a:gd name="T8" fmla="*/ 224 w 391"/>
                    <a:gd name="T9" fmla="*/ 32 h 165"/>
                    <a:gd name="T10" fmla="*/ 234 w 391"/>
                    <a:gd name="T11" fmla="*/ 41 h 165"/>
                    <a:gd name="T12" fmla="*/ 257 w 391"/>
                    <a:gd name="T13" fmla="*/ 41 h 165"/>
                    <a:gd name="T14" fmla="*/ 386 w 391"/>
                    <a:gd name="T15" fmla="*/ 41 h 165"/>
                    <a:gd name="T16" fmla="*/ 391 w 391"/>
                    <a:gd name="T17" fmla="*/ 41 h 165"/>
                    <a:gd name="T18" fmla="*/ 391 w 391"/>
                    <a:gd name="T19" fmla="*/ 165 h 165"/>
                    <a:gd name="T20" fmla="*/ 0 w 391"/>
                    <a:gd name="T21" fmla="*/ 165 h 165"/>
                    <a:gd name="T22" fmla="*/ 28 w 391"/>
                    <a:gd name="T23" fmla="*/ 35 h 165"/>
                    <a:gd name="T24" fmla="*/ 28 w 391"/>
                    <a:gd name="T25" fmla="*/ 31 h 165"/>
                    <a:gd name="T26" fmla="*/ 20 w 391"/>
                    <a:gd name="T27" fmla="*/ 20 h 165"/>
                    <a:gd name="T28" fmla="*/ 12 w 391"/>
                    <a:gd name="T29" fmla="*/ 32 h 165"/>
                    <a:gd name="T30" fmla="*/ 12 w 391"/>
                    <a:gd name="T31" fmla="*/ 150 h 165"/>
                    <a:gd name="T32" fmla="*/ 13 w 391"/>
                    <a:gd name="T33" fmla="*/ 155 h 165"/>
                    <a:gd name="T34" fmla="*/ 18 w 391"/>
                    <a:gd name="T35" fmla="*/ 161 h 165"/>
                    <a:gd name="T36" fmla="*/ 26 w 391"/>
                    <a:gd name="T37" fmla="*/ 160 h 165"/>
                    <a:gd name="T38" fmla="*/ 28 w 391"/>
                    <a:gd name="T39" fmla="*/ 153 h 165"/>
                    <a:gd name="T40" fmla="*/ 28 w 391"/>
                    <a:gd name="T41" fmla="*/ 138 h 165"/>
                    <a:gd name="T42" fmla="*/ 42 w 391"/>
                    <a:gd name="T43" fmla="*/ 138 h 165"/>
                    <a:gd name="T44" fmla="*/ 53 w 391"/>
                    <a:gd name="T45" fmla="*/ 127 h 165"/>
                    <a:gd name="T46" fmla="*/ 53 w 391"/>
                    <a:gd name="T47" fmla="*/ 45 h 165"/>
                    <a:gd name="T48" fmla="*/ 42 w 391"/>
                    <a:gd name="T49" fmla="*/ 35 h 165"/>
                    <a:gd name="T50" fmla="*/ 28 w 391"/>
                    <a:gd name="T51" fmla="*/ 35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91" h="165">
                      <a:moveTo>
                        <a:pt x="0" y="165"/>
                      </a:moveTo>
                      <a:cubicBezTo>
                        <a:pt x="0" y="110"/>
                        <a:pt x="0" y="55"/>
                        <a:pt x="0" y="0"/>
                      </a:cubicBezTo>
                      <a:cubicBezTo>
                        <a:pt x="75" y="0"/>
                        <a:pt x="149" y="0"/>
                        <a:pt x="224" y="0"/>
                      </a:cubicBezTo>
                      <a:cubicBezTo>
                        <a:pt x="224" y="9"/>
                        <a:pt x="224" y="18"/>
                        <a:pt x="224" y="26"/>
                      </a:cubicBezTo>
                      <a:cubicBezTo>
                        <a:pt x="224" y="28"/>
                        <a:pt x="224" y="30"/>
                        <a:pt x="224" y="32"/>
                      </a:cubicBezTo>
                      <a:cubicBezTo>
                        <a:pt x="225" y="38"/>
                        <a:pt x="228" y="41"/>
                        <a:pt x="234" y="41"/>
                      </a:cubicBezTo>
                      <a:cubicBezTo>
                        <a:pt x="242" y="41"/>
                        <a:pt x="250" y="41"/>
                        <a:pt x="257" y="41"/>
                      </a:cubicBezTo>
                      <a:cubicBezTo>
                        <a:pt x="300" y="41"/>
                        <a:pt x="343" y="41"/>
                        <a:pt x="386" y="41"/>
                      </a:cubicBezTo>
                      <a:cubicBezTo>
                        <a:pt x="388" y="41"/>
                        <a:pt x="389" y="41"/>
                        <a:pt x="391" y="41"/>
                      </a:cubicBezTo>
                      <a:cubicBezTo>
                        <a:pt x="391" y="83"/>
                        <a:pt x="391" y="124"/>
                        <a:pt x="391" y="165"/>
                      </a:cubicBezTo>
                      <a:cubicBezTo>
                        <a:pt x="261" y="165"/>
                        <a:pt x="131" y="165"/>
                        <a:pt x="0" y="165"/>
                      </a:cubicBezTo>
                      <a:close/>
                      <a:moveTo>
                        <a:pt x="28" y="35"/>
                      </a:moveTo>
                      <a:cubicBezTo>
                        <a:pt x="28" y="33"/>
                        <a:pt x="28" y="32"/>
                        <a:pt x="28" y="31"/>
                      </a:cubicBezTo>
                      <a:cubicBezTo>
                        <a:pt x="28" y="24"/>
                        <a:pt x="26" y="20"/>
                        <a:pt x="20" y="20"/>
                      </a:cubicBezTo>
                      <a:cubicBezTo>
                        <a:pt x="15" y="20"/>
                        <a:pt x="12" y="24"/>
                        <a:pt x="12" y="32"/>
                      </a:cubicBezTo>
                      <a:cubicBezTo>
                        <a:pt x="12" y="71"/>
                        <a:pt x="12" y="111"/>
                        <a:pt x="12" y="150"/>
                      </a:cubicBezTo>
                      <a:cubicBezTo>
                        <a:pt x="12" y="152"/>
                        <a:pt x="12" y="154"/>
                        <a:pt x="13" y="155"/>
                      </a:cubicBezTo>
                      <a:cubicBezTo>
                        <a:pt x="14" y="158"/>
                        <a:pt x="16" y="161"/>
                        <a:pt x="18" y="161"/>
                      </a:cubicBezTo>
                      <a:cubicBezTo>
                        <a:pt x="20" y="162"/>
                        <a:pt x="24" y="161"/>
                        <a:pt x="26" y="160"/>
                      </a:cubicBezTo>
                      <a:cubicBezTo>
                        <a:pt x="27" y="158"/>
                        <a:pt x="28" y="155"/>
                        <a:pt x="28" y="153"/>
                      </a:cubicBezTo>
                      <a:cubicBezTo>
                        <a:pt x="28" y="148"/>
                        <a:pt x="28" y="143"/>
                        <a:pt x="28" y="138"/>
                      </a:cubicBezTo>
                      <a:cubicBezTo>
                        <a:pt x="33" y="138"/>
                        <a:pt x="38" y="138"/>
                        <a:pt x="42" y="138"/>
                      </a:cubicBezTo>
                      <a:cubicBezTo>
                        <a:pt x="50" y="138"/>
                        <a:pt x="53" y="135"/>
                        <a:pt x="53" y="127"/>
                      </a:cubicBezTo>
                      <a:cubicBezTo>
                        <a:pt x="53" y="100"/>
                        <a:pt x="53" y="72"/>
                        <a:pt x="53" y="45"/>
                      </a:cubicBezTo>
                      <a:cubicBezTo>
                        <a:pt x="53" y="38"/>
                        <a:pt x="50" y="35"/>
                        <a:pt x="42" y="35"/>
                      </a:cubicBezTo>
                      <a:cubicBezTo>
                        <a:pt x="38" y="35"/>
                        <a:pt x="33" y="35"/>
                        <a:pt x="28" y="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22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dirty="0"/>
                </a:p>
              </p:txBody>
            </p:sp>
            <p:sp>
              <p:nvSpPr>
                <p:cNvPr id="225" name="Freeform 8">
                  <a:extLst>
                    <a:ext uri="{FF2B5EF4-FFF2-40B4-BE49-F238E27FC236}">
                      <a16:creationId xmlns:a16="http://schemas.microsoft.com/office/drawing/2014/main" id="{A7CBBD7A-A207-29A4-CBFD-8B5B8B64F2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0829926" y="1125538"/>
                  <a:ext cx="490538" cy="676275"/>
                </a:xfrm>
                <a:custGeom>
                  <a:avLst/>
                  <a:gdLst>
                    <a:gd name="T0" fmla="*/ 77 w 151"/>
                    <a:gd name="T1" fmla="*/ 208 h 208"/>
                    <a:gd name="T2" fmla="*/ 44 w 151"/>
                    <a:gd name="T3" fmla="*/ 208 h 208"/>
                    <a:gd name="T4" fmla="*/ 39 w 151"/>
                    <a:gd name="T5" fmla="*/ 203 h 208"/>
                    <a:gd name="T6" fmla="*/ 39 w 151"/>
                    <a:gd name="T7" fmla="*/ 152 h 208"/>
                    <a:gd name="T8" fmla="*/ 44 w 151"/>
                    <a:gd name="T9" fmla="*/ 148 h 208"/>
                    <a:gd name="T10" fmla="*/ 64 w 151"/>
                    <a:gd name="T11" fmla="*/ 148 h 208"/>
                    <a:gd name="T12" fmla="*/ 73 w 151"/>
                    <a:gd name="T13" fmla="*/ 140 h 208"/>
                    <a:gd name="T14" fmla="*/ 64 w 151"/>
                    <a:gd name="T15" fmla="*/ 132 h 208"/>
                    <a:gd name="T16" fmla="*/ 38 w 151"/>
                    <a:gd name="T17" fmla="*/ 132 h 208"/>
                    <a:gd name="T18" fmla="*/ 31 w 151"/>
                    <a:gd name="T19" fmla="*/ 129 h 208"/>
                    <a:gd name="T20" fmla="*/ 9 w 151"/>
                    <a:gd name="T21" fmla="*/ 54 h 208"/>
                    <a:gd name="T22" fmla="*/ 70 w 151"/>
                    <a:gd name="T23" fmla="*/ 5 h 208"/>
                    <a:gd name="T24" fmla="*/ 147 w 151"/>
                    <a:gd name="T25" fmla="*/ 65 h 208"/>
                    <a:gd name="T26" fmla="*/ 120 w 151"/>
                    <a:gd name="T27" fmla="*/ 131 h 208"/>
                    <a:gd name="T28" fmla="*/ 115 w 151"/>
                    <a:gd name="T29" fmla="*/ 142 h 208"/>
                    <a:gd name="T30" fmla="*/ 115 w 151"/>
                    <a:gd name="T31" fmla="*/ 203 h 208"/>
                    <a:gd name="T32" fmla="*/ 110 w 151"/>
                    <a:gd name="T33" fmla="*/ 208 h 208"/>
                    <a:gd name="T34" fmla="*/ 77 w 151"/>
                    <a:gd name="T35" fmla="*/ 208 h 208"/>
                    <a:gd name="T36" fmla="*/ 53 w 151"/>
                    <a:gd name="T37" fmla="*/ 99 h 208"/>
                    <a:gd name="T38" fmla="*/ 53 w 151"/>
                    <a:gd name="T39" fmla="*/ 116 h 208"/>
                    <a:gd name="T40" fmla="*/ 63 w 151"/>
                    <a:gd name="T41" fmla="*/ 125 h 208"/>
                    <a:gd name="T42" fmla="*/ 91 w 151"/>
                    <a:gd name="T43" fmla="*/ 125 h 208"/>
                    <a:gd name="T44" fmla="*/ 101 w 151"/>
                    <a:gd name="T45" fmla="*/ 116 h 208"/>
                    <a:gd name="T46" fmla="*/ 101 w 151"/>
                    <a:gd name="T47" fmla="*/ 99 h 208"/>
                    <a:gd name="T48" fmla="*/ 118 w 151"/>
                    <a:gd name="T49" fmla="*/ 99 h 208"/>
                    <a:gd name="T50" fmla="*/ 127 w 151"/>
                    <a:gd name="T51" fmla="*/ 90 h 208"/>
                    <a:gd name="T52" fmla="*/ 127 w 151"/>
                    <a:gd name="T53" fmla="*/ 60 h 208"/>
                    <a:gd name="T54" fmla="*/ 118 w 151"/>
                    <a:gd name="T55" fmla="*/ 52 h 208"/>
                    <a:gd name="T56" fmla="*/ 104 w 151"/>
                    <a:gd name="T57" fmla="*/ 52 h 208"/>
                    <a:gd name="T58" fmla="*/ 101 w 151"/>
                    <a:gd name="T59" fmla="*/ 49 h 208"/>
                    <a:gd name="T60" fmla="*/ 101 w 151"/>
                    <a:gd name="T61" fmla="*/ 34 h 208"/>
                    <a:gd name="T62" fmla="*/ 92 w 151"/>
                    <a:gd name="T63" fmla="*/ 26 h 208"/>
                    <a:gd name="T64" fmla="*/ 63 w 151"/>
                    <a:gd name="T65" fmla="*/ 26 h 208"/>
                    <a:gd name="T66" fmla="*/ 53 w 151"/>
                    <a:gd name="T67" fmla="*/ 35 h 208"/>
                    <a:gd name="T68" fmla="*/ 53 w 151"/>
                    <a:gd name="T69" fmla="*/ 45 h 208"/>
                    <a:gd name="T70" fmla="*/ 46 w 151"/>
                    <a:gd name="T71" fmla="*/ 52 h 208"/>
                    <a:gd name="T72" fmla="*/ 36 w 151"/>
                    <a:gd name="T73" fmla="*/ 52 h 208"/>
                    <a:gd name="T74" fmla="*/ 27 w 151"/>
                    <a:gd name="T75" fmla="*/ 61 h 208"/>
                    <a:gd name="T76" fmla="*/ 27 w 151"/>
                    <a:gd name="T77" fmla="*/ 90 h 208"/>
                    <a:gd name="T78" fmla="*/ 37 w 151"/>
                    <a:gd name="T79" fmla="*/ 99 h 208"/>
                    <a:gd name="T80" fmla="*/ 53 w 151"/>
                    <a:gd name="T81" fmla="*/ 99 h 208"/>
                    <a:gd name="T82" fmla="*/ 91 w 151"/>
                    <a:gd name="T83" fmla="*/ 148 h 208"/>
                    <a:gd name="T84" fmla="*/ 101 w 151"/>
                    <a:gd name="T85" fmla="*/ 138 h 208"/>
                    <a:gd name="T86" fmla="*/ 94 w 151"/>
                    <a:gd name="T87" fmla="*/ 132 h 208"/>
                    <a:gd name="T88" fmla="*/ 82 w 151"/>
                    <a:gd name="T89" fmla="*/ 136 h 208"/>
                    <a:gd name="T90" fmla="*/ 91 w 151"/>
                    <a:gd name="T91" fmla="*/ 148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1" h="208">
                      <a:moveTo>
                        <a:pt x="77" y="208"/>
                      </a:moveTo>
                      <a:cubicBezTo>
                        <a:pt x="66" y="208"/>
                        <a:pt x="55" y="208"/>
                        <a:pt x="44" y="208"/>
                      </a:cubicBezTo>
                      <a:cubicBezTo>
                        <a:pt x="40" y="208"/>
                        <a:pt x="39" y="207"/>
                        <a:pt x="39" y="203"/>
                      </a:cubicBezTo>
                      <a:cubicBezTo>
                        <a:pt x="39" y="186"/>
                        <a:pt x="39" y="169"/>
                        <a:pt x="39" y="152"/>
                      </a:cubicBezTo>
                      <a:cubicBezTo>
                        <a:pt x="39" y="148"/>
                        <a:pt x="40" y="148"/>
                        <a:pt x="44" y="148"/>
                      </a:cubicBezTo>
                      <a:cubicBezTo>
                        <a:pt x="50" y="148"/>
                        <a:pt x="57" y="148"/>
                        <a:pt x="64" y="148"/>
                      </a:cubicBezTo>
                      <a:cubicBezTo>
                        <a:pt x="69" y="148"/>
                        <a:pt x="73" y="144"/>
                        <a:pt x="73" y="140"/>
                      </a:cubicBezTo>
                      <a:cubicBezTo>
                        <a:pt x="73" y="135"/>
                        <a:pt x="70" y="132"/>
                        <a:pt x="64" y="132"/>
                      </a:cubicBezTo>
                      <a:cubicBezTo>
                        <a:pt x="55" y="132"/>
                        <a:pt x="47" y="132"/>
                        <a:pt x="38" y="132"/>
                      </a:cubicBezTo>
                      <a:cubicBezTo>
                        <a:pt x="36" y="132"/>
                        <a:pt x="33" y="131"/>
                        <a:pt x="31" y="129"/>
                      </a:cubicBezTo>
                      <a:cubicBezTo>
                        <a:pt x="8" y="109"/>
                        <a:pt x="0" y="83"/>
                        <a:pt x="9" y="54"/>
                      </a:cubicBezTo>
                      <a:cubicBezTo>
                        <a:pt x="18" y="25"/>
                        <a:pt x="39" y="8"/>
                        <a:pt x="70" y="5"/>
                      </a:cubicBezTo>
                      <a:cubicBezTo>
                        <a:pt x="107" y="0"/>
                        <a:pt x="141" y="27"/>
                        <a:pt x="147" y="65"/>
                      </a:cubicBezTo>
                      <a:cubicBezTo>
                        <a:pt x="151" y="92"/>
                        <a:pt x="141" y="114"/>
                        <a:pt x="120" y="131"/>
                      </a:cubicBezTo>
                      <a:cubicBezTo>
                        <a:pt x="117" y="134"/>
                        <a:pt x="115" y="138"/>
                        <a:pt x="115" y="142"/>
                      </a:cubicBezTo>
                      <a:cubicBezTo>
                        <a:pt x="115" y="162"/>
                        <a:pt x="115" y="183"/>
                        <a:pt x="115" y="203"/>
                      </a:cubicBezTo>
                      <a:cubicBezTo>
                        <a:pt x="116" y="207"/>
                        <a:pt x="114" y="208"/>
                        <a:pt x="110" y="208"/>
                      </a:cubicBezTo>
                      <a:cubicBezTo>
                        <a:pt x="99" y="207"/>
                        <a:pt x="88" y="208"/>
                        <a:pt x="77" y="208"/>
                      </a:cubicBezTo>
                      <a:close/>
                      <a:moveTo>
                        <a:pt x="53" y="99"/>
                      </a:moveTo>
                      <a:cubicBezTo>
                        <a:pt x="53" y="105"/>
                        <a:pt x="53" y="110"/>
                        <a:pt x="53" y="116"/>
                      </a:cubicBezTo>
                      <a:cubicBezTo>
                        <a:pt x="54" y="122"/>
                        <a:pt x="56" y="125"/>
                        <a:pt x="63" y="125"/>
                      </a:cubicBezTo>
                      <a:cubicBezTo>
                        <a:pt x="72" y="125"/>
                        <a:pt x="82" y="125"/>
                        <a:pt x="91" y="125"/>
                      </a:cubicBezTo>
                      <a:cubicBezTo>
                        <a:pt x="98" y="125"/>
                        <a:pt x="101" y="122"/>
                        <a:pt x="101" y="116"/>
                      </a:cubicBezTo>
                      <a:cubicBezTo>
                        <a:pt x="101" y="110"/>
                        <a:pt x="101" y="105"/>
                        <a:pt x="101" y="99"/>
                      </a:cubicBezTo>
                      <a:cubicBezTo>
                        <a:pt x="107" y="99"/>
                        <a:pt x="113" y="99"/>
                        <a:pt x="118" y="99"/>
                      </a:cubicBezTo>
                      <a:cubicBezTo>
                        <a:pt x="124" y="99"/>
                        <a:pt x="127" y="96"/>
                        <a:pt x="127" y="90"/>
                      </a:cubicBezTo>
                      <a:cubicBezTo>
                        <a:pt x="127" y="80"/>
                        <a:pt x="127" y="70"/>
                        <a:pt x="127" y="60"/>
                      </a:cubicBezTo>
                      <a:cubicBezTo>
                        <a:pt x="127" y="55"/>
                        <a:pt x="124" y="52"/>
                        <a:pt x="118" y="52"/>
                      </a:cubicBezTo>
                      <a:cubicBezTo>
                        <a:pt x="113" y="52"/>
                        <a:pt x="109" y="52"/>
                        <a:pt x="104" y="52"/>
                      </a:cubicBezTo>
                      <a:cubicBezTo>
                        <a:pt x="101" y="52"/>
                        <a:pt x="100" y="51"/>
                        <a:pt x="101" y="49"/>
                      </a:cubicBezTo>
                      <a:cubicBezTo>
                        <a:pt x="101" y="44"/>
                        <a:pt x="101" y="39"/>
                        <a:pt x="101" y="34"/>
                      </a:cubicBezTo>
                      <a:cubicBezTo>
                        <a:pt x="100" y="29"/>
                        <a:pt x="98" y="26"/>
                        <a:pt x="92" y="26"/>
                      </a:cubicBezTo>
                      <a:cubicBezTo>
                        <a:pt x="82" y="25"/>
                        <a:pt x="72" y="25"/>
                        <a:pt x="63" y="26"/>
                      </a:cubicBezTo>
                      <a:cubicBezTo>
                        <a:pt x="56" y="26"/>
                        <a:pt x="54" y="29"/>
                        <a:pt x="53" y="35"/>
                      </a:cubicBezTo>
                      <a:cubicBezTo>
                        <a:pt x="53" y="38"/>
                        <a:pt x="53" y="42"/>
                        <a:pt x="53" y="45"/>
                      </a:cubicBezTo>
                      <a:cubicBezTo>
                        <a:pt x="53" y="52"/>
                        <a:pt x="53" y="52"/>
                        <a:pt x="46" y="52"/>
                      </a:cubicBezTo>
                      <a:cubicBezTo>
                        <a:pt x="43" y="52"/>
                        <a:pt x="40" y="52"/>
                        <a:pt x="36" y="52"/>
                      </a:cubicBezTo>
                      <a:cubicBezTo>
                        <a:pt x="30" y="52"/>
                        <a:pt x="27" y="55"/>
                        <a:pt x="27" y="61"/>
                      </a:cubicBezTo>
                      <a:cubicBezTo>
                        <a:pt x="27" y="70"/>
                        <a:pt x="27" y="80"/>
                        <a:pt x="27" y="90"/>
                      </a:cubicBezTo>
                      <a:cubicBezTo>
                        <a:pt x="27" y="96"/>
                        <a:pt x="30" y="99"/>
                        <a:pt x="37" y="99"/>
                      </a:cubicBezTo>
                      <a:cubicBezTo>
                        <a:pt x="42" y="99"/>
                        <a:pt x="47" y="99"/>
                        <a:pt x="53" y="99"/>
                      </a:cubicBezTo>
                      <a:close/>
                      <a:moveTo>
                        <a:pt x="91" y="148"/>
                      </a:moveTo>
                      <a:cubicBezTo>
                        <a:pt x="99" y="148"/>
                        <a:pt x="103" y="143"/>
                        <a:pt x="101" y="138"/>
                      </a:cubicBezTo>
                      <a:cubicBezTo>
                        <a:pt x="100" y="134"/>
                        <a:pt x="98" y="132"/>
                        <a:pt x="94" y="132"/>
                      </a:cubicBezTo>
                      <a:cubicBezTo>
                        <a:pt x="89" y="132"/>
                        <a:pt x="84" y="131"/>
                        <a:pt x="82" y="136"/>
                      </a:cubicBezTo>
                      <a:cubicBezTo>
                        <a:pt x="79" y="143"/>
                        <a:pt x="83" y="148"/>
                        <a:pt x="91" y="1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22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dirty="0"/>
                </a:p>
              </p:txBody>
            </p:sp>
            <p:sp>
              <p:nvSpPr>
                <p:cNvPr id="226" name="Freeform 9">
                  <a:extLst>
                    <a:ext uri="{FF2B5EF4-FFF2-40B4-BE49-F238E27FC236}">
                      <a16:creationId xmlns:a16="http://schemas.microsoft.com/office/drawing/2014/main" id="{4367B3AF-BEA1-F390-E4A7-3D47A1B5F9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034713" y="2444750"/>
                  <a:ext cx="1725613" cy="71438"/>
                </a:xfrm>
                <a:custGeom>
                  <a:avLst/>
                  <a:gdLst>
                    <a:gd name="T0" fmla="*/ 531 w 531"/>
                    <a:gd name="T1" fmla="*/ 0 h 22"/>
                    <a:gd name="T2" fmla="*/ 531 w 531"/>
                    <a:gd name="T3" fmla="*/ 22 h 22"/>
                    <a:gd name="T4" fmla="*/ 0 w 531"/>
                    <a:gd name="T5" fmla="*/ 22 h 22"/>
                    <a:gd name="T6" fmla="*/ 0 w 531"/>
                    <a:gd name="T7" fmla="*/ 0 h 22"/>
                    <a:gd name="T8" fmla="*/ 531 w 531"/>
                    <a:gd name="T9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1" h="22">
                      <a:moveTo>
                        <a:pt x="531" y="0"/>
                      </a:moveTo>
                      <a:cubicBezTo>
                        <a:pt x="531" y="8"/>
                        <a:pt x="531" y="15"/>
                        <a:pt x="531" y="22"/>
                      </a:cubicBezTo>
                      <a:cubicBezTo>
                        <a:pt x="354" y="22"/>
                        <a:pt x="177" y="22"/>
                        <a:pt x="0" y="22"/>
                      </a:cubicBezTo>
                      <a:cubicBezTo>
                        <a:pt x="0" y="15"/>
                        <a:pt x="0" y="8"/>
                        <a:pt x="0" y="0"/>
                      </a:cubicBezTo>
                      <a:cubicBezTo>
                        <a:pt x="177" y="0"/>
                        <a:pt x="354" y="0"/>
                        <a:pt x="5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22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dirty="0"/>
                </a:p>
              </p:txBody>
            </p:sp>
            <p:sp>
              <p:nvSpPr>
                <p:cNvPr id="227" name="Freeform 10">
                  <a:extLst>
                    <a:ext uri="{FF2B5EF4-FFF2-40B4-BE49-F238E27FC236}">
                      <a16:creationId xmlns:a16="http://schemas.microsoft.com/office/drawing/2014/main" id="{AD507E2E-6B38-FB44-1255-44D72020B3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480551" y="1030288"/>
                  <a:ext cx="93663" cy="120650"/>
                </a:xfrm>
                <a:custGeom>
                  <a:avLst/>
                  <a:gdLst>
                    <a:gd name="T0" fmla="*/ 29 w 29"/>
                    <a:gd name="T1" fmla="*/ 0 h 37"/>
                    <a:gd name="T2" fmla="*/ 29 w 29"/>
                    <a:gd name="T3" fmla="*/ 37 h 37"/>
                    <a:gd name="T4" fmla="*/ 0 w 29"/>
                    <a:gd name="T5" fmla="*/ 37 h 37"/>
                    <a:gd name="T6" fmla="*/ 0 w 29"/>
                    <a:gd name="T7" fmla="*/ 0 h 37"/>
                    <a:gd name="T8" fmla="*/ 29 w 29"/>
                    <a:gd name="T9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37">
                      <a:moveTo>
                        <a:pt x="29" y="0"/>
                      </a:moveTo>
                      <a:cubicBezTo>
                        <a:pt x="29" y="12"/>
                        <a:pt x="29" y="25"/>
                        <a:pt x="29" y="37"/>
                      </a:cubicBezTo>
                      <a:cubicBezTo>
                        <a:pt x="19" y="37"/>
                        <a:pt x="10" y="37"/>
                        <a:pt x="0" y="37"/>
                      </a:cubicBezTo>
                      <a:cubicBezTo>
                        <a:pt x="0" y="25"/>
                        <a:pt x="0" y="12"/>
                        <a:pt x="0" y="0"/>
                      </a:cubicBezTo>
                      <a:cubicBezTo>
                        <a:pt x="10" y="0"/>
                        <a:pt x="1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22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dirty="0"/>
                </a:p>
              </p:txBody>
            </p:sp>
            <p:sp>
              <p:nvSpPr>
                <p:cNvPr id="228" name="Freeform 11">
                  <a:extLst>
                    <a:ext uri="{FF2B5EF4-FFF2-40B4-BE49-F238E27FC236}">
                      <a16:creationId xmlns:a16="http://schemas.microsoft.com/office/drawing/2014/main" id="{1F4A7DFA-10F1-4BA0-B1B2-97A9C9D05D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480551" y="868363"/>
                  <a:ext cx="93663" cy="107950"/>
                </a:xfrm>
                <a:custGeom>
                  <a:avLst/>
                  <a:gdLst>
                    <a:gd name="T0" fmla="*/ 29 w 29"/>
                    <a:gd name="T1" fmla="*/ 0 h 33"/>
                    <a:gd name="T2" fmla="*/ 29 w 29"/>
                    <a:gd name="T3" fmla="*/ 33 h 33"/>
                    <a:gd name="T4" fmla="*/ 0 w 29"/>
                    <a:gd name="T5" fmla="*/ 33 h 33"/>
                    <a:gd name="T6" fmla="*/ 0 w 29"/>
                    <a:gd name="T7" fmla="*/ 0 h 33"/>
                    <a:gd name="T8" fmla="*/ 29 w 29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33">
                      <a:moveTo>
                        <a:pt x="29" y="0"/>
                      </a:moveTo>
                      <a:cubicBezTo>
                        <a:pt x="29" y="11"/>
                        <a:pt x="29" y="22"/>
                        <a:pt x="29" y="33"/>
                      </a:cubicBezTo>
                      <a:cubicBezTo>
                        <a:pt x="19" y="33"/>
                        <a:pt x="10" y="33"/>
                        <a:pt x="0" y="33"/>
                      </a:cubicBezTo>
                      <a:cubicBezTo>
                        <a:pt x="0" y="22"/>
                        <a:pt x="0" y="11"/>
                        <a:pt x="0" y="0"/>
                      </a:cubicBezTo>
                      <a:cubicBezTo>
                        <a:pt x="10" y="0"/>
                        <a:pt x="1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22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dirty="0"/>
                </a:p>
              </p:txBody>
            </p:sp>
            <p:sp>
              <p:nvSpPr>
                <p:cNvPr id="229" name="Freeform 12">
                  <a:extLst>
                    <a:ext uri="{FF2B5EF4-FFF2-40B4-BE49-F238E27FC236}">
                      <a16:creationId xmlns:a16="http://schemas.microsoft.com/office/drawing/2014/main" id="{CC2B0901-821F-C680-51A8-DA8091DA52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480551" y="1206500"/>
                  <a:ext cx="93663" cy="107950"/>
                </a:xfrm>
                <a:custGeom>
                  <a:avLst/>
                  <a:gdLst>
                    <a:gd name="T0" fmla="*/ 29 w 29"/>
                    <a:gd name="T1" fmla="*/ 33 h 33"/>
                    <a:gd name="T2" fmla="*/ 0 w 29"/>
                    <a:gd name="T3" fmla="*/ 33 h 33"/>
                    <a:gd name="T4" fmla="*/ 0 w 29"/>
                    <a:gd name="T5" fmla="*/ 0 h 33"/>
                    <a:gd name="T6" fmla="*/ 29 w 29"/>
                    <a:gd name="T7" fmla="*/ 0 h 33"/>
                    <a:gd name="T8" fmla="*/ 29 w 29"/>
                    <a:gd name="T9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33">
                      <a:moveTo>
                        <a:pt x="29" y="33"/>
                      </a:moveTo>
                      <a:cubicBezTo>
                        <a:pt x="19" y="33"/>
                        <a:pt x="10" y="33"/>
                        <a:pt x="0" y="33"/>
                      </a:cubicBezTo>
                      <a:cubicBezTo>
                        <a:pt x="0" y="22"/>
                        <a:pt x="0" y="11"/>
                        <a:pt x="0" y="0"/>
                      </a:cubicBezTo>
                      <a:cubicBezTo>
                        <a:pt x="10" y="0"/>
                        <a:pt x="19" y="0"/>
                        <a:pt x="29" y="0"/>
                      </a:cubicBezTo>
                      <a:cubicBezTo>
                        <a:pt x="29" y="11"/>
                        <a:pt x="29" y="22"/>
                        <a:pt x="29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22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dirty="0"/>
                </a:p>
              </p:txBody>
            </p:sp>
            <p:sp>
              <p:nvSpPr>
                <p:cNvPr id="230" name="Freeform 13">
                  <a:extLst>
                    <a:ext uri="{FF2B5EF4-FFF2-40B4-BE49-F238E27FC236}">
                      <a16:creationId xmlns:a16="http://schemas.microsoft.com/office/drawing/2014/main" id="{06990020-C9FA-15DF-4CE2-DADDF28515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617076" y="1030288"/>
                  <a:ext cx="84138" cy="120650"/>
                </a:xfrm>
                <a:custGeom>
                  <a:avLst/>
                  <a:gdLst>
                    <a:gd name="T0" fmla="*/ 0 w 26"/>
                    <a:gd name="T1" fmla="*/ 0 h 37"/>
                    <a:gd name="T2" fmla="*/ 26 w 26"/>
                    <a:gd name="T3" fmla="*/ 0 h 37"/>
                    <a:gd name="T4" fmla="*/ 26 w 26"/>
                    <a:gd name="T5" fmla="*/ 37 h 37"/>
                    <a:gd name="T6" fmla="*/ 0 w 26"/>
                    <a:gd name="T7" fmla="*/ 37 h 37"/>
                    <a:gd name="T8" fmla="*/ 0 w 26"/>
                    <a:gd name="T9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37">
                      <a:moveTo>
                        <a:pt x="0" y="0"/>
                      </a:moveTo>
                      <a:cubicBezTo>
                        <a:pt x="9" y="0"/>
                        <a:pt x="17" y="0"/>
                        <a:pt x="26" y="0"/>
                      </a:cubicBezTo>
                      <a:cubicBezTo>
                        <a:pt x="26" y="12"/>
                        <a:pt x="26" y="24"/>
                        <a:pt x="26" y="37"/>
                      </a:cubicBezTo>
                      <a:cubicBezTo>
                        <a:pt x="17" y="37"/>
                        <a:pt x="9" y="37"/>
                        <a:pt x="0" y="37"/>
                      </a:cubicBezTo>
                      <a:cubicBezTo>
                        <a:pt x="0" y="25"/>
                        <a:pt x="0" y="1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22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dirty="0"/>
                </a:p>
              </p:txBody>
            </p:sp>
            <p:sp>
              <p:nvSpPr>
                <p:cNvPr id="231" name="Freeform 14">
                  <a:extLst>
                    <a:ext uri="{FF2B5EF4-FFF2-40B4-BE49-F238E27FC236}">
                      <a16:creationId xmlns:a16="http://schemas.microsoft.com/office/drawing/2014/main" id="{EB90CD10-831E-657A-9EC7-E8BCCDE51B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753601" y="865188"/>
                  <a:ext cx="84138" cy="111125"/>
                </a:xfrm>
                <a:custGeom>
                  <a:avLst/>
                  <a:gdLst>
                    <a:gd name="T0" fmla="*/ 26 w 26"/>
                    <a:gd name="T1" fmla="*/ 34 h 34"/>
                    <a:gd name="T2" fmla="*/ 0 w 26"/>
                    <a:gd name="T3" fmla="*/ 34 h 34"/>
                    <a:gd name="T4" fmla="*/ 0 w 26"/>
                    <a:gd name="T5" fmla="*/ 0 h 34"/>
                    <a:gd name="T6" fmla="*/ 26 w 26"/>
                    <a:gd name="T7" fmla="*/ 0 h 34"/>
                    <a:gd name="T8" fmla="*/ 26 w 26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34">
                      <a:moveTo>
                        <a:pt x="26" y="34"/>
                      </a:moveTo>
                      <a:cubicBezTo>
                        <a:pt x="17" y="34"/>
                        <a:pt x="9" y="34"/>
                        <a:pt x="0" y="34"/>
                      </a:cubicBezTo>
                      <a:cubicBezTo>
                        <a:pt x="0" y="23"/>
                        <a:pt x="0" y="12"/>
                        <a:pt x="0" y="0"/>
                      </a:cubicBezTo>
                      <a:cubicBezTo>
                        <a:pt x="9" y="0"/>
                        <a:pt x="17" y="0"/>
                        <a:pt x="26" y="0"/>
                      </a:cubicBezTo>
                      <a:cubicBezTo>
                        <a:pt x="26" y="12"/>
                        <a:pt x="26" y="23"/>
                        <a:pt x="26" y="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22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dirty="0"/>
                </a:p>
              </p:txBody>
            </p:sp>
            <p:sp>
              <p:nvSpPr>
                <p:cNvPr id="232" name="Freeform 15">
                  <a:extLst>
                    <a:ext uri="{FF2B5EF4-FFF2-40B4-BE49-F238E27FC236}">
                      <a16:creationId xmlns:a16="http://schemas.microsoft.com/office/drawing/2014/main" id="{A5878E7A-2D2C-A161-A267-2DBEBE9C2A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617076" y="868363"/>
                  <a:ext cx="84138" cy="107950"/>
                </a:xfrm>
                <a:custGeom>
                  <a:avLst/>
                  <a:gdLst>
                    <a:gd name="T0" fmla="*/ 26 w 26"/>
                    <a:gd name="T1" fmla="*/ 0 h 33"/>
                    <a:gd name="T2" fmla="*/ 26 w 26"/>
                    <a:gd name="T3" fmla="*/ 33 h 33"/>
                    <a:gd name="T4" fmla="*/ 0 w 26"/>
                    <a:gd name="T5" fmla="*/ 33 h 33"/>
                    <a:gd name="T6" fmla="*/ 0 w 26"/>
                    <a:gd name="T7" fmla="*/ 0 h 33"/>
                    <a:gd name="T8" fmla="*/ 26 w 26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33">
                      <a:moveTo>
                        <a:pt x="26" y="0"/>
                      </a:moveTo>
                      <a:cubicBezTo>
                        <a:pt x="26" y="11"/>
                        <a:pt x="26" y="22"/>
                        <a:pt x="26" y="33"/>
                      </a:cubicBezTo>
                      <a:cubicBezTo>
                        <a:pt x="17" y="33"/>
                        <a:pt x="9" y="33"/>
                        <a:pt x="0" y="33"/>
                      </a:cubicBezTo>
                      <a:cubicBezTo>
                        <a:pt x="0" y="22"/>
                        <a:pt x="0" y="11"/>
                        <a:pt x="0" y="0"/>
                      </a:cubicBezTo>
                      <a:cubicBezTo>
                        <a:pt x="9" y="0"/>
                        <a:pt x="17" y="0"/>
                        <a:pt x="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22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dirty="0"/>
                </a:p>
              </p:txBody>
            </p:sp>
            <p:sp>
              <p:nvSpPr>
                <p:cNvPr id="233" name="Freeform 19">
                  <a:extLst>
                    <a:ext uri="{FF2B5EF4-FFF2-40B4-BE49-F238E27FC236}">
                      <a16:creationId xmlns:a16="http://schemas.microsoft.com/office/drawing/2014/main" id="{E8D3B5A1-5858-B4E5-3DC5-7D37991AE7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852151" y="2019300"/>
                  <a:ext cx="28575" cy="227013"/>
                </a:xfrm>
                <a:custGeom>
                  <a:avLst/>
                  <a:gdLst>
                    <a:gd name="T0" fmla="*/ 0 w 9"/>
                    <a:gd name="T1" fmla="*/ 0 h 70"/>
                    <a:gd name="T2" fmla="*/ 9 w 9"/>
                    <a:gd name="T3" fmla="*/ 0 h 70"/>
                    <a:gd name="T4" fmla="*/ 9 w 9"/>
                    <a:gd name="T5" fmla="*/ 70 h 70"/>
                    <a:gd name="T6" fmla="*/ 0 w 9"/>
                    <a:gd name="T7" fmla="*/ 70 h 70"/>
                    <a:gd name="T8" fmla="*/ 0 w 9"/>
                    <a:gd name="T9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70">
                      <a:moveTo>
                        <a:pt x="0" y="0"/>
                      </a:moveTo>
                      <a:cubicBezTo>
                        <a:pt x="3" y="0"/>
                        <a:pt x="6" y="0"/>
                        <a:pt x="9" y="0"/>
                      </a:cubicBezTo>
                      <a:cubicBezTo>
                        <a:pt x="9" y="23"/>
                        <a:pt x="9" y="47"/>
                        <a:pt x="9" y="70"/>
                      </a:cubicBezTo>
                      <a:cubicBezTo>
                        <a:pt x="6" y="70"/>
                        <a:pt x="3" y="70"/>
                        <a:pt x="0" y="70"/>
                      </a:cubicBezTo>
                      <a:cubicBezTo>
                        <a:pt x="0" y="47"/>
                        <a:pt x="0" y="24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22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dirty="0"/>
                </a:p>
              </p:txBody>
            </p:sp>
          </p:grpSp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D6A00E50-41BB-DEB1-792D-D846B9CDEDE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63445" y="2557719"/>
              <a:ext cx="1492626" cy="1496472"/>
              <a:chOff x="-4083050" y="1579563"/>
              <a:chExt cx="3694112" cy="3703638"/>
            </a:xfrm>
            <a:solidFill>
              <a:schemeClr val="accent5"/>
            </a:solidFill>
          </p:grpSpPr>
          <p:sp>
            <p:nvSpPr>
              <p:cNvPr id="236" name="Freeform 5">
                <a:extLst>
                  <a:ext uri="{FF2B5EF4-FFF2-40B4-BE49-F238E27FC236}">
                    <a16:creationId xmlns:a16="http://schemas.microsoft.com/office/drawing/2014/main" id="{75C90AC9-DCBF-89C9-5EF6-AA1EC1F16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15950" y="3598863"/>
                <a:ext cx="219075" cy="222250"/>
              </a:xfrm>
              <a:custGeom>
                <a:avLst/>
                <a:gdLst>
                  <a:gd name="T0" fmla="*/ 58 w 58"/>
                  <a:gd name="T1" fmla="*/ 28 h 59"/>
                  <a:gd name="T2" fmla="*/ 29 w 58"/>
                  <a:gd name="T3" fmla="*/ 58 h 59"/>
                  <a:gd name="T4" fmla="*/ 1 w 58"/>
                  <a:gd name="T5" fmla="*/ 29 h 59"/>
                  <a:gd name="T6" fmla="*/ 26 w 58"/>
                  <a:gd name="T7" fmla="*/ 1 h 59"/>
                  <a:gd name="T8" fmla="*/ 58 w 58"/>
                  <a:gd name="T9" fmla="*/ 2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28"/>
                    </a:moveTo>
                    <a:cubicBezTo>
                      <a:pt x="56" y="45"/>
                      <a:pt x="48" y="57"/>
                      <a:pt x="29" y="58"/>
                    </a:cubicBezTo>
                    <a:cubicBezTo>
                      <a:pt x="11" y="59"/>
                      <a:pt x="1" y="47"/>
                      <a:pt x="1" y="29"/>
                    </a:cubicBezTo>
                    <a:cubicBezTo>
                      <a:pt x="0" y="14"/>
                      <a:pt x="9" y="3"/>
                      <a:pt x="26" y="1"/>
                    </a:cubicBezTo>
                    <a:cubicBezTo>
                      <a:pt x="44" y="0"/>
                      <a:pt x="54" y="10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7" name="Freeform 6">
                <a:extLst>
                  <a:ext uri="{FF2B5EF4-FFF2-40B4-BE49-F238E27FC236}">
                    <a16:creationId xmlns:a16="http://schemas.microsoft.com/office/drawing/2014/main" id="{332E74AF-B2C9-5C0C-B023-D5310AB06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5163" y="2847976"/>
                <a:ext cx="223837" cy="219075"/>
              </a:xfrm>
              <a:custGeom>
                <a:avLst/>
                <a:gdLst>
                  <a:gd name="T0" fmla="*/ 29 w 59"/>
                  <a:gd name="T1" fmla="*/ 0 h 58"/>
                  <a:gd name="T2" fmla="*/ 58 w 59"/>
                  <a:gd name="T3" fmla="*/ 29 h 58"/>
                  <a:gd name="T4" fmla="*/ 28 w 59"/>
                  <a:gd name="T5" fmla="*/ 57 h 58"/>
                  <a:gd name="T6" fmla="*/ 2 w 59"/>
                  <a:gd name="T7" fmla="*/ 31 h 58"/>
                  <a:gd name="T8" fmla="*/ 29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9" y="0"/>
                    </a:moveTo>
                    <a:cubicBezTo>
                      <a:pt x="46" y="2"/>
                      <a:pt x="59" y="11"/>
                      <a:pt x="58" y="29"/>
                    </a:cubicBezTo>
                    <a:cubicBezTo>
                      <a:pt x="57" y="47"/>
                      <a:pt x="47" y="58"/>
                      <a:pt x="28" y="57"/>
                    </a:cubicBezTo>
                    <a:cubicBezTo>
                      <a:pt x="12" y="57"/>
                      <a:pt x="3" y="46"/>
                      <a:pt x="2" y="31"/>
                    </a:cubicBezTo>
                    <a:cubicBezTo>
                      <a:pt x="0" y="12"/>
                      <a:pt x="12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8" name="Freeform 7">
                <a:extLst>
                  <a:ext uri="{FF2B5EF4-FFF2-40B4-BE49-F238E27FC236}">
                    <a16:creationId xmlns:a16="http://schemas.microsoft.com/office/drawing/2014/main" id="{AA557955-5EFD-4125-BED0-85DC55793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47888" y="5056188"/>
                <a:ext cx="222250" cy="219075"/>
              </a:xfrm>
              <a:custGeom>
                <a:avLst/>
                <a:gdLst>
                  <a:gd name="T0" fmla="*/ 30 w 59"/>
                  <a:gd name="T1" fmla="*/ 58 h 58"/>
                  <a:gd name="T2" fmla="*/ 0 w 59"/>
                  <a:gd name="T3" fmla="*/ 28 h 58"/>
                  <a:gd name="T4" fmla="*/ 27 w 59"/>
                  <a:gd name="T5" fmla="*/ 1 h 58"/>
                  <a:gd name="T6" fmla="*/ 58 w 59"/>
                  <a:gd name="T7" fmla="*/ 28 h 58"/>
                  <a:gd name="T8" fmla="*/ 30 w 59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30" y="58"/>
                    </a:moveTo>
                    <a:cubicBezTo>
                      <a:pt x="11" y="56"/>
                      <a:pt x="0" y="46"/>
                      <a:pt x="0" y="28"/>
                    </a:cubicBezTo>
                    <a:cubicBezTo>
                      <a:pt x="1" y="13"/>
                      <a:pt x="10" y="2"/>
                      <a:pt x="27" y="1"/>
                    </a:cubicBezTo>
                    <a:cubicBezTo>
                      <a:pt x="45" y="0"/>
                      <a:pt x="57" y="9"/>
                      <a:pt x="58" y="28"/>
                    </a:cubicBezTo>
                    <a:cubicBezTo>
                      <a:pt x="59" y="46"/>
                      <a:pt x="47" y="55"/>
                      <a:pt x="30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9" name="Freeform 8">
                <a:extLst>
                  <a:ext uri="{FF2B5EF4-FFF2-40B4-BE49-F238E27FC236}">
                    <a16:creationId xmlns:a16="http://schemas.microsoft.com/office/drawing/2014/main" id="{9C4C768A-A522-8548-7537-03F012EFB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11313" y="1733551"/>
                <a:ext cx="219075" cy="223838"/>
              </a:xfrm>
              <a:custGeom>
                <a:avLst/>
                <a:gdLst>
                  <a:gd name="T0" fmla="*/ 58 w 58"/>
                  <a:gd name="T1" fmla="*/ 31 h 59"/>
                  <a:gd name="T2" fmla="*/ 26 w 58"/>
                  <a:gd name="T3" fmla="*/ 58 h 59"/>
                  <a:gd name="T4" fmla="*/ 0 w 58"/>
                  <a:gd name="T5" fmla="*/ 30 h 59"/>
                  <a:gd name="T6" fmla="*/ 29 w 58"/>
                  <a:gd name="T7" fmla="*/ 1 h 59"/>
                  <a:gd name="T8" fmla="*/ 58 w 58"/>
                  <a:gd name="T9" fmla="*/ 3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1"/>
                    </a:moveTo>
                    <a:cubicBezTo>
                      <a:pt x="55" y="49"/>
                      <a:pt x="43" y="59"/>
                      <a:pt x="26" y="58"/>
                    </a:cubicBezTo>
                    <a:cubicBezTo>
                      <a:pt x="11" y="56"/>
                      <a:pt x="0" y="46"/>
                      <a:pt x="0" y="30"/>
                    </a:cubicBezTo>
                    <a:cubicBezTo>
                      <a:pt x="1" y="12"/>
                      <a:pt x="11" y="0"/>
                      <a:pt x="29" y="1"/>
                    </a:cubicBezTo>
                    <a:cubicBezTo>
                      <a:pt x="47" y="1"/>
                      <a:pt x="56" y="13"/>
                      <a:pt x="58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0" name="Freeform 9">
                <a:extLst>
                  <a:ext uri="{FF2B5EF4-FFF2-40B4-BE49-F238E27FC236}">
                    <a16:creationId xmlns:a16="http://schemas.microsoft.com/office/drawing/2014/main" id="{7398E0F9-96D3-966C-A032-8AA544B62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71888" y="2193926"/>
                <a:ext cx="219075" cy="219075"/>
              </a:xfrm>
              <a:custGeom>
                <a:avLst/>
                <a:gdLst>
                  <a:gd name="T0" fmla="*/ 58 w 58"/>
                  <a:gd name="T1" fmla="*/ 28 h 58"/>
                  <a:gd name="T2" fmla="*/ 27 w 58"/>
                  <a:gd name="T3" fmla="*/ 57 h 58"/>
                  <a:gd name="T4" fmla="*/ 0 w 58"/>
                  <a:gd name="T5" fmla="*/ 30 h 58"/>
                  <a:gd name="T6" fmla="*/ 28 w 58"/>
                  <a:gd name="T7" fmla="*/ 0 h 58"/>
                  <a:gd name="T8" fmla="*/ 58 w 58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cubicBezTo>
                      <a:pt x="55" y="47"/>
                      <a:pt x="45" y="58"/>
                      <a:pt x="27" y="57"/>
                    </a:cubicBezTo>
                    <a:cubicBezTo>
                      <a:pt x="11" y="56"/>
                      <a:pt x="1" y="46"/>
                      <a:pt x="0" y="30"/>
                    </a:cubicBezTo>
                    <a:cubicBezTo>
                      <a:pt x="0" y="13"/>
                      <a:pt x="11" y="1"/>
                      <a:pt x="28" y="0"/>
                    </a:cubicBezTo>
                    <a:cubicBezTo>
                      <a:pt x="46" y="0"/>
                      <a:pt x="55" y="13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1" name="Freeform 10">
                <a:extLst>
                  <a:ext uri="{FF2B5EF4-FFF2-40B4-BE49-F238E27FC236}">
                    <a16:creationId xmlns:a16="http://schemas.microsoft.com/office/drawing/2014/main" id="{664BED0B-E383-EB58-D287-9084F5505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81175" y="4968876"/>
                <a:ext cx="219075" cy="223838"/>
              </a:xfrm>
              <a:custGeom>
                <a:avLst/>
                <a:gdLst>
                  <a:gd name="T0" fmla="*/ 58 w 58"/>
                  <a:gd name="T1" fmla="*/ 30 h 59"/>
                  <a:gd name="T2" fmla="*/ 29 w 58"/>
                  <a:gd name="T3" fmla="*/ 59 h 59"/>
                  <a:gd name="T4" fmla="*/ 2 w 58"/>
                  <a:gd name="T5" fmla="*/ 33 h 59"/>
                  <a:gd name="T6" fmla="*/ 28 w 58"/>
                  <a:gd name="T7" fmla="*/ 2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7" y="48"/>
                      <a:pt x="47" y="59"/>
                      <a:pt x="29" y="59"/>
                    </a:cubicBezTo>
                    <a:cubicBezTo>
                      <a:pt x="14" y="59"/>
                      <a:pt x="3" y="49"/>
                      <a:pt x="2" y="33"/>
                    </a:cubicBezTo>
                    <a:cubicBezTo>
                      <a:pt x="0" y="15"/>
                      <a:pt x="10" y="3"/>
                      <a:pt x="28" y="2"/>
                    </a:cubicBezTo>
                    <a:cubicBezTo>
                      <a:pt x="47" y="0"/>
                      <a:pt x="56" y="12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2" name="Freeform 11">
                <a:extLst>
                  <a:ext uri="{FF2B5EF4-FFF2-40B4-BE49-F238E27FC236}">
                    <a16:creationId xmlns:a16="http://schemas.microsoft.com/office/drawing/2014/main" id="{76F6A657-06DF-8E6C-89E9-F11AD25F2C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76575" y="1741488"/>
                <a:ext cx="219075" cy="222250"/>
              </a:xfrm>
              <a:custGeom>
                <a:avLst/>
                <a:gdLst>
                  <a:gd name="T0" fmla="*/ 30 w 58"/>
                  <a:gd name="T1" fmla="*/ 0 h 59"/>
                  <a:gd name="T2" fmla="*/ 57 w 58"/>
                  <a:gd name="T3" fmla="*/ 31 h 59"/>
                  <a:gd name="T4" fmla="*/ 26 w 58"/>
                  <a:gd name="T5" fmla="*/ 57 h 59"/>
                  <a:gd name="T6" fmla="*/ 1 w 58"/>
                  <a:gd name="T7" fmla="*/ 29 h 59"/>
                  <a:gd name="T8" fmla="*/ 30 w 58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30" y="0"/>
                    </a:moveTo>
                    <a:cubicBezTo>
                      <a:pt x="47" y="2"/>
                      <a:pt x="58" y="13"/>
                      <a:pt x="57" y="31"/>
                    </a:cubicBezTo>
                    <a:cubicBezTo>
                      <a:pt x="55" y="48"/>
                      <a:pt x="44" y="59"/>
                      <a:pt x="26" y="57"/>
                    </a:cubicBezTo>
                    <a:cubicBezTo>
                      <a:pt x="10" y="55"/>
                      <a:pt x="0" y="45"/>
                      <a:pt x="1" y="29"/>
                    </a:cubicBezTo>
                    <a:cubicBezTo>
                      <a:pt x="1" y="10"/>
                      <a:pt x="12" y="1"/>
                      <a:pt x="3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3" name="Freeform 12">
                <a:extLst>
                  <a:ext uri="{FF2B5EF4-FFF2-40B4-BE49-F238E27FC236}">
                    <a16:creationId xmlns:a16="http://schemas.microsoft.com/office/drawing/2014/main" id="{860564BA-AC46-512C-B1D0-10E989618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70088" y="1617663"/>
                <a:ext cx="214312" cy="217488"/>
              </a:xfrm>
              <a:custGeom>
                <a:avLst/>
                <a:gdLst>
                  <a:gd name="T0" fmla="*/ 57 w 57"/>
                  <a:gd name="T1" fmla="*/ 30 h 58"/>
                  <a:gd name="T2" fmla="*/ 26 w 57"/>
                  <a:gd name="T3" fmla="*/ 57 h 58"/>
                  <a:gd name="T4" fmla="*/ 0 w 57"/>
                  <a:gd name="T5" fmla="*/ 29 h 58"/>
                  <a:gd name="T6" fmla="*/ 29 w 57"/>
                  <a:gd name="T7" fmla="*/ 0 h 58"/>
                  <a:gd name="T8" fmla="*/ 57 w 57"/>
                  <a:gd name="T9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57" y="30"/>
                    </a:moveTo>
                    <a:cubicBezTo>
                      <a:pt x="55" y="49"/>
                      <a:pt x="44" y="58"/>
                      <a:pt x="26" y="57"/>
                    </a:cubicBezTo>
                    <a:cubicBezTo>
                      <a:pt x="10" y="55"/>
                      <a:pt x="0" y="45"/>
                      <a:pt x="0" y="29"/>
                    </a:cubicBezTo>
                    <a:cubicBezTo>
                      <a:pt x="0" y="11"/>
                      <a:pt x="12" y="0"/>
                      <a:pt x="29" y="0"/>
                    </a:cubicBezTo>
                    <a:cubicBezTo>
                      <a:pt x="47" y="0"/>
                      <a:pt x="56" y="12"/>
                      <a:pt x="57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4" name="Freeform 13">
                <a:extLst>
                  <a:ext uri="{FF2B5EF4-FFF2-40B4-BE49-F238E27FC236}">
                    <a16:creationId xmlns:a16="http://schemas.microsoft.com/office/drawing/2014/main" id="{54F64F7E-CC3F-51F3-D947-1AAD49F68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47913" y="1579563"/>
                <a:ext cx="219075" cy="214313"/>
              </a:xfrm>
              <a:custGeom>
                <a:avLst/>
                <a:gdLst>
                  <a:gd name="T0" fmla="*/ 28 w 58"/>
                  <a:gd name="T1" fmla="*/ 57 h 57"/>
                  <a:gd name="T2" fmla="*/ 1 w 58"/>
                  <a:gd name="T3" fmla="*/ 27 h 57"/>
                  <a:gd name="T4" fmla="*/ 28 w 58"/>
                  <a:gd name="T5" fmla="*/ 0 h 57"/>
                  <a:gd name="T6" fmla="*/ 58 w 58"/>
                  <a:gd name="T7" fmla="*/ 28 h 57"/>
                  <a:gd name="T8" fmla="*/ 28 w 58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28" y="57"/>
                    </a:moveTo>
                    <a:cubicBezTo>
                      <a:pt x="10" y="55"/>
                      <a:pt x="0" y="44"/>
                      <a:pt x="1" y="27"/>
                    </a:cubicBezTo>
                    <a:cubicBezTo>
                      <a:pt x="1" y="10"/>
                      <a:pt x="12" y="1"/>
                      <a:pt x="28" y="0"/>
                    </a:cubicBezTo>
                    <a:cubicBezTo>
                      <a:pt x="45" y="0"/>
                      <a:pt x="58" y="10"/>
                      <a:pt x="58" y="28"/>
                    </a:cubicBezTo>
                    <a:cubicBezTo>
                      <a:pt x="57" y="46"/>
                      <a:pt x="46" y="56"/>
                      <a:pt x="28" y="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5" name="Freeform 14">
                <a:extLst>
                  <a:ext uri="{FF2B5EF4-FFF2-40B4-BE49-F238E27FC236}">
                    <a16:creationId xmlns:a16="http://schemas.microsoft.com/office/drawing/2014/main" id="{8BB46856-FAEB-5B71-D171-66C049EF68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00425" y="1930401"/>
                <a:ext cx="219075" cy="222250"/>
              </a:xfrm>
              <a:custGeom>
                <a:avLst/>
                <a:gdLst>
                  <a:gd name="T0" fmla="*/ 58 w 58"/>
                  <a:gd name="T1" fmla="*/ 30 h 59"/>
                  <a:gd name="T2" fmla="*/ 29 w 58"/>
                  <a:gd name="T3" fmla="*/ 58 h 59"/>
                  <a:gd name="T4" fmla="*/ 1 w 58"/>
                  <a:gd name="T5" fmla="*/ 33 h 59"/>
                  <a:gd name="T6" fmla="*/ 27 w 58"/>
                  <a:gd name="T7" fmla="*/ 2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6" y="48"/>
                      <a:pt x="47" y="58"/>
                      <a:pt x="29" y="58"/>
                    </a:cubicBezTo>
                    <a:cubicBezTo>
                      <a:pt x="12" y="59"/>
                      <a:pt x="2" y="49"/>
                      <a:pt x="1" y="33"/>
                    </a:cubicBezTo>
                    <a:cubicBezTo>
                      <a:pt x="0" y="15"/>
                      <a:pt x="9" y="3"/>
                      <a:pt x="27" y="2"/>
                    </a:cubicBezTo>
                    <a:cubicBezTo>
                      <a:pt x="45" y="0"/>
                      <a:pt x="55" y="12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6" name="Freeform 15">
                <a:extLst>
                  <a:ext uri="{FF2B5EF4-FFF2-40B4-BE49-F238E27FC236}">
                    <a16:creationId xmlns:a16="http://schemas.microsoft.com/office/drawing/2014/main" id="{F1240368-1357-43DC-E5A4-4A7D0E0459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438275" y="4814888"/>
                <a:ext cx="222250" cy="219075"/>
              </a:xfrm>
              <a:custGeom>
                <a:avLst/>
                <a:gdLst>
                  <a:gd name="T0" fmla="*/ 59 w 59"/>
                  <a:gd name="T1" fmla="*/ 27 h 58"/>
                  <a:gd name="T2" fmla="*/ 28 w 59"/>
                  <a:gd name="T3" fmla="*/ 57 h 58"/>
                  <a:gd name="T4" fmla="*/ 1 w 59"/>
                  <a:gd name="T5" fmla="*/ 27 h 58"/>
                  <a:gd name="T6" fmla="*/ 29 w 59"/>
                  <a:gd name="T7" fmla="*/ 1 h 58"/>
                  <a:gd name="T8" fmla="*/ 59 w 59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59" y="27"/>
                    </a:moveTo>
                    <a:cubicBezTo>
                      <a:pt x="55" y="47"/>
                      <a:pt x="46" y="58"/>
                      <a:pt x="28" y="57"/>
                    </a:cubicBezTo>
                    <a:cubicBezTo>
                      <a:pt x="9" y="57"/>
                      <a:pt x="0" y="45"/>
                      <a:pt x="1" y="27"/>
                    </a:cubicBezTo>
                    <a:cubicBezTo>
                      <a:pt x="2" y="10"/>
                      <a:pt x="14" y="1"/>
                      <a:pt x="29" y="1"/>
                    </a:cubicBezTo>
                    <a:cubicBezTo>
                      <a:pt x="46" y="0"/>
                      <a:pt x="56" y="12"/>
                      <a:pt x="59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7" name="Freeform 16">
                <a:extLst>
                  <a:ext uri="{FF2B5EF4-FFF2-40B4-BE49-F238E27FC236}">
                    <a16:creationId xmlns:a16="http://schemas.microsoft.com/office/drawing/2014/main" id="{ECA4F16F-4E3D-0861-0B0D-94F1DAF10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887788" y="2508251"/>
                <a:ext cx="223837" cy="222250"/>
              </a:xfrm>
              <a:custGeom>
                <a:avLst/>
                <a:gdLst>
                  <a:gd name="T0" fmla="*/ 59 w 59"/>
                  <a:gd name="T1" fmla="*/ 30 h 59"/>
                  <a:gd name="T2" fmla="*/ 27 w 59"/>
                  <a:gd name="T3" fmla="*/ 57 h 59"/>
                  <a:gd name="T4" fmla="*/ 2 w 59"/>
                  <a:gd name="T5" fmla="*/ 25 h 59"/>
                  <a:gd name="T6" fmla="*/ 31 w 59"/>
                  <a:gd name="T7" fmla="*/ 1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5" y="48"/>
                      <a:pt x="45" y="59"/>
                      <a:pt x="27" y="57"/>
                    </a:cubicBezTo>
                    <a:cubicBezTo>
                      <a:pt x="9" y="56"/>
                      <a:pt x="0" y="43"/>
                      <a:pt x="2" y="25"/>
                    </a:cubicBezTo>
                    <a:cubicBezTo>
                      <a:pt x="4" y="10"/>
                      <a:pt x="15" y="0"/>
                      <a:pt x="31" y="1"/>
                    </a:cubicBezTo>
                    <a:cubicBezTo>
                      <a:pt x="49" y="2"/>
                      <a:pt x="58" y="13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8" name="Freeform 17">
                <a:extLst>
                  <a:ext uri="{FF2B5EF4-FFF2-40B4-BE49-F238E27FC236}">
                    <a16:creationId xmlns:a16="http://schemas.microsoft.com/office/drawing/2014/main" id="{7F6EEF45-C94B-9912-BABA-74A4C7383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39825" y="4587876"/>
                <a:ext cx="222250" cy="219075"/>
              </a:xfrm>
              <a:custGeom>
                <a:avLst/>
                <a:gdLst>
                  <a:gd name="T0" fmla="*/ 27 w 59"/>
                  <a:gd name="T1" fmla="*/ 0 h 58"/>
                  <a:gd name="T2" fmla="*/ 58 w 59"/>
                  <a:gd name="T3" fmla="*/ 27 h 58"/>
                  <a:gd name="T4" fmla="*/ 30 w 59"/>
                  <a:gd name="T5" fmla="*/ 57 h 58"/>
                  <a:gd name="T6" fmla="*/ 2 w 59"/>
                  <a:gd name="T7" fmla="*/ 32 h 58"/>
                  <a:gd name="T8" fmla="*/ 27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7" y="0"/>
                    </a:moveTo>
                    <a:cubicBezTo>
                      <a:pt x="45" y="1"/>
                      <a:pt x="57" y="9"/>
                      <a:pt x="58" y="27"/>
                    </a:cubicBezTo>
                    <a:cubicBezTo>
                      <a:pt x="59" y="45"/>
                      <a:pt x="48" y="56"/>
                      <a:pt x="30" y="57"/>
                    </a:cubicBezTo>
                    <a:cubicBezTo>
                      <a:pt x="13" y="58"/>
                      <a:pt x="4" y="47"/>
                      <a:pt x="2" y="32"/>
                    </a:cubicBezTo>
                    <a:cubicBezTo>
                      <a:pt x="0" y="14"/>
                      <a:pt x="9" y="3"/>
                      <a:pt x="2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9" name="Freeform 18">
                <a:extLst>
                  <a:ext uri="{FF2B5EF4-FFF2-40B4-BE49-F238E27FC236}">
                    <a16:creationId xmlns:a16="http://schemas.microsoft.com/office/drawing/2014/main" id="{E7CDD51A-8588-1792-F59D-669998EC4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95350" y="4297363"/>
                <a:ext cx="219075" cy="222250"/>
              </a:xfrm>
              <a:custGeom>
                <a:avLst/>
                <a:gdLst>
                  <a:gd name="T0" fmla="*/ 58 w 58"/>
                  <a:gd name="T1" fmla="*/ 30 h 59"/>
                  <a:gd name="T2" fmla="*/ 27 w 58"/>
                  <a:gd name="T3" fmla="*/ 58 h 59"/>
                  <a:gd name="T4" fmla="*/ 2 w 58"/>
                  <a:gd name="T5" fmla="*/ 26 h 59"/>
                  <a:gd name="T6" fmla="*/ 29 w 58"/>
                  <a:gd name="T7" fmla="*/ 1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5" y="47"/>
                      <a:pt x="45" y="59"/>
                      <a:pt x="27" y="58"/>
                    </a:cubicBezTo>
                    <a:cubicBezTo>
                      <a:pt x="9" y="56"/>
                      <a:pt x="0" y="43"/>
                      <a:pt x="2" y="26"/>
                    </a:cubicBezTo>
                    <a:cubicBezTo>
                      <a:pt x="3" y="10"/>
                      <a:pt x="13" y="0"/>
                      <a:pt x="29" y="1"/>
                    </a:cubicBezTo>
                    <a:cubicBezTo>
                      <a:pt x="48" y="2"/>
                      <a:pt x="57" y="13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0" name="Freeform 19">
                <a:extLst>
                  <a:ext uri="{FF2B5EF4-FFF2-40B4-BE49-F238E27FC236}">
                    <a16:creationId xmlns:a16="http://schemas.microsoft.com/office/drawing/2014/main" id="{7AE9BF9E-83A8-0B98-3605-5EB18AFEC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0725" y="3960813"/>
                <a:ext cx="222250" cy="223838"/>
              </a:xfrm>
              <a:custGeom>
                <a:avLst/>
                <a:gdLst>
                  <a:gd name="T0" fmla="*/ 59 w 59"/>
                  <a:gd name="T1" fmla="*/ 30 h 59"/>
                  <a:gd name="T2" fmla="*/ 29 w 59"/>
                  <a:gd name="T3" fmla="*/ 58 h 59"/>
                  <a:gd name="T4" fmla="*/ 1 w 59"/>
                  <a:gd name="T5" fmla="*/ 32 h 59"/>
                  <a:gd name="T6" fmla="*/ 29 w 59"/>
                  <a:gd name="T7" fmla="*/ 1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6" y="47"/>
                      <a:pt x="48" y="59"/>
                      <a:pt x="29" y="58"/>
                    </a:cubicBezTo>
                    <a:cubicBezTo>
                      <a:pt x="13" y="58"/>
                      <a:pt x="2" y="48"/>
                      <a:pt x="1" y="32"/>
                    </a:cubicBezTo>
                    <a:cubicBezTo>
                      <a:pt x="0" y="14"/>
                      <a:pt x="10" y="3"/>
                      <a:pt x="29" y="1"/>
                    </a:cubicBezTo>
                    <a:cubicBezTo>
                      <a:pt x="48" y="0"/>
                      <a:pt x="55" y="13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1" name="Freeform 20">
                <a:extLst>
                  <a:ext uri="{FF2B5EF4-FFF2-40B4-BE49-F238E27FC236}">
                    <a16:creationId xmlns:a16="http://schemas.microsoft.com/office/drawing/2014/main" id="{BA875AE0-F639-0C17-4119-BBA031E19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08038" y="2492376"/>
                <a:ext cx="222250" cy="234950"/>
              </a:xfrm>
              <a:custGeom>
                <a:avLst/>
                <a:gdLst>
                  <a:gd name="T0" fmla="*/ 58 w 59"/>
                  <a:gd name="T1" fmla="*/ 35 h 62"/>
                  <a:gd name="T2" fmla="*/ 25 w 59"/>
                  <a:gd name="T3" fmla="*/ 58 h 62"/>
                  <a:gd name="T4" fmla="*/ 2 w 59"/>
                  <a:gd name="T5" fmla="*/ 28 h 62"/>
                  <a:gd name="T6" fmla="*/ 33 w 59"/>
                  <a:gd name="T7" fmla="*/ 2 h 62"/>
                  <a:gd name="T8" fmla="*/ 58 w 59"/>
                  <a:gd name="T9" fmla="*/ 3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62">
                    <a:moveTo>
                      <a:pt x="58" y="35"/>
                    </a:moveTo>
                    <a:cubicBezTo>
                      <a:pt x="54" y="51"/>
                      <a:pt x="44" y="62"/>
                      <a:pt x="25" y="58"/>
                    </a:cubicBezTo>
                    <a:cubicBezTo>
                      <a:pt x="10" y="55"/>
                      <a:pt x="0" y="44"/>
                      <a:pt x="2" y="28"/>
                    </a:cubicBezTo>
                    <a:cubicBezTo>
                      <a:pt x="4" y="11"/>
                      <a:pt x="15" y="0"/>
                      <a:pt x="33" y="2"/>
                    </a:cubicBezTo>
                    <a:cubicBezTo>
                      <a:pt x="51" y="4"/>
                      <a:pt x="59" y="16"/>
                      <a:pt x="58" y="3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2" name="Freeform 21">
                <a:extLst>
                  <a:ext uri="{FF2B5EF4-FFF2-40B4-BE49-F238E27FC236}">
                    <a16:creationId xmlns:a16="http://schemas.microsoft.com/office/drawing/2014/main" id="{6D986025-6774-8C75-5105-64F45E409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16000" y="2182813"/>
                <a:ext cx="215900" cy="219075"/>
              </a:xfrm>
              <a:custGeom>
                <a:avLst/>
                <a:gdLst>
                  <a:gd name="T0" fmla="*/ 29 w 57"/>
                  <a:gd name="T1" fmla="*/ 58 h 58"/>
                  <a:gd name="T2" fmla="*/ 1 w 57"/>
                  <a:gd name="T3" fmla="*/ 28 h 58"/>
                  <a:gd name="T4" fmla="*/ 32 w 57"/>
                  <a:gd name="T5" fmla="*/ 1 h 58"/>
                  <a:gd name="T6" fmla="*/ 57 w 57"/>
                  <a:gd name="T7" fmla="*/ 29 h 58"/>
                  <a:gd name="T8" fmla="*/ 29 w 57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29" y="58"/>
                    </a:moveTo>
                    <a:cubicBezTo>
                      <a:pt x="10" y="56"/>
                      <a:pt x="0" y="45"/>
                      <a:pt x="1" y="28"/>
                    </a:cubicBezTo>
                    <a:cubicBezTo>
                      <a:pt x="2" y="11"/>
                      <a:pt x="14" y="0"/>
                      <a:pt x="32" y="1"/>
                    </a:cubicBezTo>
                    <a:cubicBezTo>
                      <a:pt x="48" y="3"/>
                      <a:pt x="57" y="14"/>
                      <a:pt x="57" y="29"/>
                    </a:cubicBezTo>
                    <a:cubicBezTo>
                      <a:pt x="57" y="47"/>
                      <a:pt x="47" y="57"/>
                      <a:pt x="29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3" name="Freeform 22">
                <a:extLst>
                  <a:ext uri="{FF2B5EF4-FFF2-40B4-BE49-F238E27FC236}">
                    <a16:creationId xmlns:a16="http://schemas.microsoft.com/office/drawing/2014/main" id="{06C47CBC-77D2-9B80-311E-3168BDCD9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83050" y="3232151"/>
                <a:ext cx="219075" cy="219075"/>
              </a:xfrm>
              <a:custGeom>
                <a:avLst/>
                <a:gdLst>
                  <a:gd name="T0" fmla="*/ 29 w 58"/>
                  <a:gd name="T1" fmla="*/ 58 h 58"/>
                  <a:gd name="T2" fmla="*/ 1 w 58"/>
                  <a:gd name="T3" fmla="*/ 28 h 58"/>
                  <a:gd name="T4" fmla="*/ 27 w 58"/>
                  <a:gd name="T5" fmla="*/ 1 h 58"/>
                  <a:gd name="T6" fmla="*/ 58 w 58"/>
                  <a:gd name="T7" fmla="*/ 28 h 58"/>
                  <a:gd name="T8" fmla="*/ 29 w 58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29" y="58"/>
                    </a:moveTo>
                    <a:cubicBezTo>
                      <a:pt x="12" y="56"/>
                      <a:pt x="0" y="46"/>
                      <a:pt x="1" y="28"/>
                    </a:cubicBezTo>
                    <a:cubicBezTo>
                      <a:pt x="1" y="13"/>
                      <a:pt x="11" y="2"/>
                      <a:pt x="27" y="1"/>
                    </a:cubicBezTo>
                    <a:cubicBezTo>
                      <a:pt x="45" y="0"/>
                      <a:pt x="57" y="10"/>
                      <a:pt x="58" y="28"/>
                    </a:cubicBezTo>
                    <a:cubicBezTo>
                      <a:pt x="58" y="46"/>
                      <a:pt x="47" y="55"/>
                      <a:pt x="29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4" name="Freeform 23">
                <a:extLst>
                  <a:ext uri="{FF2B5EF4-FFF2-40B4-BE49-F238E27FC236}">
                    <a16:creationId xmlns:a16="http://schemas.microsoft.com/office/drawing/2014/main" id="{070D9ACE-AB14-9631-532B-0EDE78E1D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28888" y="5059363"/>
                <a:ext cx="222250" cy="223838"/>
              </a:xfrm>
              <a:custGeom>
                <a:avLst/>
                <a:gdLst>
                  <a:gd name="T0" fmla="*/ 59 w 59"/>
                  <a:gd name="T1" fmla="*/ 30 h 59"/>
                  <a:gd name="T2" fmla="*/ 27 w 59"/>
                  <a:gd name="T3" fmla="*/ 57 h 59"/>
                  <a:gd name="T4" fmla="*/ 2 w 59"/>
                  <a:gd name="T5" fmla="*/ 25 h 59"/>
                  <a:gd name="T6" fmla="*/ 30 w 59"/>
                  <a:gd name="T7" fmla="*/ 0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5" y="47"/>
                      <a:pt x="46" y="59"/>
                      <a:pt x="27" y="57"/>
                    </a:cubicBezTo>
                    <a:cubicBezTo>
                      <a:pt x="9" y="55"/>
                      <a:pt x="0" y="43"/>
                      <a:pt x="2" y="25"/>
                    </a:cubicBezTo>
                    <a:cubicBezTo>
                      <a:pt x="3" y="9"/>
                      <a:pt x="15" y="0"/>
                      <a:pt x="30" y="0"/>
                    </a:cubicBezTo>
                    <a:cubicBezTo>
                      <a:pt x="48" y="1"/>
                      <a:pt x="58" y="12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5" name="Freeform 24">
                <a:extLst>
                  <a:ext uri="{FF2B5EF4-FFF2-40B4-BE49-F238E27FC236}">
                    <a16:creationId xmlns:a16="http://schemas.microsoft.com/office/drawing/2014/main" id="{63CF93D7-78BB-AED4-0198-55F273433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57650" y="3606801"/>
                <a:ext cx="215900" cy="219075"/>
              </a:xfrm>
              <a:custGeom>
                <a:avLst/>
                <a:gdLst>
                  <a:gd name="T0" fmla="*/ 57 w 57"/>
                  <a:gd name="T1" fmla="*/ 28 h 58"/>
                  <a:gd name="T2" fmla="*/ 29 w 57"/>
                  <a:gd name="T3" fmla="*/ 58 h 58"/>
                  <a:gd name="T4" fmla="*/ 0 w 57"/>
                  <a:gd name="T5" fmla="*/ 29 h 58"/>
                  <a:gd name="T6" fmla="*/ 25 w 57"/>
                  <a:gd name="T7" fmla="*/ 1 h 58"/>
                  <a:gd name="T8" fmla="*/ 57 w 57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57" y="28"/>
                    </a:moveTo>
                    <a:cubicBezTo>
                      <a:pt x="55" y="45"/>
                      <a:pt x="47" y="58"/>
                      <a:pt x="29" y="58"/>
                    </a:cubicBezTo>
                    <a:cubicBezTo>
                      <a:pt x="10" y="58"/>
                      <a:pt x="0" y="47"/>
                      <a:pt x="0" y="29"/>
                    </a:cubicBezTo>
                    <a:cubicBezTo>
                      <a:pt x="0" y="13"/>
                      <a:pt x="10" y="3"/>
                      <a:pt x="25" y="1"/>
                    </a:cubicBezTo>
                    <a:cubicBezTo>
                      <a:pt x="43" y="0"/>
                      <a:pt x="53" y="11"/>
                      <a:pt x="57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6" name="Freeform 25">
                <a:extLst>
                  <a:ext uri="{FF2B5EF4-FFF2-40B4-BE49-F238E27FC236}">
                    <a16:creationId xmlns:a16="http://schemas.microsoft.com/office/drawing/2014/main" id="{30D8CA25-C3B3-07D7-9066-9D6607999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27488" y="2862263"/>
                <a:ext cx="219075" cy="215900"/>
              </a:xfrm>
              <a:custGeom>
                <a:avLst/>
                <a:gdLst>
                  <a:gd name="T0" fmla="*/ 29 w 58"/>
                  <a:gd name="T1" fmla="*/ 0 h 57"/>
                  <a:gd name="T2" fmla="*/ 58 w 58"/>
                  <a:gd name="T3" fmla="*/ 28 h 57"/>
                  <a:gd name="T4" fmla="*/ 33 w 58"/>
                  <a:gd name="T5" fmla="*/ 56 h 57"/>
                  <a:gd name="T6" fmla="*/ 2 w 58"/>
                  <a:gd name="T7" fmla="*/ 31 h 57"/>
                  <a:gd name="T8" fmla="*/ 29 w 58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29" y="0"/>
                    </a:moveTo>
                    <a:cubicBezTo>
                      <a:pt x="47" y="1"/>
                      <a:pt x="58" y="10"/>
                      <a:pt x="58" y="28"/>
                    </a:cubicBezTo>
                    <a:cubicBezTo>
                      <a:pt x="58" y="43"/>
                      <a:pt x="50" y="55"/>
                      <a:pt x="33" y="56"/>
                    </a:cubicBezTo>
                    <a:cubicBezTo>
                      <a:pt x="16" y="57"/>
                      <a:pt x="4" y="49"/>
                      <a:pt x="2" y="31"/>
                    </a:cubicBezTo>
                    <a:cubicBezTo>
                      <a:pt x="0" y="12"/>
                      <a:pt x="11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7" name="Freeform 26">
                <a:extLst>
                  <a:ext uri="{FF2B5EF4-FFF2-40B4-BE49-F238E27FC236}">
                    <a16:creationId xmlns:a16="http://schemas.microsoft.com/office/drawing/2014/main" id="{53722542-956A-B0BA-CC46-4B478AAC9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87463" y="1930401"/>
                <a:ext cx="219075" cy="219075"/>
              </a:xfrm>
              <a:custGeom>
                <a:avLst/>
                <a:gdLst>
                  <a:gd name="T0" fmla="*/ 58 w 58"/>
                  <a:gd name="T1" fmla="*/ 28 h 58"/>
                  <a:gd name="T2" fmla="*/ 25 w 58"/>
                  <a:gd name="T3" fmla="*/ 56 h 58"/>
                  <a:gd name="T4" fmla="*/ 0 w 58"/>
                  <a:gd name="T5" fmla="*/ 28 h 58"/>
                  <a:gd name="T6" fmla="*/ 29 w 58"/>
                  <a:gd name="T7" fmla="*/ 0 h 58"/>
                  <a:gd name="T8" fmla="*/ 58 w 58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cubicBezTo>
                      <a:pt x="53" y="47"/>
                      <a:pt x="44" y="58"/>
                      <a:pt x="25" y="56"/>
                    </a:cubicBezTo>
                    <a:cubicBezTo>
                      <a:pt x="10" y="55"/>
                      <a:pt x="0" y="45"/>
                      <a:pt x="0" y="28"/>
                    </a:cubicBezTo>
                    <a:cubicBezTo>
                      <a:pt x="0" y="11"/>
                      <a:pt x="11" y="0"/>
                      <a:pt x="29" y="0"/>
                    </a:cubicBezTo>
                    <a:cubicBezTo>
                      <a:pt x="48" y="0"/>
                      <a:pt x="54" y="13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8" name="Freeform 27">
                <a:extLst>
                  <a:ext uri="{FF2B5EF4-FFF2-40B4-BE49-F238E27FC236}">
                    <a16:creationId xmlns:a16="http://schemas.microsoft.com/office/drawing/2014/main" id="{3241BC26-9368-A799-E11D-93A4085E4B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09863" y="1612901"/>
                <a:ext cx="215900" cy="219075"/>
              </a:xfrm>
              <a:custGeom>
                <a:avLst/>
                <a:gdLst>
                  <a:gd name="T0" fmla="*/ 27 w 57"/>
                  <a:gd name="T1" fmla="*/ 58 h 58"/>
                  <a:gd name="T2" fmla="*/ 0 w 57"/>
                  <a:gd name="T3" fmla="*/ 27 h 58"/>
                  <a:gd name="T4" fmla="*/ 27 w 57"/>
                  <a:gd name="T5" fmla="*/ 1 h 58"/>
                  <a:gd name="T6" fmla="*/ 57 w 57"/>
                  <a:gd name="T7" fmla="*/ 29 h 58"/>
                  <a:gd name="T8" fmla="*/ 27 w 57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27" y="58"/>
                    </a:moveTo>
                    <a:cubicBezTo>
                      <a:pt x="9" y="56"/>
                      <a:pt x="0" y="45"/>
                      <a:pt x="0" y="27"/>
                    </a:cubicBezTo>
                    <a:cubicBezTo>
                      <a:pt x="1" y="10"/>
                      <a:pt x="11" y="1"/>
                      <a:pt x="27" y="1"/>
                    </a:cubicBezTo>
                    <a:cubicBezTo>
                      <a:pt x="45" y="0"/>
                      <a:pt x="57" y="10"/>
                      <a:pt x="57" y="29"/>
                    </a:cubicBezTo>
                    <a:cubicBezTo>
                      <a:pt x="57" y="46"/>
                      <a:pt x="45" y="56"/>
                      <a:pt x="27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9" name="Freeform 28">
                <a:extLst>
                  <a:ext uri="{FF2B5EF4-FFF2-40B4-BE49-F238E27FC236}">
                    <a16:creationId xmlns:a16="http://schemas.microsoft.com/office/drawing/2014/main" id="{DFC75855-DF6E-246C-6EBD-A699DF36B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11188" y="3225801"/>
                <a:ext cx="222250" cy="219075"/>
              </a:xfrm>
              <a:custGeom>
                <a:avLst/>
                <a:gdLst>
                  <a:gd name="T0" fmla="*/ 29 w 59"/>
                  <a:gd name="T1" fmla="*/ 0 h 58"/>
                  <a:gd name="T2" fmla="*/ 58 w 59"/>
                  <a:gd name="T3" fmla="*/ 29 h 58"/>
                  <a:gd name="T4" fmla="*/ 28 w 59"/>
                  <a:gd name="T5" fmla="*/ 57 h 58"/>
                  <a:gd name="T6" fmla="*/ 1 w 59"/>
                  <a:gd name="T7" fmla="*/ 31 h 58"/>
                  <a:gd name="T8" fmla="*/ 29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9" y="0"/>
                    </a:moveTo>
                    <a:cubicBezTo>
                      <a:pt x="46" y="3"/>
                      <a:pt x="59" y="11"/>
                      <a:pt x="58" y="29"/>
                    </a:cubicBezTo>
                    <a:cubicBezTo>
                      <a:pt x="57" y="47"/>
                      <a:pt x="47" y="58"/>
                      <a:pt x="28" y="57"/>
                    </a:cubicBezTo>
                    <a:cubicBezTo>
                      <a:pt x="12" y="57"/>
                      <a:pt x="2" y="46"/>
                      <a:pt x="1" y="31"/>
                    </a:cubicBezTo>
                    <a:cubicBezTo>
                      <a:pt x="0" y="13"/>
                      <a:pt x="12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0" name="Freeform 29">
                <a:extLst>
                  <a:ext uri="{FF2B5EF4-FFF2-40B4-BE49-F238E27FC236}">
                    <a16:creationId xmlns:a16="http://schemas.microsoft.com/office/drawing/2014/main" id="{2E0C1581-AFCC-955C-DA6B-9E770107B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800475" y="4283076"/>
                <a:ext cx="249237" cy="252413"/>
              </a:xfrm>
              <a:custGeom>
                <a:avLst/>
                <a:gdLst>
                  <a:gd name="T0" fmla="*/ 7 w 66"/>
                  <a:gd name="T1" fmla="*/ 46 h 67"/>
                  <a:gd name="T2" fmla="*/ 20 w 66"/>
                  <a:gd name="T3" fmla="*/ 7 h 67"/>
                  <a:gd name="T4" fmla="*/ 56 w 66"/>
                  <a:gd name="T5" fmla="*/ 18 h 67"/>
                  <a:gd name="T6" fmla="*/ 47 w 66"/>
                  <a:gd name="T7" fmla="*/ 58 h 67"/>
                  <a:gd name="T8" fmla="*/ 7 w 66"/>
                  <a:gd name="T9" fmla="*/ 4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7">
                    <a:moveTo>
                      <a:pt x="7" y="46"/>
                    </a:moveTo>
                    <a:cubicBezTo>
                      <a:pt x="0" y="29"/>
                      <a:pt x="5" y="15"/>
                      <a:pt x="20" y="7"/>
                    </a:cubicBezTo>
                    <a:cubicBezTo>
                      <a:pt x="34" y="0"/>
                      <a:pt x="48" y="4"/>
                      <a:pt x="56" y="18"/>
                    </a:cubicBezTo>
                    <a:cubicBezTo>
                      <a:pt x="66" y="34"/>
                      <a:pt x="63" y="49"/>
                      <a:pt x="47" y="58"/>
                    </a:cubicBezTo>
                    <a:cubicBezTo>
                      <a:pt x="31" y="67"/>
                      <a:pt x="17" y="60"/>
                      <a:pt x="7" y="4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1" name="Freeform 30">
                <a:extLst>
                  <a:ext uri="{FF2B5EF4-FFF2-40B4-BE49-F238E27FC236}">
                    <a16:creationId xmlns:a16="http://schemas.microsoft.com/office/drawing/2014/main" id="{B70C4D03-7AC7-F2E0-F891-64525606D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62350" y="4573588"/>
                <a:ext cx="252412" cy="249238"/>
              </a:xfrm>
              <a:custGeom>
                <a:avLst/>
                <a:gdLst>
                  <a:gd name="T0" fmla="*/ 46 w 67"/>
                  <a:gd name="T1" fmla="*/ 59 h 66"/>
                  <a:gd name="T2" fmla="*/ 7 w 67"/>
                  <a:gd name="T3" fmla="*/ 46 h 66"/>
                  <a:gd name="T4" fmla="*/ 18 w 67"/>
                  <a:gd name="T5" fmla="*/ 10 h 66"/>
                  <a:gd name="T6" fmla="*/ 57 w 67"/>
                  <a:gd name="T7" fmla="*/ 19 h 66"/>
                  <a:gd name="T8" fmla="*/ 46 w 67"/>
                  <a:gd name="T9" fmla="*/ 5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6">
                    <a:moveTo>
                      <a:pt x="46" y="59"/>
                    </a:moveTo>
                    <a:cubicBezTo>
                      <a:pt x="29" y="66"/>
                      <a:pt x="15" y="62"/>
                      <a:pt x="7" y="46"/>
                    </a:cubicBezTo>
                    <a:cubicBezTo>
                      <a:pt x="0" y="32"/>
                      <a:pt x="4" y="18"/>
                      <a:pt x="18" y="10"/>
                    </a:cubicBezTo>
                    <a:cubicBezTo>
                      <a:pt x="33" y="0"/>
                      <a:pt x="48" y="4"/>
                      <a:pt x="57" y="19"/>
                    </a:cubicBezTo>
                    <a:cubicBezTo>
                      <a:pt x="67" y="35"/>
                      <a:pt x="60" y="49"/>
                      <a:pt x="46" y="5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2" name="Freeform 31">
                <a:extLst>
                  <a:ext uri="{FF2B5EF4-FFF2-40B4-BE49-F238E27FC236}">
                    <a16:creationId xmlns:a16="http://schemas.microsoft.com/office/drawing/2014/main" id="{D212CAF7-E672-1C3C-CAC7-903977B89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271838" y="4810126"/>
                <a:ext cx="252412" cy="242888"/>
              </a:xfrm>
              <a:custGeom>
                <a:avLst/>
                <a:gdLst>
                  <a:gd name="T0" fmla="*/ 48 w 67"/>
                  <a:gd name="T1" fmla="*/ 58 h 64"/>
                  <a:gd name="T2" fmla="*/ 8 w 67"/>
                  <a:gd name="T3" fmla="*/ 44 h 64"/>
                  <a:gd name="T4" fmla="*/ 24 w 67"/>
                  <a:gd name="T5" fmla="*/ 7 h 64"/>
                  <a:gd name="T6" fmla="*/ 59 w 67"/>
                  <a:gd name="T7" fmla="*/ 20 h 64"/>
                  <a:gd name="T8" fmla="*/ 48 w 67"/>
                  <a:gd name="T9" fmla="*/ 5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4">
                    <a:moveTo>
                      <a:pt x="48" y="58"/>
                    </a:moveTo>
                    <a:cubicBezTo>
                      <a:pt x="30" y="64"/>
                      <a:pt x="15" y="61"/>
                      <a:pt x="8" y="44"/>
                    </a:cubicBezTo>
                    <a:cubicBezTo>
                      <a:pt x="0" y="27"/>
                      <a:pt x="7" y="14"/>
                      <a:pt x="24" y="7"/>
                    </a:cubicBezTo>
                    <a:cubicBezTo>
                      <a:pt x="39" y="0"/>
                      <a:pt x="52" y="6"/>
                      <a:pt x="59" y="20"/>
                    </a:cubicBezTo>
                    <a:cubicBezTo>
                      <a:pt x="67" y="35"/>
                      <a:pt x="61" y="49"/>
                      <a:pt x="48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3" name="Freeform 32">
                <a:extLst>
                  <a:ext uri="{FF2B5EF4-FFF2-40B4-BE49-F238E27FC236}">
                    <a16:creationId xmlns:a16="http://schemas.microsoft.com/office/drawing/2014/main" id="{60E99F8E-AA94-2AE8-7E0B-28685E8F7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932113" y="4973638"/>
                <a:ext cx="244475" cy="252413"/>
              </a:xfrm>
              <a:custGeom>
                <a:avLst/>
                <a:gdLst>
                  <a:gd name="T0" fmla="*/ 58 w 65"/>
                  <a:gd name="T1" fmla="*/ 19 h 67"/>
                  <a:gd name="T2" fmla="*/ 47 w 65"/>
                  <a:gd name="T3" fmla="*/ 58 h 67"/>
                  <a:gd name="T4" fmla="*/ 8 w 65"/>
                  <a:gd name="T5" fmla="*/ 47 h 67"/>
                  <a:gd name="T6" fmla="*/ 18 w 65"/>
                  <a:gd name="T7" fmla="*/ 10 h 67"/>
                  <a:gd name="T8" fmla="*/ 58 w 65"/>
                  <a:gd name="T9" fmla="*/ 1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7">
                    <a:moveTo>
                      <a:pt x="58" y="19"/>
                    </a:moveTo>
                    <a:cubicBezTo>
                      <a:pt x="65" y="35"/>
                      <a:pt x="63" y="50"/>
                      <a:pt x="47" y="58"/>
                    </a:cubicBezTo>
                    <a:cubicBezTo>
                      <a:pt x="31" y="67"/>
                      <a:pt x="17" y="62"/>
                      <a:pt x="8" y="47"/>
                    </a:cubicBezTo>
                    <a:cubicBezTo>
                      <a:pt x="0" y="32"/>
                      <a:pt x="5" y="19"/>
                      <a:pt x="18" y="10"/>
                    </a:cubicBezTo>
                    <a:cubicBezTo>
                      <a:pt x="33" y="0"/>
                      <a:pt x="47" y="4"/>
                      <a:pt x="58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4" name="Freeform 33">
                <a:extLst>
                  <a:ext uri="{FF2B5EF4-FFF2-40B4-BE49-F238E27FC236}">
                    <a16:creationId xmlns:a16="http://schemas.microsoft.com/office/drawing/2014/main" id="{7BBCEEE0-E113-2649-0282-D45BA4AB3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70338" y="3946526"/>
                <a:ext cx="246062" cy="241300"/>
              </a:xfrm>
              <a:custGeom>
                <a:avLst/>
                <a:gdLst>
                  <a:gd name="T0" fmla="*/ 44 w 65"/>
                  <a:gd name="T1" fmla="*/ 59 h 64"/>
                  <a:gd name="T2" fmla="*/ 6 w 65"/>
                  <a:gd name="T3" fmla="*/ 43 h 64"/>
                  <a:gd name="T4" fmla="*/ 23 w 65"/>
                  <a:gd name="T5" fmla="*/ 6 h 64"/>
                  <a:gd name="T6" fmla="*/ 58 w 65"/>
                  <a:gd name="T7" fmla="*/ 20 h 64"/>
                  <a:gd name="T8" fmla="*/ 44 w 65"/>
                  <a:gd name="T9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4">
                    <a:moveTo>
                      <a:pt x="44" y="59"/>
                    </a:moveTo>
                    <a:cubicBezTo>
                      <a:pt x="27" y="64"/>
                      <a:pt x="13" y="60"/>
                      <a:pt x="6" y="43"/>
                    </a:cubicBezTo>
                    <a:cubicBezTo>
                      <a:pt x="0" y="26"/>
                      <a:pt x="6" y="12"/>
                      <a:pt x="23" y="6"/>
                    </a:cubicBezTo>
                    <a:cubicBezTo>
                      <a:pt x="38" y="0"/>
                      <a:pt x="51" y="6"/>
                      <a:pt x="58" y="20"/>
                    </a:cubicBezTo>
                    <a:cubicBezTo>
                      <a:pt x="65" y="37"/>
                      <a:pt x="60" y="50"/>
                      <a:pt x="44" y="5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6FF88FB-FECD-FAC8-131C-31BC9DD5E44C}"/>
                </a:ext>
              </a:extLst>
            </p:cNvPr>
            <p:cNvGrpSpPr/>
            <p:nvPr/>
          </p:nvGrpSpPr>
          <p:grpSpPr>
            <a:xfrm>
              <a:off x="2534303" y="2961918"/>
              <a:ext cx="1492626" cy="1496472"/>
              <a:chOff x="2534303" y="2961918"/>
              <a:chExt cx="1492626" cy="1496472"/>
            </a:xfrm>
            <a:solidFill>
              <a:schemeClr val="accent5"/>
            </a:solidFill>
          </p:grpSpPr>
          <p:sp>
            <p:nvSpPr>
              <p:cNvPr id="266" name="Freeform 5">
                <a:extLst>
                  <a:ext uri="{FF2B5EF4-FFF2-40B4-BE49-F238E27FC236}">
                    <a16:creationId xmlns:a16="http://schemas.microsoft.com/office/drawing/2014/main" id="{9696F4C4-3786-371E-F1E2-1EB24FD35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5204" y="3777825"/>
                <a:ext cx="88518" cy="89801"/>
              </a:xfrm>
              <a:custGeom>
                <a:avLst/>
                <a:gdLst>
                  <a:gd name="T0" fmla="*/ 58 w 58"/>
                  <a:gd name="T1" fmla="*/ 28 h 59"/>
                  <a:gd name="T2" fmla="*/ 29 w 58"/>
                  <a:gd name="T3" fmla="*/ 58 h 59"/>
                  <a:gd name="T4" fmla="*/ 1 w 58"/>
                  <a:gd name="T5" fmla="*/ 29 h 59"/>
                  <a:gd name="T6" fmla="*/ 26 w 58"/>
                  <a:gd name="T7" fmla="*/ 1 h 59"/>
                  <a:gd name="T8" fmla="*/ 58 w 58"/>
                  <a:gd name="T9" fmla="*/ 2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28"/>
                    </a:moveTo>
                    <a:cubicBezTo>
                      <a:pt x="56" y="45"/>
                      <a:pt x="48" y="57"/>
                      <a:pt x="29" y="58"/>
                    </a:cubicBezTo>
                    <a:cubicBezTo>
                      <a:pt x="11" y="59"/>
                      <a:pt x="1" y="47"/>
                      <a:pt x="1" y="29"/>
                    </a:cubicBezTo>
                    <a:cubicBezTo>
                      <a:pt x="0" y="14"/>
                      <a:pt x="9" y="3"/>
                      <a:pt x="26" y="1"/>
                    </a:cubicBezTo>
                    <a:cubicBezTo>
                      <a:pt x="44" y="0"/>
                      <a:pt x="54" y="10"/>
                      <a:pt x="58" y="28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7" name="Freeform 6">
                <a:extLst>
                  <a:ext uri="{FF2B5EF4-FFF2-40B4-BE49-F238E27FC236}">
                    <a16:creationId xmlns:a16="http://schemas.microsoft.com/office/drawing/2014/main" id="{7CF1D8D3-C665-071A-81A8-DCD4097F2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319" y="3474426"/>
                <a:ext cx="90443" cy="88518"/>
              </a:xfrm>
              <a:custGeom>
                <a:avLst/>
                <a:gdLst>
                  <a:gd name="T0" fmla="*/ 29 w 59"/>
                  <a:gd name="T1" fmla="*/ 0 h 58"/>
                  <a:gd name="T2" fmla="*/ 58 w 59"/>
                  <a:gd name="T3" fmla="*/ 29 h 58"/>
                  <a:gd name="T4" fmla="*/ 28 w 59"/>
                  <a:gd name="T5" fmla="*/ 57 h 58"/>
                  <a:gd name="T6" fmla="*/ 2 w 59"/>
                  <a:gd name="T7" fmla="*/ 31 h 58"/>
                  <a:gd name="T8" fmla="*/ 29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9" y="0"/>
                    </a:moveTo>
                    <a:cubicBezTo>
                      <a:pt x="46" y="2"/>
                      <a:pt x="59" y="11"/>
                      <a:pt x="58" y="29"/>
                    </a:cubicBezTo>
                    <a:cubicBezTo>
                      <a:pt x="57" y="47"/>
                      <a:pt x="47" y="58"/>
                      <a:pt x="28" y="57"/>
                    </a:cubicBezTo>
                    <a:cubicBezTo>
                      <a:pt x="12" y="57"/>
                      <a:pt x="3" y="46"/>
                      <a:pt x="2" y="31"/>
                    </a:cubicBezTo>
                    <a:cubicBezTo>
                      <a:pt x="0" y="12"/>
                      <a:pt x="12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8" name="Freeform 7">
                <a:extLst>
                  <a:ext uri="{FF2B5EF4-FFF2-40B4-BE49-F238E27FC236}">
                    <a16:creationId xmlns:a16="http://schemas.microsoft.com/office/drawing/2014/main" id="{2C917B0B-15E7-5F7D-5506-F25A90A36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6216" y="4366664"/>
                <a:ext cx="89801" cy="88518"/>
              </a:xfrm>
              <a:custGeom>
                <a:avLst/>
                <a:gdLst>
                  <a:gd name="T0" fmla="*/ 30 w 59"/>
                  <a:gd name="T1" fmla="*/ 58 h 58"/>
                  <a:gd name="T2" fmla="*/ 0 w 59"/>
                  <a:gd name="T3" fmla="*/ 28 h 58"/>
                  <a:gd name="T4" fmla="*/ 27 w 59"/>
                  <a:gd name="T5" fmla="*/ 1 h 58"/>
                  <a:gd name="T6" fmla="*/ 58 w 59"/>
                  <a:gd name="T7" fmla="*/ 28 h 58"/>
                  <a:gd name="T8" fmla="*/ 30 w 59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30" y="58"/>
                    </a:moveTo>
                    <a:cubicBezTo>
                      <a:pt x="11" y="56"/>
                      <a:pt x="0" y="46"/>
                      <a:pt x="0" y="28"/>
                    </a:cubicBezTo>
                    <a:cubicBezTo>
                      <a:pt x="1" y="13"/>
                      <a:pt x="10" y="2"/>
                      <a:pt x="27" y="1"/>
                    </a:cubicBezTo>
                    <a:cubicBezTo>
                      <a:pt x="45" y="0"/>
                      <a:pt x="57" y="9"/>
                      <a:pt x="58" y="28"/>
                    </a:cubicBezTo>
                    <a:cubicBezTo>
                      <a:pt x="59" y="46"/>
                      <a:pt x="47" y="55"/>
                      <a:pt x="30" y="58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9" name="Freeform 8">
                <a:extLst>
                  <a:ext uri="{FF2B5EF4-FFF2-40B4-BE49-F238E27FC236}">
                    <a16:creationId xmlns:a16="http://schemas.microsoft.com/office/drawing/2014/main" id="{AB022326-AB26-16D0-1999-FDF71BEB2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3022" y="3024138"/>
                <a:ext cx="88518" cy="90443"/>
              </a:xfrm>
              <a:custGeom>
                <a:avLst/>
                <a:gdLst>
                  <a:gd name="T0" fmla="*/ 58 w 58"/>
                  <a:gd name="T1" fmla="*/ 31 h 59"/>
                  <a:gd name="T2" fmla="*/ 26 w 58"/>
                  <a:gd name="T3" fmla="*/ 58 h 59"/>
                  <a:gd name="T4" fmla="*/ 0 w 58"/>
                  <a:gd name="T5" fmla="*/ 30 h 59"/>
                  <a:gd name="T6" fmla="*/ 29 w 58"/>
                  <a:gd name="T7" fmla="*/ 1 h 59"/>
                  <a:gd name="T8" fmla="*/ 58 w 58"/>
                  <a:gd name="T9" fmla="*/ 3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1"/>
                    </a:moveTo>
                    <a:cubicBezTo>
                      <a:pt x="55" y="49"/>
                      <a:pt x="43" y="59"/>
                      <a:pt x="26" y="58"/>
                    </a:cubicBezTo>
                    <a:cubicBezTo>
                      <a:pt x="11" y="56"/>
                      <a:pt x="0" y="46"/>
                      <a:pt x="0" y="30"/>
                    </a:cubicBezTo>
                    <a:cubicBezTo>
                      <a:pt x="1" y="12"/>
                      <a:pt x="11" y="0"/>
                      <a:pt x="29" y="1"/>
                    </a:cubicBezTo>
                    <a:cubicBezTo>
                      <a:pt x="47" y="1"/>
                      <a:pt x="56" y="13"/>
                      <a:pt x="58" y="31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0" name="Freeform 9">
                <a:extLst>
                  <a:ext uri="{FF2B5EF4-FFF2-40B4-BE49-F238E27FC236}">
                    <a16:creationId xmlns:a16="http://schemas.microsoft.com/office/drawing/2014/main" id="{973566A4-64B9-9B07-FA44-5B67786AE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0435" y="3210154"/>
                <a:ext cx="88518" cy="88518"/>
              </a:xfrm>
              <a:custGeom>
                <a:avLst/>
                <a:gdLst>
                  <a:gd name="T0" fmla="*/ 58 w 58"/>
                  <a:gd name="T1" fmla="*/ 28 h 58"/>
                  <a:gd name="T2" fmla="*/ 27 w 58"/>
                  <a:gd name="T3" fmla="*/ 57 h 58"/>
                  <a:gd name="T4" fmla="*/ 0 w 58"/>
                  <a:gd name="T5" fmla="*/ 30 h 58"/>
                  <a:gd name="T6" fmla="*/ 28 w 58"/>
                  <a:gd name="T7" fmla="*/ 0 h 58"/>
                  <a:gd name="T8" fmla="*/ 58 w 58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cubicBezTo>
                      <a:pt x="55" y="47"/>
                      <a:pt x="45" y="58"/>
                      <a:pt x="27" y="57"/>
                    </a:cubicBezTo>
                    <a:cubicBezTo>
                      <a:pt x="11" y="56"/>
                      <a:pt x="1" y="46"/>
                      <a:pt x="0" y="30"/>
                    </a:cubicBezTo>
                    <a:cubicBezTo>
                      <a:pt x="0" y="13"/>
                      <a:pt x="11" y="1"/>
                      <a:pt x="28" y="0"/>
                    </a:cubicBezTo>
                    <a:cubicBezTo>
                      <a:pt x="46" y="0"/>
                      <a:pt x="55" y="13"/>
                      <a:pt x="58" y="28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1" name="Freeform 10">
                <a:extLst>
                  <a:ext uri="{FF2B5EF4-FFF2-40B4-BE49-F238E27FC236}">
                    <a16:creationId xmlns:a16="http://schemas.microsoft.com/office/drawing/2014/main" id="{1FC64DC2-9218-7BD2-BAD8-60DDB0B47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388" y="4331386"/>
                <a:ext cx="88518" cy="90443"/>
              </a:xfrm>
              <a:custGeom>
                <a:avLst/>
                <a:gdLst>
                  <a:gd name="T0" fmla="*/ 58 w 58"/>
                  <a:gd name="T1" fmla="*/ 30 h 59"/>
                  <a:gd name="T2" fmla="*/ 29 w 58"/>
                  <a:gd name="T3" fmla="*/ 59 h 59"/>
                  <a:gd name="T4" fmla="*/ 2 w 58"/>
                  <a:gd name="T5" fmla="*/ 33 h 59"/>
                  <a:gd name="T6" fmla="*/ 28 w 58"/>
                  <a:gd name="T7" fmla="*/ 2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7" y="48"/>
                      <a:pt x="47" y="59"/>
                      <a:pt x="29" y="59"/>
                    </a:cubicBezTo>
                    <a:cubicBezTo>
                      <a:pt x="14" y="59"/>
                      <a:pt x="3" y="49"/>
                      <a:pt x="2" y="33"/>
                    </a:cubicBezTo>
                    <a:cubicBezTo>
                      <a:pt x="0" y="15"/>
                      <a:pt x="10" y="3"/>
                      <a:pt x="28" y="2"/>
                    </a:cubicBezTo>
                    <a:cubicBezTo>
                      <a:pt x="47" y="0"/>
                      <a:pt x="56" y="12"/>
                      <a:pt x="58" y="3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2" name="Freeform 11">
                <a:extLst>
                  <a:ext uri="{FF2B5EF4-FFF2-40B4-BE49-F238E27FC236}">
                    <a16:creationId xmlns:a16="http://schemas.microsoft.com/office/drawing/2014/main" id="{3897112D-815F-E202-8EDE-8A1E8204D3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975" y="3027345"/>
                <a:ext cx="88518" cy="89801"/>
              </a:xfrm>
              <a:custGeom>
                <a:avLst/>
                <a:gdLst>
                  <a:gd name="T0" fmla="*/ 30 w 58"/>
                  <a:gd name="T1" fmla="*/ 0 h 59"/>
                  <a:gd name="T2" fmla="*/ 57 w 58"/>
                  <a:gd name="T3" fmla="*/ 31 h 59"/>
                  <a:gd name="T4" fmla="*/ 26 w 58"/>
                  <a:gd name="T5" fmla="*/ 57 h 59"/>
                  <a:gd name="T6" fmla="*/ 1 w 58"/>
                  <a:gd name="T7" fmla="*/ 29 h 59"/>
                  <a:gd name="T8" fmla="*/ 30 w 58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30" y="0"/>
                    </a:moveTo>
                    <a:cubicBezTo>
                      <a:pt x="47" y="2"/>
                      <a:pt x="58" y="13"/>
                      <a:pt x="57" y="31"/>
                    </a:cubicBezTo>
                    <a:cubicBezTo>
                      <a:pt x="55" y="48"/>
                      <a:pt x="44" y="59"/>
                      <a:pt x="26" y="57"/>
                    </a:cubicBezTo>
                    <a:cubicBezTo>
                      <a:pt x="10" y="55"/>
                      <a:pt x="0" y="45"/>
                      <a:pt x="1" y="29"/>
                    </a:cubicBezTo>
                    <a:cubicBezTo>
                      <a:pt x="1" y="10"/>
                      <a:pt x="12" y="1"/>
                      <a:pt x="30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3" name="Freeform 12">
                <a:extLst>
                  <a:ext uri="{FF2B5EF4-FFF2-40B4-BE49-F238E27FC236}">
                    <a16:creationId xmlns:a16="http://schemas.microsoft.com/office/drawing/2014/main" id="{2F5731D2-1C06-388C-5C54-D5010BA79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8057" y="2977312"/>
                <a:ext cx="86594" cy="87877"/>
              </a:xfrm>
              <a:custGeom>
                <a:avLst/>
                <a:gdLst>
                  <a:gd name="T0" fmla="*/ 57 w 57"/>
                  <a:gd name="T1" fmla="*/ 30 h 58"/>
                  <a:gd name="T2" fmla="*/ 26 w 57"/>
                  <a:gd name="T3" fmla="*/ 57 h 58"/>
                  <a:gd name="T4" fmla="*/ 0 w 57"/>
                  <a:gd name="T5" fmla="*/ 29 h 58"/>
                  <a:gd name="T6" fmla="*/ 29 w 57"/>
                  <a:gd name="T7" fmla="*/ 0 h 58"/>
                  <a:gd name="T8" fmla="*/ 57 w 57"/>
                  <a:gd name="T9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57" y="30"/>
                    </a:moveTo>
                    <a:cubicBezTo>
                      <a:pt x="55" y="49"/>
                      <a:pt x="44" y="58"/>
                      <a:pt x="26" y="57"/>
                    </a:cubicBezTo>
                    <a:cubicBezTo>
                      <a:pt x="10" y="55"/>
                      <a:pt x="0" y="45"/>
                      <a:pt x="0" y="29"/>
                    </a:cubicBezTo>
                    <a:cubicBezTo>
                      <a:pt x="0" y="11"/>
                      <a:pt x="12" y="0"/>
                      <a:pt x="29" y="0"/>
                    </a:cubicBezTo>
                    <a:cubicBezTo>
                      <a:pt x="47" y="0"/>
                      <a:pt x="56" y="12"/>
                      <a:pt x="57" y="3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4" name="Freeform 13">
                <a:extLst>
                  <a:ext uri="{FF2B5EF4-FFF2-40B4-BE49-F238E27FC236}">
                    <a16:creationId xmlns:a16="http://schemas.microsoft.com/office/drawing/2014/main" id="{74F9FAD7-5205-69D8-B335-D109BE837B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395" y="2961918"/>
                <a:ext cx="88518" cy="86594"/>
              </a:xfrm>
              <a:custGeom>
                <a:avLst/>
                <a:gdLst>
                  <a:gd name="T0" fmla="*/ 28 w 58"/>
                  <a:gd name="T1" fmla="*/ 57 h 57"/>
                  <a:gd name="T2" fmla="*/ 1 w 58"/>
                  <a:gd name="T3" fmla="*/ 27 h 57"/>
                  <a:gd name="T4" fmla="*/ 28 w 58"/>
                  <a:gd name="T5" fmla="*/ 0 h 57"/>
                  <a:gd name="T6" fmla="*/ 58 w 58"/>
                  <a:gd name="T7" fmla="*/ 28 h 57"/>
                  <a:gd name="T8" fmla="*/ 28 w 58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28" y="57"/>
                    </a:moveTo>
                    <a:cubicBezTo>
                      <a:pt x="10" y="55"/>
                      <a:pt x="0" y="44"/>
                      <a:pt x="1" y="27"/>
                    </a:cubicBezTo>
                    <a:cubicBezTo>
                      <a:pt x="1" y="10"/>
                      <a:pt x="12" y="1"/>
                      <a:pt x="28" y="0"/>
                    </a:cubicBezTo>
                    <a:cubicBezTo>
                      <a:pt x="45" y="0"/>
                      <a:pt x="58" y="10"/>
                      <a:pt x="58" y="28"/>
                    </a:cubicBezTo>
                    <a:cubicBezTo>
                      <a:pt x="57" y="46"/>
                      <a:pt x="46" y="56"/>
                      <a:pt x="28" y="5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5" name="Freeform 14">
                <a:extLst>
                  <a:ext uri="{FF2B5EF4-FFF2-40B4-BE49-F238E27FC236}">
                    <a16:creationId xmlns:a16="http://schemas.microsoft.com/office/drawing/2014/main" id="{C0B37374-FC91-4357-45F7-5B023D657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121" y="3103676"/>
                <a:ext cx="88518" cy="89801"/>
              </a:xfrm>
              <a:custGeom>
                <a:avLst/>
                <a:gdLst>
                  <a:gd name="T0" fmla="*/ 58 w 58"/>
                  <a:gd name="T1" fmla="*/ 30 h 59"/>
                  <a:gd name="T2" fmla="*/ 29 w 58"/>
                  <a:gd name="T3" fmla="*/ 58 h 59"/>
                  <a:gd name="T4" fmla="*/ 1 w 58"/>
                  <a:gd name="T5" fmla="*/ 33 h 59"/>
                  <a:gd name="T6" fmla="*/ 27 w 58"/>
                  <a:gd name="T7" fmla="*/ 2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6" y="48"/>
                      <a:pt x="47" y="58"/>
                      <a:pt x="29" y="58"/>
                    </a:cubicBezTo>
                    <a:cubicBezTo>
                      <a:pt x="12" y="59"/>
                      <a:pt x="2" y="49"/>
                      <a:pt x="1" y="33"/>
                    </a:cubicBezTo>
                    <a:cubicBezTo>
                      <a:pt x="0" y="15"/>
                      <a:pt x="9" y="3"/>
                      <a:pt x="27" y="2"/>
                    </a:cubicBezTo>
                    <a:cubicBezTo>
                      <a:pt x="45" y="0"/>
                      <a:pt x="55" y="12"/>
                      <a:pt x="58" y="3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6" name="Freeform 15">
                <a:extLst>
                  <a:ext uri="{FF2B5EF4-FFF2-40B4-BE49-F238E27FC236}">
                    <a16:creationId xmlns:a16="http://schemas.microsoft.com/office/drawing/2014/main" id="{1285AF9B-F3B7-8691-94E2-EBE320E1A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2939" y="4269166"/>
                <a:ext cx="89801" cy="88518"/>
              </a:xfrm>
              <a:custGeom>
                <a:avLst/>
                <a:gdLst>
                  <a:gd name="T0" fmla="*/ 59 w 59"/>
                  <a:gd name="T1" fmla="*/ 27 h 58"/>
                  <a:gd name="T2" fmla="*/ 28 w 59"/>
                  <a:gd name="T3" fmla="*/ 57 h 58"/>
                  <a:gd name="T4" fmla="*/ 1 w 59"/>
                  <a:gd name="T5" fmla="*/ 27 h 58"/>
                  <a:gd name="T6" fmla="*/ 29 w 59"/>
                  <a:gd name="T7" fmla="*/ 1 h 58"/>
                  <a:gd name="T8" fmla="*/ 59 w 59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59" y="27"/>
                    </a:moveTo>
                    <a:cubicBezTo>
                      <a:pt x="55" y="47"/>
                      <a:pt x="46" y="58"/>
                      <a:pt x="28" y="57"/>
                    </a:cubicBezTo>
                    <a:cubicBezTo>
                      <a:pt x="9" y="57"/>
                      <a:pt x="0" y="45"/>
                      <a:pt x="1" y="27"/>
                    </a:cubicBezTo>
                    <a:cubicBezTo>
                      <a:pt x="2" y="10"/>
                      <a:pt x="14" y="1"/>
                      <a:pt x="29" y="1"/>
                    </a:cubicBezTo>
                    <a:cubicBezTo>
                      <a:pt x="46" y="0"/>
                      <a:pt x="56" y="12"/>
                      <a:pt x="59" y="2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7" name="Freeform 16">
                <a:extLst>
                  <a:ext uri="{FF2B5EF4-FFF2-40B4-BE49-F238E27FC236}">
                    <a16:creationId xmlns:a16="http://schemas.microsoft.com/office/drawing/2014/main" id="{792EC38A-2C25-C814-CA12-BDB4033AA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3200" y="3337159"/>
                <a:ext cx="90443" cy="89801"/>
              </a:xfrm>
              <a:custGeom>
                <a:avLst/>
                <a:gdLst>
                  <a:gd name="T0" fmla="*/ 59 w 59"/>
                  <a:gd name="T1" fmla="*/ 30 h 59"/>
                  <a:gd name="T2" fmla="*/ 27 w 59"/>
                  <a:gd name="T3" fmla="*/ 57 h 59"/>
                  <a:gd name="T4" fmla="*/ 2 w 59"/>
                  <a:gd name="T5" fmla="*/ 25 h 59"/>
                  <a:gd name="T6" fmla="*/ 31 w 59"/>
                  <a:gd name="T7" fmla="*/ 1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5" y="48"/>
                      <a:pt x="45" y="59"/>
                      <a:pt x="27" y="57"/>
                    </a:cubicBezTo>
                    <a:cubicBezTo>
                      <a:pt x="9" y="56"/>
                      <a:pt x="0" y="43"/>
                      <a:pt x="2" y="25"/>
                    </a:cubicBezTo>
                    <a:cubicBezTo>
                      <a:pt x="4" y="10"/>
                      <a:pt x="15" y="0"/>
                      <a:pt x="31" y="1"/>
                    </a:cubicBezTo>
                    <a:cubicBezTo>
                      <a:pt x="49" y="2"/>
                      <a:pt x="58" y="13"/>
                      <a:pt x="59" y="3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8" name="Freeform 17">
                <a:extLst>
                  <a:ext uri="{FF2B5EF4-FFF2-40B4-BE49-F238E27FC236}">
                    <a16:creationId xmlns:a16="http://schemas.microsoft.com/office/drawing/2014/main" id="{AF01668A-308E-43E0-C6FD-BD226A353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3529" y="4177441"/>
                <a:ext cx="89801" cy="88518"/>
              </a:xfrm>
              <a:custGeom>
                <a:avLst/>
                <a:gdLst>
                  <a:gd name="T0" fmla="*/ 27 w 59"/>
                  <a:gd name="T1" fmla="*/ 0 h 58"/>
                  <a:gd name="T2" fmla="*/ 58 w 59"/>
                  <a:gd name="T3" fmla="*/ 27 h 58"/>
                  <a:gd name="T4" fmla="*/ 30 w 59"/>
                  <a:gd name="T5" fmla="*/ 57 h 58"/>
                  <a:gd name="T6" fmla="*/ 2 w 59"/>
                  <a:gd name="T7" fmla="*/ 32 h 58"/>
                  <a:gd name="T8" fmla="*/ 27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7" y="0"/>
                    </a:moveTo>
                    <a:cubicBezTo>
                      <a:pt x="45" y="1"/>
                      <a:pt x="57" y="9"/>
                      <a:pt x="58" y="27"/>
                    </a:cubicBezTo>
                    <a:cubicBezTo>
                      <a:pt x="59" y="45"/>
                      <a:pt x="48" y="56"/>
                      <a:pt x="30" y="57"/>
                    </a:cubicBezTo>
                    <a:cubicBezTo>
                      <a:pt x="13" y="58"/>
                      <a:pt x="4" y="47"/>
                      <a:pt x="2" y="32"/>
                    </a:cubicBezTo>
                    <a:cubicBezTo>
                      <a:pt x="0" y="14"/>
                      <a:pt x="9" y="3"/>
                      <a:pt x="27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9" name="Freeform 18">
                <a:extLst>
                  <a:ext uri="{FF2B5EF4-FFF2-40B4-BE49-F238E27FC236}">
                    <a16:creationId xmlns:a16="http://schemas.microsoft.com/office/drawing/2014/main" id="{6E4B2025-0ACF-ED8E-91AA-F3ECACFCA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310" y="4060058"/>
                <a:ext cx="88518" cy="89801"/>
              </a:xfrm>
              <a:custGeom>
                <a:avLst/>
                <a:gdLst>
                  <a:gd name="T0" fmla="*/ 58 w 58"/>
                  <a:gd name="T1" fmla="*/ 30 h 59"/>
                  <a:gd name="T2" fmla="*/ 27 w 58"/>
                  <a:gd name="T3" fmla="*/ 58 h 59"/>
                  <a:gd name="T4" fmla="*/ 2 w 58"/>
                  <a:gd name="T5" fmla="*/ 26 h 59"/>
                  <a:gd name="T6" fmla="*/ 29 w 58"/>
                  <a:gd name="T7" fmla="*/ 1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5" y="47"/>
                      <a:pt x="45" y="59"/>
                      <a:pt x="27" y="58"/>
                    </a:cubicBezTo>
                    <a:cubicBezTo>
                      <a:pt x="9" y="56"/>
                      <a:pt x="0" y="43"/>
                      <a:pt x="2" y="26"/>
                    </a:cubicBezTo>
                    <a:cubicBezTo>
                      <a:pt x="3" y="10"/>
                      <a:pt x="13" y="0"/>
                      <a:pt x="29" y="1"/>
                    </a:cubicBezTo>
                    <a:cubicBezTo>
                      <a:pt x="48" y="2"/>
                      <a:pt x="57" y="13"/>
                      <a:pt x="58" y="3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0" name="Freeform 19">
                <a:extLst>
                  <a:ext uri="{FF2B5EF4-FFF2-40B4-BE49-F238E27FC236}">
                    <a16:creationId xmlns:a16="http://schemas.microsoft.com/office/drawing/2014/main" id="{4BD7723A-DF61-7B52-4657-B7032E618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2869" y="3924073"/>
                <a:ext cx="89801" cy="90443"/>
              </a:xfrm>
              <a:custGeom>
                <a:avLst/>
                <a:gdLst>
                  <a:gd name="T0" fmla="*/ 59 w 59"/>
                  <a:gd name="T1" fmla="*/ 30 h 59"/>
                  <a:gd name="T2" fmla="*/ 29 w 59"/>
                  <a:gd name="T3" fmla="*/ 58 h 59"/>
                  <a:gd name="T4" fmla="*/ 1 w 59"/>
                  <a:gd name="T5" fmla="*/ 32 h 59"/>
                  <a:gd name="T6" fmla="*/ 29 w 59"/>
                  <a:gd name="T7" fmla="*/ 1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6" y="47"/>
                      <a:pt x="48" y="59"/>
                      <a:pt x="29" y="58"/>
                    </a:cubicBezTo>
                    <a:cubicBezTo>
                      <a:pt x="13" y="58"/>
                      <a:pt x="2" y="48"/>
                      <a:pt x="1" y="32"/>
                    </a:cubicBezTo>
                    <a:cubicBezTo>
                      <a:pt x="0" y="14"/>
                      <a:pt x="10" y="3"/>
                      <a:pt x="29" y="1"/>
                    </a:cubicBezTo>
                    <a:cubicBezTo>
                      <a:pt x="48" y="0"/>
                      <a:pt x="55" y="13"/>
                      <a:pt x="59" y="3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1" name="Freeform 20">
                <a:extLst>
                  <a:ext uri="{FF2B5EF4-FFF2-40B4-BE49-F238E27FC236}">
                    <a16:creationId xmlns:a16="http://schemas.microsoft.com/office/drawing/2014/main" id="{F42009B2-AE79-CBE2-E1F1-833929126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7589" y="3330744"/>
                <a:ext cx="89801" cy="94933"/>
              </a:xfrm>
              <a:custGeom>
                <a:avLst/>
                <a:gdLst>
                  <a:gd name="T0" fmla="*/ 58 w 59"/>
                  <a:gd name="T1" fmla="*/ 35 h 62"/>
                  <a:gd name="T2" fmla="*/ 25 w 59"/>
                  <a:gd name="T3" fmla="*/ 58 h 62"/>
                  <a:gd name="T4" fmla="*/ 2 w 59"/>
                  <a:gd name="T5" fmla="*/ 28 h 62"/>
                  <a:gd name="T6" fmla="*/ 33 w 59"/>
                  <a:gd name="T7" fmla="*/ 2 h 62"/>
                  <a:gd name="T8" fmla="*/ 58 w 59"/>
                  <a:gd name="T9" fmla="*/ 3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62">
                    <a:moveTo>
                      <a:pt x="58" y="35"/>
                    </a:moveTo>
                    <a:cubicBezTo>
                      <a:pt x="54" y="51"/>
                      <a:pt x="44" y="62"/>
                      <a:pt x="25" y="58"/>
                    </a:cubicBezTo>
                    <a:cubicBezTo>
                      <a:pt x="10" y="55"/>
                      <a:pt x="0" y="44"/>
                      <a:pt x="2" y="28"/>
                    </a:cubicBezTo>
                    <a:cubicBezTo>
                      <a:pt x="4" y="11"/>
                      <a:pt x="15" y="0"/>
                      <a:pt x="33" y="2"/>
                    </a:cubicBezTo>
                    <a:cubicBezTo>
                      <a:pt x="51" y="4"/>
                      <a:pt x="59" y="16"/>
                      <a:pt x="58" y="35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2" name="Freeform 21">
                <a:extLst>
                  <a:ext uri="{FF2B5EF4-FFF2-40B4-BE49-F238E27FC236}">
                    <a16:creationId xmlns:a16="http://schemas.microsoft.com/office/drawing/2014/main" id="{9E6B9357-AF62-877A-5C5B-33A3545B1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3561" y="3205664"/>
                <a:ext cx="87236" cy="88518"/>
              </a:xfrm>
              <a:custGeom>
                <a:avLst/>
                <a:gdLst>
                  <a:gd name="T0" fmla="*/ 29 w 57"/>
                  <a:gd name="T1" fmla="*/ 58 h 58"/>
                  <a:gd name="T2" fmla="*/ 1 w 57"/>
                  <a:gd name="T3" fmla="*/ 28 h 58"/>
                  <a:gd name="T4" fmla="*/ 32 w 57"/>
                  <a:gd name="T5" fmla="*/ 1 h 58"/>
                  <a:gd name="T6" fmla="*/ 57 w 57"/>
                  <a:gd name="T7" fmla="*/ 29 h 58"/>
                  <a:gd name="T8" fmla="*/ 29 w 57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29" y="58"/>
                    </a:moveTo>
                    <a:cubicBezTo>
                      <a:pt x="10" y="56"/>
                      <a:pt x="0" y="45"/>
                      <a:pt x="1" y="28"/>
                    </a:cubicBezTo>
                    <a:cubicBezTo>
                      <a:pt x="2" y="11"/>
                      <a:pt x="14" y="0"/>
                      <a:pt x="32" y="1"/>
                    </a:cubicBezTo>
                    <a:cubicBezTo>
                      <a:pt x="48" y="3"/>
                      <a:pt x="57" y="14"/>
                      <a:pt x="57" y="29"/>
                    </a:cubicBezTo>
                    <a:cubicBezTo>
                      <a:pt x="57" y="47"/>
                      <a:pt x="47" y="57"/>
                      <a:pt x="29" y="58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3" name="Freeform 22">
                <a:extLst>
                  <a:ext uri="{FF2B5EF4-FFF2-40B4-BE49-F238E27FC236}">
                    <a16:creationId xmlns:a16="http://schemas.microsoft.com/office/drawing/2014/main" id="{13E98E3C-A5CF-3849-5B25-00B381091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4303" y="3629654"/>
                <a:ext cx="88518" cy="88518"/>
              </a:xfrm>
              <a:custGeom>
                <a:avLst/>
                <a:gdLst>
                  <a:gd name="T0" fmla="*/ 29 w 58"/>
                  <a:gd name="T1" fmla="*/ 58 h 58"/>
                  <a:gd name="T2" fmla="*/ 1 w 58"/>
                  <a:gd name="T3" fmla="*/ 28 h 58"/>
                  <a:gd name="T4" fmla="*/ 27 w 58"/>
                  <a:gd name="T5" fmla="*/ 1 h 58"/>
                  <a:gd name="T6" fmla="*/ 58 w 58"/>
                  <a:gd name="T7" fmla="*/ 28 h 58"/>
                  <a:gd name="T8" fmla="*/ 29 w 58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29" y="58"/>
                    </a:moveTo>
                    <a:cubicBezTo>
                      <a:pt x="12" y="56"/>
                      <a:pt x="0" y="46"/>
                      <a:pt x="1" y="28"/>
                    </a:cubicBezTo>
                    <a:cubicBezTo>
                      <a:pt x="1" y="13"/>
                      <a:pt x="11" y="2"/>
                      <a:pt x="27" y="1"/>
                    </a:cubicBezTo>
                    <a:cubicBezTo>
                      <a:pt x="45" y="0"/>
                      <a:pt x="57" y="10"/>
                      <a:pt x="58" y="28"/>
                    </a:cubicBezTo>
                    <a:cubicBezTo>
                      <a:pt x="58" y="46"/>
                      <a:pt x="47" y="55"/>
                      <a:pt x="29" y="58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4" name="Freeform 23">
                <a:extLst>
                  <a:ext uri="{FF2B5EF4-FFF2-40B4-BE49-F238E27FC236}">
                    <a16:creationId xmlns:a16="http://schemas.microsoft.com/office/drawing/2014/main" id="{CD4B808E-6B46-1713-B6DB-BDF353FC0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2271" y="4367947"/>
                <a:ext cx="89801" cy="90443"/>
              </a:xfrm>
              <a:custGeom>
                <a:avLst/>
                <a:gdLst>
                  <a:gd name="T0" fmla="*/ 59 w 59"/>
                  <a:gd name="T1" fmla="*/ 30 h 59"/>
                  <a:gd name="T2" fmla="*/ 27 w 59"/>
                  <a:gd name="T3" fmla="*/ 57 h 59"/>
                  <a:gd name="T4" fmla="*/ 2 w 59"/>
                  <a:gd name="T5" fmla="*/ 25 h 59"/>
                  <a:gd name="T6" fmla="*/ 30 w 59"/>
                  <a:gd name="T7" fmla="*/ 0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5" y="47"/>
                      <a:pt x="46" y="59"/>
                      <a:pt x="27" y="57"/>
                    </a:cubicBezTo>
                    <a:cubicBezTo>
                      <a:pt x="9" y="55"/>
                      <a:pt x="0" y="43"/>
                      <a:pt x="2" y="25"/>
                    </a:cubicBezTo>
                    <a:cubicBezTo>
                      <a:pt x="3" y="9"/>
                      <a:pt x="15" y="0"/>
                      <a:pt x="30" y="0"/>
                    </a:cubicBezTo>
                    <a:cubicBezTo>
                      <a:pt x="48" y="1"/>
                      <a:pt x="58" y="12"/>
                      <a:pt x="59" y="3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5" name="Freeform 24">
                <a:extLst>
                  <a:ext uri="{FF2B5EF4-FFF2-40B4-BE49-F238E27FC236}">
                    <a16:creationId xmlns:a16="http://schemas.microsoft.com/office/drawing/2014/main" id="{B7EFE10C-3E55-0BB3-B92A-C621B58BF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566" y="3781033"/>
                <a:ext cx="87236" cy="88518"/>
              </a:xfrm>
              <a:custGeom>
                <a:avLst/>
                <a:gdLst>
                  <a:gd name="T0" fmla="*/ 57 w 57"/>
                  <a:gd name="T1" fmla="*/ 28 h 58"/>
                  <a:gd name="T2" fmla="*/ 29 w 57"/>
                  <a:gd name="T3" fmla="*/ 58 h 58"/>
                  <a:gd name="T4" fmla="*/ 0 w 57"/>
                  <a:gd name="T5" fmla="*/ 29 h 58"/>
                  <a:gd name="T6" fmla="*/ 25 w 57"/>
                  <a:gd name="T7" fmla="*/ 1 h 58"/>
                  <a:gd name="T8" fmla="*/ 57 w 57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57" y="28"/>
                    </a:moveTo>
                    <a:cubicBezTo>
                      <a:pt x="55" y="45"/>
                      <a:pt x="47" y="58"/>
                      <a:pt x="29" y="58"/>
                    </a:cubicBezTo>
                    <a:cubicBezTo>
                      <a:pt x="10" y="58"/>
                      <a:pt x="0" y="47"/>
                      <a:pt x="0" y="29"/>
                    </a:cubicBezTo>
                    <a:cubicBezTo>
                      <a:pt x="0" y="13"/>
                      <a:pt x="10" y="3"/>
                      <a:pt x="25" y="1"/>
                    </a:cubicBezTo>
                    <a:cubicBezTo>
                      <a:pt x="43" y="0"/>
                      <a:pt x="53" y="11"/>
                      <a:pt x="57" y="28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6" name="Freeform 25">
                <a:extLst>
                  <a:ext uri="{FF2B5EF4-FFF2-40B4-BE49-F238E27FC236}">
                    <a16:creationId xmlns:a16="http://schemas.microsoft.com/office/drawing/2014/main" id="{26732A22-5E78-3120-2D02-A4AFD6B5B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753" y="3480199"/>
                <a:ext cx="88518" cy="87235"/>
              </a:xfrm>
              <a:custGeom>
                <a:avLst/>
                <a:gdLst>
                  <a:gd name="T0" fmla="*/ 29 w 58"/>
                  <a:gd name="T1" fmla="*/ 0 h 57"/>
                  <a:gd name="T2" fmla="*/ 58 w 58"/>
                  <a:gd name="T3" fmla="*/ 28 h 57"/>
                  <a:gd name="T4" fmla="*/ 33 w 58"/>
                  <a:gd name="T5" fmla="*/ 56 h 57"/>
                  <a:gd name="T6" fmla="*/ 2 w 58"/>
                  <a:gd name="T7" fmla="*/ 31 h 57"/>
                  <a:gd name="T8" fmla="*/ 29 w 58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29" y="0"/>
                    </a:moveTo>
                    <a:cubicBezTo>
                      <a:pt x="47" y="1"/>
                      <a:pt x="58" y="10"/>
                      <a:pt x="58" y="28"/>
                    </a:cubicBezTo>
                    <a:cubicBezTo>
                      <a:pt x="58" y="43"/>
                      <a:pt x="50" y="55"/>
                      <a:pt x="33" y="56"/>
                    </a:cubicBezTo>
                    <a:cubicBezTo>
                      <a:pt x="16" y="57"/>
                      <a:pt x="4" y="49"/>
                      <a:pt x="2" y="31"/>
                    </a:cubicBezTo>
                    <a:cubicBezTo>
                      <a:pt x="0" y="12"/>
                      <a:pt x="11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7" name="Freeform 26">
                <a:extLst>
                  <a:ext uri="{FF2B5EF4-FFF2-40B4-BE49-F238E27FC236}">
                    <a16:creationId xmlns:a16="http://schemas.microsoft.com/office/drawing/2014/main" id="{009B2C0A-ED61-F9E8-E7C4-EFC6CEA22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3875" y="3103676"/>
                <a:ext cx="88518" cy="88518"/>
              </a:xfrm>
              <a:custGeom>
                <a:avLst/>
                <a:gdLst>
                  <a:gd name="T0" fmla="*/ 58 w 58"/>
                  <a:gd name="T1" fmla="*/ 28 h 58"/>
                  <a:gd name="T2" fmla="*/ 25 w 58"/>
                  <a:gd name="T3" fmla="*/ 56 h 58"/>
                  <a:gd name="T4" fmla="*/ 0 w 58"/>
                  <a:gd name="T5" fmla="*/ 28 h 58"/>
                  <a:gd name="T6" fmla="*/ 29 w 58"/>
                  <a:gd name="T7" fmla="*/ 0 h 58"/>
                  <a:gd name="T8" fmla="*/ 58 w 58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cubicBezTo>
                      <a:pt x="53" y="47"/>
                      <a:pt x="44" y="58"/>
                      <a:pt x="25" y="56"/>
                    </a:cubicBezTo>
                    <a:cubicBezTo>
                      <a:pt x="10" y="55"/>
                      <a:pt x="0" y="45"/>
                      <a:pt x="0" y="28"/>
                    </a:cubicBezTo>
                    <a:cubicBezTo>
                      <a:pt x="0" y="11"/>
                      <a:pt x="11" y="0"/>
                      <a:pt x="29" y="0"/>
                    </a:cubicBezTo>
                    <a:cubicBezTo>
                      <a:pt x="48" y="0"/>
                      <a:pt x="54" y="13"/>
                      <a:pt x="58" y="28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8" name="Freeform 27">
                <a:extLst>
                  <a:ext uri="{FF2B5EF4-FFF2-40B4-BE49-F238E27FC236}">
                    <a16:creationId xmlns:a16="http://schemas.microsoft.com/office/drawing/2014/main" id="{1B66FF4C-182E-F8E3-E2D1-B0C2DA163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147" y="2975388"/>
                <a:ext cx="87236" cy="88518"/>
              </a:xfrm>
              <a:custGeom>
                <a:avLst/>
                <a:gdLst>
                  <a:gd name="T0" fmla="*/ 27 w 57"/>
                  <a:gd name="T1" fmla="*/ 58 h 58"/>
                  <a:gd name="T2" fmla="*/ 0 w 57"/>
                  <a:gd name="T3" fmla="*/ 27 h 58"/>
                  <a:gd name="T4" fmla="*/ 27 w 57"/>
                  <a:gd name="T5" fmla="*/ 1 h 58"/>
                  <a:gd name="T6" fmla="*/ 57 w 57"/>
                  <a:gd name="T7" fmla="*/ 29 h 58"/>
                  <a:gd name="T8" fmla="*/ 27 w 57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27" y="58"/>
                    </a:moveTo>
                    <a:cubicBezTo>
                      <a:pt x="9" y="56"/>
                      <a:pt x="0" y="45"/>
                      <a:pt x="0" y="27"/>
                    </a:cubicBezTo>
                    <a:cubicBezTo>
                      <a:pt x="1" y="10"/>
                      <a:pt x="11" y="1"/>
                      <a:pt x="27" y="1"/>
                    </a:cubicBezTo>
                    <a:cubicBezTo>
                      <a:pt x="45" y="0"/>
                      <a:pt x="57" y="10"/>
                      <a:pt x="57" y="29"/>
                    </a:cubicBezTo>
                    <a:cubicBezTo>
                      <a:pt x="57" y="46"/>
                      <a:pt x="45" y="56"/>
                      <a:pt x="27" y="58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9" name="Freeform 28">
                <a:extLst>
                  <a:ext uri="{FF2B5EF4-FFF2-40B4-BE49-F238E27FC236}">
                    <a16:creationId xmlns:a16="http://schemas.microsoft.com/office/drawing/2014/main" id="{0B29D619-6C8B-5774-5A09-E128C597F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7128" y="3627088"/>
                <a:ext cx="89801" cy="88518"/>
              </a:xfrm>
              <a:custGeom>
                <a:avLst/>
                <a:gdLst>
                  <a:gd name="T0" fmla="*/ 29 w 59"/>
                  <a:gd name="T1" fmla="*/ 0 h 58"/>
                  <a:gd name="T2" fmla="*/ 58 w 59"/>
                  <a:gd name="T3" fmla="*/ 29 h 58"/>
                  <a:gd name="T4" fmla="*/ 28 w 59"/>
                  <a:gd name="T5" fmla="*/ 57 h 58"/>
                  <a:gd name="T6" fmla="*/ 1 w 59"/>
                  <a:gd name="T7" fmla="*/ 31 h 58"/>
                  <a:gd name="T8" fmla="*/ 29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9" y="0"/>
                    </a:moveTo>
                    <a:cubicBezTo>
                      <a:pt x="46" y="3"/>
                      <a:pt x="59" y="11"/>
                      <a:pt x="58" y="29"/>
                    </a:cubicBezTo>
                    <a:cubicBezTo>
                      <a:pt x="57" y="47"/>
                      <a:pt x="47" y="58"/>
                      <a:pt x="28" y="57"/>
                    </a:cubicBezTo>
                    <a:cubicBezTo>
                      <a:pt x="12" y="57"/>
                      <a:pt x="2" y="46"/>
                      <a:pt x="1" y="31"/>
                    </a:cubicBezTo>
                    <a:cubicBezTo>
                      <a:pt x="0" y="13"/>
                      <a:pt x="12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0" name="Freeform 29">
                <a:extLst>
                  <a:ext uri="{FF2B5EF4-FFF2-40B4-BE49-F238E27FC236}">
                    <a16:creationId xmlns:a16="http://schemas.microsoft.com/office/drawing/2014/main" id="{4257A75C-3FE7-DDF4-BD1E-7B60963EF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8479" y="4054285"/>
                <a:ext cx="100706" cy="101989"/>
              </a:xfrm>
              <a:custGeom>
                <a:avLst/>
                <a:gdLst>
                  <a:gd name="T0" fmla="*/ 7 w 66"/>
                  <a:gd name="T1" fmla="*/ 46 h 67"/>
                  <a:gd name="T2" fmla="*/ 20 w 66"/>
                  <a:gd name="T3" fmla="*/ 7 h 67"/>
                  <a:gd name="T4" fmla="*/ 56 w 66"/>
                  <a:gd name="T5" fmla="*/ 18 h 67"/>
                  <a:gd name="T6" fmla="*/ 47 w 66"/>
                  <a:gd name="T7" fmla="*/ 58 h 67"/>
                  <a:gd name="T8" fmla="*/ 7 w 66"/>
                  <a:gd name="T9" fmla="*/ 4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7">
                    <a:moveTo>
                      <a:pt x="7" y="46"/>
                    </a:moveTo>
                    <a:cubicBezTo>
                      <a:pt x="0" y="29"/>
                      <a:pt x="5" y="15"/>
                      <a:pt x="20" y="7"/>
                    </a:cubicBezTo>
                    <a:cubicBezTo>
                      <a:pt x="34" y="0"/>
                      <a:pt x="48" y="4"/>
                      <a:pt x="56" y="18"/>
                    </a:cubicBezTo>
                    <a:cubicBezTo>
                      <a:pt x="66" y="34"/>
                      <a:pt x="63" y="49"/>
                      <a:pt x="47" y="58"/>
                    </a:cubicBezTo>
                    <a:cubicBezTo>
                      <a:pt x="31" y="67"/>
                      <a:pt x="17" y="60"/>
                      <a:pt x="7" y="46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1" name="Freeform 30">
                <a:extLst>
                  <a:ext uri="{FF2B5EF4-FFF2-40B4-BE49-F238E27FC236}">
                    <a16:creationId xmlns:a16="http://schemas.microsoft.com/office/drawing/2014/main" id="{86E08CAD-B607-AC5B-5B69-7F60CE536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695" y="4171668"/>
                <a:ext cx="101988" cy="100706"/>
              </a:xfrm>
              <a:custGeom>
                <a:avLst/>
                <a:gdLst>
                  <a:gd name="T0" fmla="*/ 46 w 67"/>
                  <a:gd name="T1" fmla="*/ 59 h 66"/>
                  <a:gd name="T2" fmla="*/ 7 w 67"/>
                  <a:gd name="T3" fmla="*/ 46 h 66"/>
                  <a:gd name="T4" fmla="*/ 18 w 67"/>
                  <a:gd name="T5" fmla="*/ 10 h 66"/>
                  <a:gd name="T6" fmla="*/ 57 w 67"/>
                  <a:gd name="T7" fmla="*/ 19 h 66"/>
                  <a:gd name="T8" fmla="*/ 46 w 67"/>
                  <a:gd name="T9" fmla="*/ 5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6">
                    <a:moveTo>
                      <a:pt x="46" y="59"/>
                    </a:moveTo>
                    <a:cubicBezTo>
                      <a:pt x="29" y="66"/>
                      <a:pt x="15" y="62"/>
                      <a:pt x="7" y="46"/>
                    </a:cubicBezTo>
                    <a:cubicBezTo>
                      <a:pt x="0" y="32"/>
                      <a:pt x="4" y="18"/>
                      <a:pt x="18" y="10"/>
                    </a:cubicBezTo>
                    <a:cubicBezTo>
                      <a:pt x="33" y="0"/>
                      <a:pt x="48" y="4"/>
                      <a:pt x="57" y="19"/>
                    </a:cubicBezTo>
                    <a:cubicBezTo>
                      <a:pt x="67" y="35"/>
                      <a:pt x="60" y="49"/>
                      <a:pt x="46" y="59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2" name="Freeform 31">
                <a:extLst>
                  <a:ext uri="{FF2B5EF4-FFF2-40B4-BE49-F238E27FC236}">
                    <a16:creationId xmlns:a16="http://schemas.microsoft.com/office/drawing/2014/main" id="{6E026170-A9DE-1636-9E36-313D14192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078" y="4267242"/>
                <a:ext cx="101988" cy="98140"/>
              </a:xfrm>
              <a:custGeom>
                <a:avLst/>
                <a:gdLst>
                  <a:gd name="T0" fmla="*/ 48 w 67"/>
                  <a:gd name="T1" fmla="*/ 58 h 64"/>
                  <a:gd name="T2" fmla="*/ 8 w 67"/>
                  <a:gd name="T3" fmla="*/ 44 h 64"/>
                  <a:gd name="T4" fmla="*/ 24 w 67"/>
                  <a:gd name="T5" fmla="*/ 7 h 64"/>
                  <a:gd name="T6" fmla="*/ 59 w 67"/>
                  <a:gd name="T7" fmla="*/ 20 h 64"/>
                  <a:gd name="T8" fmla="*/ 48 w 67"/>
                  <a:gd name="T9" fmla="*/ 5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4">
                    <a:moveTo>
                      <a:pt x="48" y="58"/>
                    </a:moveTo>
                    <a:cubicBezTo>
                      <a:pt x="30" y="64"/>
                      <a:pt x="15" y="61"/>
                      <a:pt x="8" y="44"/>
                    </a:cubicBezTo>
                    <a:cubicBezTo>
                      <a:pt x="0" y="27"/>
                      <a:pt x="7" y="14"/>
                      <a:pt x="24" y="7"/>
                    </a:cubicBezTo>
                    <a:cubicBezTo>
                      <a:pt x="39" y="0"/>
                      <a:pt x="52" y="6"/>
                      <a:pt x="59" y="20"/>
                    </a:cubicBezTo>
                    <a:cubicBezTo>
                      <a:pt x="67" y="35"/>
                      <a:pt x="61" y="49"/>
                      <a:pt x="48" y="58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3" name="Freeform 32">
                <a:extLst>
                  <a:ext uri="{FF2B5EF4-FFF2-40B4-BE49-F238E27FC236}">
                    <a16:creationId xmlns:a16="http://schemas.microsoft.com/office/drawing/2014/main" id="{C43D1911-735A-411A-09D5-0EF3F150C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9345" y="4333310"/>
                <a:ext cx="98781" cy="101989"/>
              </a:xfrm>
              <a:custGeom>
                <a:avLst/>
                <a:gdLst>
                  <a:gd name="T0" fmla="*/ 58 w 65"/>
                  <a:gd name="T1" fmla="*/ 19 h 67"/>
                  <a:gd name="T2" fmla="*/ 47 w 65"/>
                  <a:gd name="T3" fmla="*/ 58 h 67"/>
                  <a:gd name="T4" fmla="*/ 8 w 65"/>
                  <a:gd name="T5" fmla="*/ 47 h 67"/>
                  <a:gd name="T6" fmla="*/ 18 w 65"/>
                  <a:gd name="T7" fmla="*/ 10 h 67"/>
                  <a:gd name="T8" fmla="*/ 58 w 65"/>
                  <a:gd name="T9" fmla="*/ 1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7">
                    <a:moveTo>
                      <a:pt x="58" y="19"/>
                    </a:moveTo>
                    <a:cubicBezTo>
                      <a:pt x="65" y="35"/>
                      <a:pt x="63" y="50"/>
                      <a:pt x="47" y="58"/>
                    </a:cubicBezTo>
                    <a:cubicBezTo>
                      <a:pt x="31" y="67"/>
                      <a:pt x="17" y="62"/>
                      <a:pt x="8" y="47"/>
                    </a:cubicBezTo>
                    <a:cubicBezTo>
                      <a:pt x="0" y="32"/>
                      <a:pt x="5" y="19"/>
                      <a:pt x="18" y="10"/>
                    </a:cubicBezTo>
                    <a:cubicBezTo>
                      <a:pt x="33" y="0"/>
                      <a:pt x="47" y="4"/>
                      <a:pt x="58" y="19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4" name="Freeform 33">
                <a:extLst>
                  <a:ext uri="{FF2B5EF4-FFF2-40B4-BE49-F238E27FC236}">
                    <a16:creationId xmlns:a16="http://schemas.microsoft.com/office/drawing/2014/main" id="{101B0FD4-C098-61E1-FB17-8F96C4052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845" y="3918300"/>
                <a:ext cx="99423" cy="97498"/>
              </a:xfrm>
              <a:custGeom>
                <a:avLst/>
                <a:gdLst>
                  <a:gd name="T0" fmla="*/ 44 w 65"/>
                  <a:gd name="T1" fmla="*/ 59 h 64"/>
                  <a:gd name="T2" fmla="*/ 6 w 65"/>
                  <a:gd name="T3" fmla="*/ 43 h 64"/>
                  <a:gd name="T4" fmla="*/ 23 w 65"/>
                  <a:gd name="T5" fmla="*/ 6 h 64"/>
                  <a:gd name="T6" fmla="*/ 58 w 65"/>
                  <a:gd name="T7" fmla="*/ 20 h 64"/>
                  <a:gd name="T8" fmla="*/ 44 w 65"/>
                  <a:gd name="T9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4">
                    <a:moveTo>
                      <a:pt x="44" y="59"/>
                    </a:moveTo>
                    <a:cubicBezTo>
                      <a:pt x="27" y="64"/>
                      <a:pt x="13" y="60"/>
                      <a:pt x="6" y="43"/>
                    </a:cubicBezTo>
                    <a:cubicBezTo>
                      <a:pt x="0" y="26"/>
                      <a:pt x="6" y="12"/>
                      <a:pt x="23" y="6"/>
                    </a:cubicBezTo>
                    <a:cubicBezTo>
                      <a:pt x="38" y="0"/>
                      <a:pt x="51" y="6"/>
                      <a:pt x="58" y="20"/>
                    </a:cubicBezTo>
                    <a:cubicBezTo>
                      <a:pt x="65" y="37"/>
                      <a:pt x="60" y="50"/>
                      <a:pt x="44" y="59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25" name="Freeform 29">
              <a:extLst>
                <a:ext uri="{FF2B5EF4-FFF2-40B4-BE49-F238E27FC236}">
                  <a16:creationId xmlns:a16="http://schemas.microsoft.com/office/drawing/2014/main" id="{41C0C33F-FAC1-9DD7-C2A9-F9BFBDD54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484" y="3699692"/>
              <a:ext cx="100706" cy="101989"/>
            </a:xfrm>
            <a:custGeom>
              <a:avLst/>
              <a:gdLst>
                <a:gd name="T0" fmla="*/ 7 w 66"/>
                <a:gd name="T1" fmla="*/ 46 h 67"/>
                <a:gd name="T2" fmla="*/ 20 w 66"/>
                <a:gd name="T3" fmla="*/ 7 h 67"/>
                <a:gd name="T4" fmla="*/ 56 w 66"/>
                <a:gd name="T5" fmla="*/ 18 h 67"/>
                <a:gd name="T6" fmla="*/ 47 w 66"/>
                <a:gd name="T7" fmla="*/ 58 h 67"/>
                <a:gd name="T8" fmla="*/ 7 w 66"/>
                <a:gd name="T9" fmla="*/ 4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7" y="46"/>
                  </a:moveTo>
                  <a:cubicBezTo>
                    <a:pt x="0" y="29"/>
                    <a:pt x="5" y="15"/>
                    <a:pt x="20" y="7"/>
                  </a:cubicBezTo>
                  <a:cubicBezTo>
                    <a:pt x="34" y="0"/>
                    <a:pt x="48" y="4"/>
                    <a:pt x="56" y="18"/>
                  </a:cubicBezTo>
                  <a:cubicBezTo>
                    <a:pt x="66" y="34"/>
                    <a:pt x="63" y="49"/>
                    <a:pt x="47" y="58"/>
                  </a:cubicBezTo>
                  <a:cubicBezTo>
                    <a:pt x="31" y="67"/>
                    <a:pt x="17" y="60"/>
                    <a:pt x="7" y="46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4CFE587C-5868-480F-3A0E-9DC5471CB913}"/>
                </a:ext>
              </a:extLst>
            </p:cNvPr>
            <p:cNvGrpSpPr/>
            <p:nvPr/>
          </p:nvGrpSpPr>
          <p:grpSpPr>
            <a:xfrm>
              <a:off x="2899597" y="3245273"/>
              <a:ext cx="762038" cy="929762"/>
              <a:chOff x="2459633" y="2869219"/>
              <a:chExt cx="1196489" cy="1459837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BA53ECA-82E0-05C2-91E3-9AAB96AE407B}"/>
                  </a:ext>
                </a:extLst>
              </p:cNvPr>
              <p:cNvSpPr/>
              <p:nvPr/>
            </p:nvSpPr>
            <p:spPr bwMode="auto">
              <a:xfrm>
                <a:off x="2733714" y="4177125"/>
                <a:ext cx="126670" cy="126668"/>
              </a:xfrm>
              <a:prstGeom prst="ellipse">
                <a:avLst/>
              </a:prstGeom>
              <a:solidFill>
                <a:schemeClr val="bg1"/>
              </a:solidFill>
              <a:ln w="6350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9" name="Freeform 38">
                <a:extLst>
                  <a:ext uri="{FF2B5EF4-FFF2-40B4-BE49-F238E27FC236}">
                    <a16:creationId xmlns:a16="http://schemas.microsoft.com/office/drawing/2014/main" id="{E89F2331-89F9-5AA1-70BB-76BD72922D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59633" y="2869219"/>
                <a:ext cx="1196489" cy="1459837"/>
              </a:xfrm>
              <a:custGeom>
                <a:avLst/>
                <a:gdLst>
                  <a:gd name="T0" fmla="*/ 425 w 750"/>
                  <a:gd name="T1" fmla="*/ 403 h 915"/>
                  <a:gd name="T2" fmla="*/ 370 w 750"/>
                  <a:gd name="T3" fmla="*/ 641 h 915"/>
                  <a:gd name="T4" fmla="*/ 370 w 750"/>
                  <a:gd name="T5" fmla="*/ 261 h 915"/>
                  <a:gd name="T6" fmla="*/ 341 w 750"/>
                  <a:gd name="T7" fmla="*/ 232 h 915"/>
                  <a:gd name="T8" fmla="*/ 55 w 750"/>
                  <a:gd name="T9" fmla="*/ 261 h 915"/>
                  <a:gd name="T10" fmla="*/ 84 w 750"/>
                  <a:gd name="T11" fmla="*/ 789 h 915"/>
                  <a:gd name="T12" fmla="*/ 370 w 750"/>
                  <a:gd name="T13" fmla="*/ 760 h 915"/>
                  <a:gd name="T14" fmla="*/ 424 w 750"/>
                  <a:gd name="T15" fmla="*/ 727 h 915"/>
                  <a:gd name="T16" fmla="*/ 425 w 750"/>
                  <a:gd name="T17" fmla="*/ 844 h 915"/>
                  <a:gd name="T18" fmla="*/ 356 w 750"/>
                  <a:gd name="T19" fmla="*/ 915 h 915"/>
                  <a:gd name="T20" fmla="*/ 0 w 750"/>
                  <a:gd name="T21" fmla="*/ 844 h 915"/>
                  <a:gd name="T22" fmla="*/ 0 w 750"/>
                  <a:gd name="T23" fmla="*/ 245 h 915"/>
                  <a:gd name="T24" fmla="*/ 72 w 750"/>
                  <a:gd name="T25" fmla="*/ 174 h 915"/>
                  <a:gd name="T26" fmla="*/ 265 w 750"/>
                  <a:gd name="T27" fmla="*/ 174 h 915"/>
                  <a:gd name="T28" fmla="*/ 254 w 750"/>
                  <a:gd name="T29" fmla="*/ 68 h 915"/>
                  <a:gd name="T30" fmla="*/ 305 w 750"/>
                  <a:gd name="T31" fmla="*/ 38 h 915"/>
                  <a:gd name="T32" fmla="*/ 335 w 750"/>
                  <a:gd name="T33" fmla="*/ 15 h 915"/>
                  <a:gd name="T34" fmla="*/ 424 w 750"/>
                  <a:gd name="T35" fmla="*/ 31 h 915"/>
                  <a:gd name="T36" fmla="*/ 350 w 750"/>
                  <a:gd name="T37" fmla="*/ 88 h 915"/>
                  <a:gd name="T38" fmla="*/ 314 w 750"/>
                  <a:gd name="T39" fmla="*/ 81 h 915"/>
                  <a:gd name="T40" fmla="*/ 301 w 750"/>
                  <a:gd name="T41" fmla="*/ 122 h 915"/>
                  <a:gd name="T42" fmla="*/ 316 w 750"/>
                  <a:gd name="T43" fmla="*/ 174 h 915"/>
                  <a:gd name="T44" fmla="*/ 424 w 750"/>
                  <a:gd name="T45" fmla="*/ 237 h 915"/>
                  <a:gd name="T46" fmla="*/ 430 w 750"/>
                  <a:gd name="T47" fmla="*/ 354 h 915"/>
                  <a:gd name="T48" fmla="*/ 542 w 750"/>
                  <a:gd name="T49" fmla="*/ 371 h 915"/>
                  <a:gd name="T50" fmla="*/ 699 w 750"/>
                  <a:gd name="T51" fmla="*/ 144 h 915"/>
                  <a:gd name="T52" fmla="*/ 686 w 750"/>
                  <a:gd name="T53" fmla="*/ 80 h 915"/>
                  <a:gd name="T54" fmla="*/ 650 w 750"/>
                  <a:gd name="T55" fmla="*/ 87 h 915"/>
                  <a:gd name="T56" fmla="*/ 585 w 750"/>
                  <a:gd name="T57" fmla="*/ 20 h 915"/>
                  <a:gd name="T58" fmla="*/ 669 w 750"/>
                  <a:gd name="T59" fmla="*/ 15 h 915"/>
                  <a:gd name="T60" fmla="*/ 699 w 750"/>
                  <a:gd name="T61" fmla="*/ 38 h 915"/>
                  <a:gd name="T62" fmla="*/ 750 w 750"/>
                  <a:gd name="T63" fmla="*/ 71 h 915"/>
                  <a:gd name="T64" fmla="*/ 601 w 750"/>
                  <a:gd name="T65" fmla="*/ 389 h 915"/>
                  <a:gd name="T66" fmla="*/ 524 w 750"/>
                  <a:gd name="T67" fmla="*/ 427 h 915"/>
                  <a:gd name="T68" fmla="*/ 464 w 750"/>
                  <a:gd name="T69" fmla="*/ 701 h 915"/>
                  <a:gd name="T70" fmla="*/ 268 w 750"/>
                  <a:gd name="T71" fmla="*/ 706 h 915"/>
                  <a:gd name="T72" fmla="*/ 191 w 750"/>
                  <a:gd name="T73" fmla="*/ 636 h 915"/>
                  <a:gd name="T74" fmla="*/ 185 w 750"/>
                  <a:gd name="T75" fmla="*/ 596 h 915"/>
                  <a:gd name="T76" fmla="*/ 206 w 750"/>
                  <a:gd name="T77" fmla="*/ 399 h 915"/>
                  <a:gd name="T78" fmla="*/ 241 w 750"/>
                  <a:gd name="T79" fmla="*/ 596 h 915"/>
                  <a:gd name="T80" fmla="*/ 234 w 750"/>
                  <a:gd name="T81" fmla="*/ 629 h 915"/>
                  <a:gd name="T82" fmla="*/ 398 w 750"/>
                  <a:gd name="T83" fmla="*/ 662 h 915"/>
                  <a:gd name="T84" fmla="*/ 480 w 750"/>
                  <a:gd name="T85" fmla="*/ 615 h 915"/>
                  <a:gd name="T86" fmla="*/ 480 w 750"/>
                  <a:gd name="T87" fmla="*/ 422 h 915"/>
                  <a:gd name="T88" fmla="*/ 257 w 750"/>
                  <a:gd name="T89" fmla="*/ 503 h 915"/>
                  <a:gd name="T90" fmla="*/ 168 w 750"/>
                  <a:gd name="T91" fmla="*/ 498 h 915"/>
                  <a:gd name="T92" fmla="*/ 212 w 750"/>
                  <a:gd name="T93" fmla="*/ 826 h 915"/>
                  <a:gd name="T94" fmla="*/ 212 w 750"/>
                  <a:gd name="T95" fmla="*/ 885 h 915"/>
                  <a:gd name="T96" fmla="*/ 212 w 750"/>
                  <a:gd name="T97" fmla="*/ 826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50" h="915">
                    <a:moveTo>
                      <a:pt x="480" y="422"/>
                    </a:moveTo>
                    <a:cubicBezTo>
                      <a:pt x="461" y="415"/>
                      <a:pt x="443" y="409"/>
                      <a:pt x="425" y="403"/>
                    </a:cubicBezTo>
                    <a:cubicBezTo>
                      <a:pt x="425" y="482"/>
                      <a:pt x="425" y="561"/>
                      <a:pt x="425" y="641"/>
                    </a:cubicBezTo>
                    <a:cubicBezTo>
                      <a:pt x="406" y="641"/>
                      <a:pt x="389" y="641"/>
                      <a:pt x="370" y="641"/>
                    </a:cubicBezTo>
                    <a:cubicBezTo>
                      <a:pt x="370" y="638"/>
                      <a:pt x="370" y="636"/>
                      <a:pt x="370" y="634"/>
                    </a:cubicBezTo>
                    <a:cubicBezTo>
                      <a:pt x="370" y="509"/>
                      <a:pt x="370" y="385"/>
                      <a:pt x="370" y="261"/>
                    </a:cubicBezTo>
                    <a:cubicBezTo>
                      <a:pt x="370" y="246"/>
                      <a:pt x="364" y="237"/>
                      <a:pt x="352" y="234"/>
                    </a:cubicBezTo>
                    <a:cubicBezTo>
                      <a:pt x="349" y="233"/>
                      <a:pt x="345" y="232"/>
                      <a:pt x="341" y="232"/>
                    </a:cubicBezTo>
                    <a:cubicBezTo>
                      <a:pt x="255" y="232"/>
                      <a:pt x="170" y="232"/>
                      <a:pt x="84" y="232"/>
                    </a:cubicBezTo>
                    <a:cubicBezTo>
                      <a:pt x="65" y="232"/>
                      <a:pt x="55" y="242"/>
                      <a:pt x="55" y="261"/>
                    </a:cubicBezTo>
                    <a:cubicBezTo>
                      <a:pt x="55" y="427"/>
                      <a:pt x="55" y="594"/>
                      <a:pt x="55" y="760"/>
                    </a:cubicBezTo>
                    <a:cubicBezTo>
                      <a:pt x="55" y="779"/>
                      <a:pt x="64" y="789"/>
                      <a:pt x="84" y="789"/>
                    </a:cubicBezTo>
                    <a:cubicBezTo>
                      <a:pt x="170" y="789"/>
                      <a:pt x="255" y="789"/>
                      <a:pt x="341" y="789"/>
                    </a:cubicBezTo>
                    <a:cubicBezTo>
                      <a:pt x="361" y="789"/>
                      <a:pt x="370" y="779"/>
                      <a:pt x="370" y="760"/>
                    </a:cubicBezTo>
                    <a:cubicBezTo>
                      <a:pt x="370" y="749"/>
                      <a:pt x="370" y="738"/>
                      <a:pt x="370" y="727"/>
                    </a:cubicBezTo>
                    <a:cubicBezTo>
                      <a:pt x="388" y="727"/>
                      <a:pt x="406" y="727"/>
                      <a:pt x="424" y="727"/>
                    </a:cubicBezTo>
                    <a:cubicBezTo>
                      <a:pt x="424" y="729"/>
                      <a:pt x="425" y="731"/>
                      <a:pt x="425" y="733"/>
                    </a:cubicBezTo>
                    <a:cubicBezTo>
                      <a:pt x="425" y="770"/>
                      <a:pt x="425" y="807"/>
                      <a:pt x="425" y="844"/>
                    </a:cubicBezTo>
                    <a:cubicBezTo>
                      <a:pt x="425" y="870"/>
                      <a:pt x="415" y="891"/>
                      <a:pt x="392" y="905"/>
                    </a:cubicBezTo>
                    <a:cubicBezTo>
                      <a:pt x="381" y="912"/>
                      <a:pt x="369" y="915"/>
                      <a:pt x="356" y="915"/>
                    </a:cubicBezTo>
                    <a:cubicBezTo>
                      <a:pt x="260" y="915"/>
                      <a:pt x="165" y="915"/>
                      <a:pt x="69" y="915"/>
                    </a:cubicBezTo>
                    <a:cubicBezTo>
                      <a:pt x="28" y="915"/>
                      <a:pt x="0" y="885"/>
                      <a:pt x="0" y="844"/>
                    </a:cubicBezTo>
                    <a:cubicBezTo>
                      <a:pt x="0" y="748"/>
                      <a:pt x="0" y="652"/>
                      <a:pt x="0" y="556"/>
                    </a:cubicBezTo>
                    <a:cubicBezTo>
                      <a:pt x="0" y="452"/>
                      <a:pt x="0" y="349"/>
                      <a:pt x="0" y="245"/>
                    </a:cubicBezTo>
                    <a:cubicBezTo>
                      <a:pt x="0" y="218"/>
                      <a:pt x="11" y="197"/>
                      <a:pt x="35" y="183"/>
                    </a:cubicBezTo>
                    <a:cubicBezTo>
                      <a:pt x="46" y="176"/>
                      <a:pt x="58" y="174"/>
                      <a:pt x="72" y="174"/>
                    </a:cubicBezTo>
                    <a:cubicBezTo>
                      <a:pt x="134" y="174"/>
                      <a:pt x="195" y="174"/>
                      <a:pt x="257" y="174"/>
                    </a:cubicBezTo>
                    <a:cubicBezTo>
                      <a:pt x="260" y="174"/>
                      <a:pt x="262" y="174"/>
                      <a:pt x="265" y="174"/>
                    </a:cubicBezTo>
                    <a:cubicBezTo>
                      <a:pt x="264" y="168"/>
                      <a:pt x="263" y="162"/>
                      <a:pt x="262" y="157"/>
                    </a:cubicBezTo>
                    <a:cubicBezTo>
                      <a:pt x="257" y="127"/>
                      <a:pt x="254" y="98"/>
                      <a:pt x="254" y="68"/>
                    </a:cubicBezTo>
                    <a:cubicBezTo>
                      <a:pt x="254" y="57"/>
                      <a:pt x="260" y="49"/>
                      <a:pt x="270" y="46"/>
                    </a:cubicBezTo>
                    <a:cubicBezTo>
                      <a:pt x="282" y="43"/>
                      <a:pt x="294" y="41"/>
                      <a:pt x="305" y="38"/>
                    </a:cubicBezTo>
                    <a:cubicBezTo>
                      <a:pt x="308" y="37"/>
                      <a:pt x="310" y="35"/>
                      <a:pt x="311" y="33"/>
                    </a:cubicBezTo>
                    <a:cubicBezTo>
                      <a:pt x="317" y="24"/>
                      <a:pt x="325" y="17"/>
                      <a:pt x="335" y="15"/>
                    </a:cubicBezTo>
                    <a:cubicBezTo>
                      <a:pt x="350" y="11"/>
                      <a:pt x="366" y="7"/>
                      <a:pt x="382" y="4"/>
                    </a:cubicBezTo>
                    <a:cubicBezTo>
                      <a:pt x="400" y="0"/>
                      <a:pt x="419" y="12"/>
                      <a:pt x="424" y="31"/>
                    </a:cubicBezTo>
                    <a:cubicBezTo>
                      <a:pt x="429" y="50"/>
                      <a:pt x="418" y="70"/>
                      <a:pt x="400" y="75"/>
                    </a:cubicBezTo>
                    <a:cubicBezTo>
                      <a:pt x="383" y="80"/>
                      <a:pt x="366" y="84"/>
                      <a:pt x="350" y="88"/>
                    </a:cubicBezTo>
                    <a:cubicBezTo>
                      <a:pt x="341" y="90"/>
                      <a:pt x="332" y="88"/>
                      <a:pt x="324" y="82"/>
                    </a:cubicBezTo>
                    <a:cubicBezTo>
                      <a:pt x="321" y="80"/>
                      <a:pt x="318" y="79"/>
                      <a:pt x="314" y="81"/>
                    </a:cubicBezTo>
                    <a:cubicBezTo>
                      <a:pt x="309" y="82"/>
                      <a:pt x="304" y="83"/>
                      <a:pt x="297" y="85"/>
                    </a:cubicBezTo>
                    <a:cubicBezTo>
                      <a:pt x="299" y="97"/>
                      <a:pt x="299" y="110"/>
                      <a:pt x="301" y="122"/>
                    </a:cubicBezTo>
                    <a:cubicBezTo>
                      <a:pt x="304" y="138"/>
                      <a:pt x="307" y="153"/>
                      <a:pt x="310" y="169"/>
                    </a:cubicBezTo>
                    <a:cubicBezTo>
                      <a:pt x="311" y="173"/>
                      <a:pt x="312" y="174"/>
                      <a:pt x="316" y="174"/>
                    </a:cubicBezTo>
                    <a:cubicBezTo>
                      <a:pt x="331" y="174"/>
                      <a:pt x="346" y="173"/>
                      <a:pt x="361" y="174"/>
                    </a:cubicBezTo>
                    <a:cubicBezTo>
                      <a:pt x="395" y="176"/>
                      <a:pt x="423" y="203"/>
                      <a:pt x="424" y="237"/>
                    </a:cubicBezTo>
                    <a:cubicBezTo>
                      <a:pt x="425" y="272"/>
                      <a:pt x="425" y="308"/>
                      <a:pt x="425" y="343"/>
                    </a:cubicBezTo>
                    <a:cubicBezTo>
                      <a:pt x="425" y="348"/>
                      <a:pt x="426" y="351"/>
                      <a:pt x="430" y="354"/>
                    </a:cubicBezTo>
                    <a:cubicBezTo>
                      <a:pt x="451" y="367"/>
                      <a:pt x="473" y="378"/>
                      <a:pt x="499" y="379"/>
                    </a:cubicBezTo>
                    <a:cubicBezTo>
                      <a:pt x="514" y="379"/>
                      <a:pt x="528" y="377"/>
                      <a:pt x="542" y="371"/>
                    </a:cubicBezTo>
                    <a:cubicBezTo>
                      <a:pt x="581" y="355"/>
                      <a:pt x="611" y="327"/>
                      <a:pt x="636" y="294"/>
                    </a:cubicBezTo>
                    <a:cubicBezTo>
                      <a:pt x="670" y="249"/>
                      <a:pt x="690" y="199"/>
                      <a:pt x="699" y="144"/>
                    </a:cubicBezTo>
                    <a:cubicBezTo>
                      <a:pt x="703" y="125"/>
                      <a:pt x="705" y="105"/>
                      <a:pt x="707" y="85"/>
                    </a:cubicBezTo>
                    <a:cubicBezTo>
                      <a:pt x="699" y="83"/>
                      <a:pt x="693" y="81"/>
                      <a:pt x="686" y="80"/>
                    </a:cubicBezTo>
                    <a:cubicBezTo>
                      <a:pt x="685" y="80"/>
                      <a:pt x="683" y="80"/>
                      <a:pt x="682" y="81"/>
                    </a:cubicBezTo>
                    <a:cubicBezTo>
                      <a:pt x="672" y="88"/>
                      <a:pt x="661" y="90"/>
                      <a:pt x="650" y="87"/>
                    </a:cubicBezTo>
                    <a:cubicBezTo>
                      <a:pt x="636" y="84"/>
                      <a:pt x="622" y="81"/>
                      <a:pt x="608" y="77"/>
                    </a:cubicBezTo>
                    <a:cubicBezTo>
                      <a:pt x="582" y="70"/>
                      <a:pt x="571" y="43"/>
                      <a:pt x="585" y="20"/>
                    </a:cubicBezTo>
                    <a:cubicBezTo>
                      <a:pt x="593" y="8"/>
                      <a:pt x="608" y="1"/>
                      <a:pt x="622" y="4"/>
                    </a:cubicBezTo>
                    <a:cubicBezTo>
                      <a:pt x="638" y="7"/>
                      <a:pt x="653" y="11"/>
                      <a:pt x="669" y="15"/>
                    </a:cubicBezTo>
                    <a:cubicBezTo>
                      <a:pt x="679" y="18"/>
                      <a:pt x="687" y="24"/>
                      <a:pt x="693" y="33"/>
                    </a:cubicBezTo>
                    <a:cubicBezTo>
                      <a:pt x="694" y="35"/>
                      <a:pt x="697" y="37"/>
                      <a:pt x="699" y="38"/>
                    </a:cubicBezTo>
                    <a:cubicBezTo>
                      <a:pt x="709" y="41"/>
                      <a:pt x="720" y="43"/>
                      <a:pt x="731" y="46"/>
                    </a:cubicBezTo>
                    <a:cubicBezTo>
                      <a:pt x="745" y="49"/>
                      <a:pt x="750" y="56"/>
                      <a:pt x="750" y="71"/>
                    </a:cubicBezTo>
                    <a:cubicBezTo>
                      <a:pt x="750" y="125"/>
                      <a:pt x="741" y="178"/>
                      <a:pt x="722" y="228"/>
                    </a:cubicBezTo>
                    <a:cubicBezTo>
                      <a:pt x="696" y="293"/>
                      <a:pt x="658" y="348"/>
                      <a:pt x="601" y="389"/>
                    </a:cubicBezTo>
                    <a:cubicBezTo>
                      <a:pt x="578" y="405"/>
                      <a:pt x="553" y="416"/>
                      <a:pt x="524" y="420"/>
                    </a:cubicBezTo>
                    <a:cubicBezTo>
                      <a:pt x="524" y="422"/>
                      <a:pt x="524" y="425"/>
                      <a:pt x="524" y="427"/>
                    </a:cubicBezTo>
                    <a:cubicBezTo>
                      <a:pt x="524" y="489"/>
                      <a:pt x="524" y="552"/>
                      <a:pt x="524" y="614"/>
                    </a:cubicBezTo>
                    <a:cubicBezTo>
                      <a:pt x="524" y="655"/>
                      <a:pt x="502" y="687"/>
                      <a:pt x="464" y="701"/>
                    </a:cubicBezTo>
                    <a:cubicBezTo>
                      <a:pt x="454" y="704"/>
                      <a:pt x="443" y="705"/>
                      <a:pt x="432" y="706"/>
                    </a:cubicBezTo>
                    <a:cubicBezTo>
                      <a:pt x="378" y="706"/>
                      <a:pt x="323" y="706"/>
                      <a:pt x="268" y="706"/>
                    </a:cubicBezTo>
                    <a:cubicBezTo>
                      <a:pt x="241" y="706"/>
                      <a:pt x="218" y="696"/>
                      <a:pt x="202" y="673"/>
                    </a:cubicBezTo>
                    <a:cubicBezTo>
                      <a:pt x="195" y="662"/>
                      <a:pt x="192" y="649"/>
                      <a:pt x="191" y="636"/>
                    </a:cubicBezTo>
                    <a:cubicBezTo>
                      <a:pt x="190" y="626"/>
                      <a:pt x="190" y="615"/>
                      <a:pt x="191" y="605"/>
                    </a:cubicBezTo>
                    <a:cubicBezTo>
                      <a:pt x="191" y="600"/>
                      <a:pt x="190" y="598"/>
                      <a:pt x="185" y="596"/>
                    </a:cubicBezTo>
                    <a:cubicBezTo>
                      <a:pt x="145" y="584"/>
                      <a:pt x="120" y="557"/>
                      <a:pt x="113" y="515"/>
                    </a:cubicBezTo>
                    <a:cubicBezTo>
                      <a:pt x="103" y="457"/>
                      <a:pt x="148" y="402"/>
                      <a:pt x="206" y="399"/>
                    </a:cubicBezTo>
                    <a:cubicBezTo>
                      <a:pt x="261" y="397"/>
                      <a:pt x="306" y="435"/>
                      <a:pt x="313" y="488"/>
                    </a:cubicBezTo>
                    <a:cubicBezTo>
                      <a:pt x="319" y="536"/>
                      <a:pt x="288" y="583"/>
                      <a:pt x="241" y="596"/>
                    </a:cubicBezTo>
                    <a:cubicBezTo>
                      <a:pt x="236" y="598"/>
                      <a:pt x="234" y="600"/>
                      <a:pt x="234" y="606"/>
                    </a:cubicBezTo>
                    <a:cubicBezTo>
                      <a:pt x="235" y="613"/>
                      <a:pt x="234" y="621"/>
                      <a:pt x="234" y="629"/>
                    </a:cubicBezTo>
                    <a:cubicBezTo>
                      <a:pt x="234" y="651"/>
                      <a:pt x="245" y="662"/>
                      <a:pt x="267" y="662"/>
                    </a:cubicBezTo>
                    <a:cubicBezTo>
                      <a:pt x="311" y="662"/>
                      <a:pt x="354" y="662"/>
                      <a:pt x="398" y="662"/>
                    </a:cubicBezTo>
                    <a:cubicBezTo>
                      <a:pt x="410" y="662"/>
                      <a:pt x="422" y="662"/>
                      <a:pt x="433" y="662"/>
                    </a:cubicBezTo>
                    <a:cubicBezTo>
                      <a:pt x="461" y="662"/>
                      <a:pt x="480" y="643"/>
                      <a:pt x="480" y="615"/>
                    </a:cubicBezTo>
                    <a:cubicBezTo>
                      <a:pt x="481" y="551"/>
                      <a:pt x="480" y="487"/>
                      <a:pt x="480" y="423"/>
                    </a:cubicBezTo>
                    <a:cubicBezTo>
                      <a:pt x="480" y="422"/>
                      <a:pt x="480" y="421"/>
                      <a:pt x="480" y="422"/>
                    </a:cubicBezTo>
                    <a:close/>
                    <a:moveTo>
                      <a:pt x="211" y="544"/>
                    </a:moveTo>
                    <a:cubicBezTo>
                      <a:pt x="234" y="545"/>
                      <a:pt x="255" y="526"/>
                      <a:pt x="257" y="503"/>
                    </a:cubicBezTo>
                    <a:cubicBezTo>
                      <a:pt x="258" y="478"/>
                      <a:pt x="239" y="457"/>
                      <a:pt x="215" y="456"/>
                    </a:cubicBezTo>
                    <a:cubicBezTo>
                      <a:pt x="190" y="454"/>
                      <a:pt x="170" y="473"/>
                      <a:pt x="168" y="498"/>
                    </a:cubicBezTo>
                    <a:cubicBezTo>
                      <a:pt x="167" y="522"/>
                      <a:pt x="186" y="543"/>
                      <a:pt x="211" y="544"/>
                    </a:cubicBezTo>
                    <a:close/>
                    <a:moveTo>
                      <a:pt x="212" y="826"/>
                    </a:moveTo>
                    <a:cubicBezTo>
                      <a:pt x="196" y="826"/>
                      <a:pt x="183" y="839"/>
                      <a:pt x="183" y="855"/>
                    </a:cubicBezTo>
                    <a:cubicBezTo>
                      <a:pt x="183" y="871"/>
                      <a:pt x="196" y="885"/>
                      <a:pt x="212" y="885"/>
                    </a:cubicBezTo>
                    <a:cubicBezTo>
                      <a:pt x="228" y="885"/>
                      <a:pt x="242" y="871"/>
                      <a:pt x="242" y="855"/>
                    </a:cubicBezTo>
                    <a:cubicBezTo>
                      <a:pt x="242" y="839"/>
                      <a:pt x="228" y="826"/>
                      <a:pt x="212" y="82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2225"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5401E4D-AFD3-5D4A-4CFB-6963FFB02AC9}"/>
              </a:ext>
            </a:extLst>
          </p:cNvPr>
          <p:cNvSpPr/>
          <p:nvPr/>
        </p:nvSpPr>
        <p:spPr>
          <a:xfrm>
            <a:off x="271604" y="5920966"/>
            <a:ext cx="2254313" cy="606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99C4E6-8E51-19C1-2805-796BDF735ED0}"/>
              </a:ext>
            </a:extLst>
          </p:cNvPr>
          <p:cNvSpPr txBox="1"/>
          <p:nvPr/>
        </p:nvSpPr>
        <p:spPr>
          <a:xfrm>
            <a:off x="977900" y="6129771"/>
            <a:ext cx="10574338" cy="41546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800" b="1" dirty="0"/>
              <a:t>TD, tardive dyskinesia. </a:t>
            </a:r>
          </a:p>
          <a:p>
            <a:pPr>
              <a:spcAft>
                <a:spcPts val="300"/>
              </a:spcAft>
            </a:pPr>
            <a:r>
              <a:rPr lang="en-US" sz="800" b="1" dirty="0">
                <a:solidFill>
                  <a:schemeClr val="accent1"/>
                </a:solidFill>
              </a:rPr>
              <a:t>1. </a:t>
            </a:r>
            <a:r>
              <a:rPr lang="en-US" sz="800" dirty="0"/>
              <a:t>Psychiatry &amp; Behavioral Health Learning Network. Can the AIMS exam be conducted via telepsychiatry? December 9, 2019. Accessed November 30, 2021. https://www.psychcongress.com/article/can-aims-exam-be-conducted-telepsychiatry </a:t>
            </a:r>
            <a:r>
              <a:rPr lang="en-US" sz="800" b="1" dirty="0">
                <a:solidFill>
                  <a:schemeClr val="accent1"/>
                </a:solidFill>
              </a:rPr>
              <a:t>2. </a:t>
            </a:r>
            <a:r>
              <a:rPr lang="en-US" sz="800" dirty="0"/>
              <a:t>Amarendran V, et al. </a:t>
            </a:r>
            <a:r>
              <a:rPr lang="en-US" sz="800" i="1" dirty="0"/>
              <a:t>Telemed J E Health</a:t>
            </a:r>
            <a:r>
              <a:rPr lang="en-US" sz="800" dirty="0"/>
              <a:t>. 2011;17(3):223-225. </a:t>
            </a:r>
            <a:r>
              <a:rPr lang="en-US" sz="800" b="1" dirty="0">
                <a:solidFill>
                  <a:schemeClr val="accent1"/>
                </a:solidFill>
              </a:rPr>
              <a:t>3. </a:t>
            </a:r>
            <a:r>
              <a:rPr lang="en-US" sz="800" dirty="0"/>
              <a:t>Kopelovich SL, et al. </a:t>
            </a:r>
            <a:r>
              <a:rPr lang="en-US" sz="800" i="1" dirty="0"/>
              <a:t>Community Ment Health J</a:t>
            </a:r>
            <a:r>
              <a:rPr lang="en-US" sz="800" dirty="0"/>
              <a:t>. 2020:1-11.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0154AE-D20A-A9A2-438B-928D39508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596" y="5666583"/>
            <a:ext cx="10573642" cy="277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50" b="1" dirty="0"/>
              <a:t>Telephone visits may also be a good way to start the conversation about TD but are limited to self-report</a:t>
            </a:r>
            <a:r>
              <a:rPr lang="en-US" sz="1650" b="1" baseline="30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49391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AIMS Exam Can Be Conducted via Video</a:t>
            </a:r>
            <a:r>
              <a:rPr lang="en-US" baseline="30000" dirty="0"/>
              <a:t>1-4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23662C-7264-4338-81B2-64A2341EF0F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C1913-B785-95B9-2D8A-CBD19DD209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b="0" cap="all" dirty="0"/>
              <a:t>helpful Practices for Tardive Dyskinesia Care via Telemedicine</a:t>
            </a:r>
            <a:endParaRPr lang="en-US" dirty="0"/>
          </a:p>
        </p:txBody>
      </p:sp>
      <p:sp>
        <p:nvSpPr>
          <p:cNvPr id="287" name="Content Placeholder 1">
            <a:extLst>
              <a:ext uri="{FF2B5EF4-FFF2-40B4-BE49-F238E27FC236}">
                <a16:creationId xmlns:a16="http://schemas.microsoft.com/office/drawing/2014/main" id="{CB37E4F9-0643-ED9F-561A-F2E777131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596" y="1699418"/>
            <a:ext cx="10238679" cy="563948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The Abnormal Involuntary Movement Scale (AIMS) examination is commonly used for assessing abnormal movements associated with TD</a:t>
            </a:r>
            <a:r>
              <a:rPr lang="en-US" sz="1800" b="1" baseline="30000" dirty="0"/>
              <a:t>1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727B00AC-0530-67A0-5CD9-480C15863C37}"/>
              </a:ext>
            </a:extLst>
          </p:cNvPr>
          <p:cNvSpPr txBox="1"/>
          <p:nvPr/>
        </p:nvSpPr>
        <p:spPr>
          <a:xfrm>
            <a:off x="977900" y="6017533"/>
            <a:ext cx="10092645" cy="51864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800" b="1" dirty="0">
                <a:solidFill>
                  <a:schemeClr val="accent1"/>
                </a:solidFill>
              </a:rPr>
              <a:t>1. </a:t>
            </a:r>
            <a:r>
              <a:rPr lang="en-US" sz="800" dirty="0"/>
              <a:t>Psychiatry &amp; Behavioral Health Learning Network. Guidance from Dr. Rakesh Jain on treating TD during the pandemic. June 4, 2020. Accessed November 30, 2021. https://www.psychcongress.com/multimedia/guidance-dr-rakesh-jain-treating-td-during-pandemic </a:t>
            </a:r>
            <a:r>
              <a:rPr lang="en-US" sz="800" b="1" dirty="0">
                <a:solidFill>
                  <a:schemeClr val="accent1"/>
                </a:solidFill>
              </a:rPr>
              <a:t>2.</a:t>
            </a:r>
            <a:r>
              <a:rPr lang="en-US" sz="800" dirty="0"/>
              <a:t> Psychiatry &amp; Behavioral Health Learning Network. Treating TD in the COVID-19 era: 5 steps to success. June 8, 2020. Accessed November 30, 2021. https://www.psychcongress.com/multimedia/treating-td-covid-19-era-5-steps-success </a:t>
            </a:r>
            <a:r>
              <a:rPr lang="en-US" sz="800" b="1" dirty="0">
                <a:solidFill>
                  <a:schemeClr val="accent1"/>
                </a:solidFill>
              </a:rPr>
              <a:t>3.</a:t>
            </a:r>
            <a:r>
              <a:rPr lang="en-US" sz="800" dirty="0"/>
              <a:t> Psychiatry &amp; Behavioral Health Learning Network. Can the AIMS exam be conducted via telepsychiatry? December 9, 2019. Accessed November 30, 2021. https://www.psychcongress.com/article/can-aims-exam-be-conducted-telepsychiatry </a:t>
            </a:r>
            <a:r>
              <a:rPr lang="en-US" sz="800" b="1" dirty="0">
                <a:solidFill>
                  <a:schemeClr val="accent1"/>
                </a:solidFill>
              </a:rPr>
              <a:t>4.</a:t>
            </a:r>
            <a:r>
              <a:rPr lang="en-US" sz="800" dirty="0"/>
              <a:t> Amarendran V, et al. </a:t>
            </a:r>
            <a:r>
              <a:rPr lang="en-US" sz="800" i="1" dirty="0"/>
              <a:t>Telemed J E Health</a:t>
            </a:r>
            <a:r>
              <a:rPr lang="en-US" sz="800" dirty="0"/>
              <a:t>. 2011;17(3):223-225.</a:t>
            </a:r>
          </a:p>
        </p:txBody>
      </p: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F2E689BB-469C-57A2-F9BE-A5D77DAEF340}"/>
              </a:ext>
            </a:extLst>
          </p:cNvPr>
          <p:cNvGrpSpPr/>
          <p:nvPr/>
        </p:nvGrpSpPr>
        <p:grpSpPr>
          <a:xfrm>
            <a:off x="6088929" y="3529184"/>
            <a:ext cx="122867" cy="75994"/>
            <a:chOff x="5883034" y="2850875"/>
            <a:chExt cx="229055" cy="141672"/>
          </a:xfrm>
        </p:grpSpPr>
        <p:sp>
          <p:nvSpPr>
            <p:cNvPr id="296" name="Freeform 17">
              <a:extLst>
                <a:ext uri="{FF2B5EF4-FFF2-40B4-BE49-F238E27FC236}">
                  <a16:creationId xmlns:a16="http://schemas.microsoft.com/office/drawing/2014/main" id="{B5F7C3FE-9337-4ED2-AA59-2DADA230665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925104" y="2850875"/>
              <a:ext cx="186985" cy="115061"/>
            </a:xfrm>
            <a:custGeom>
              <a:avLst/>
              <a:gdLst>
                <a:gd name="T0" fmla="*/ 101 w 101"/>
                <a:gd name="T1" fmla="*/ 6 h 62"/>
                <a:gd name="T2" fmla="*/ 3 w 101"/>
                <a:gd name="T3" fmla="*/ 62 h 62"/>
                <a:gd name="T4" fmla="*/ 2 w 101"/>
                <a:gd name="T5" fmla="*/ 49 h 62"/>
                <a:gd name="T6" fmla="*/ 2 w 101"/>
                <a:gd name="T7" fmla="*/ 48 h 62"/>
                <a:gd name="T8" fmla="*/ 1 w 101"/>
                <a:gd name="T9" fmla="*/ 40 h 62"/>
                <a:gd name="T10" fmla="*/ 8 w 101"/>
                <a:gd name="T11" fmla="*/ 36 h 62"/>
                <a:gd name="T12" fmla="*/ 72 w 101"/>
                <a:gd name="T13" fmla="*/ 5 h 62"/>
                <a:gd name="T14" fmla="*/ 94 w 101"/>
                <a:gd name="T15" fmla="*/ 3 h 62"/>
                <a:gd name="T16" fmla="*/ 101 w 101"/>
                <a:gd name="T17" fmla="*/ 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62">
                  <a:moveTo>
                    <a:pt x="101" y="6"/>
                  </a:moveTo>
                  <a:cubicBezTo>
                    <a:pt x="66" y="22"/>
                    <a:pt x="35" y="42"/>
                    <a:pt x="3" y="62"/>
                  </a:cubicBezTo>
                  <a:cubicBezTo>
                    <a:pt x="3" y="58"/>
                    <a:pt x="3" y="53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cubicBezTo>
                    <a:pt x="2" y="45"/>
                    <a:pt x="0" y="42"/>
                    <a:pt x="1" y="40"/>
                  </a:cubicBezTo>
                  <a:cubicBezTo>
                    <a:pt x="2" y="38"/>
                    <a:pt x="5" y="37"/>
                    <a:pt x="8" y="36"/>
                  </a:cubicBezTo>
                  <a:cubicBezTo>
                    <a:pt x="29" y="26"/>
                    <a:pt x="50" y="15"/>
                    <a:pt x="72" y="5"/>
                  </a:cubicBezTo>
                  <a:cubicBezTo>
                    <a:pt x="79" y="2"/>
                    <a:pt x="86" y="0"/>
                    <a:pt x="94" y="3"/>
                  </a:cubicBezTo>
                  <a:cubicBezTo>
                    <a:pt x="96" y="4"/>
                    <a:pt x="98" y="5"/>
                    <a:pt x="101" y="6"/>
                  </a:cubicBezTo>
                  <a:close/>
                </a:path>
              </a:pathLst>
            </a:custGeom>
            <a:solidFill>
              <a:srgbClr val="CCD2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97" name="Freeform 18">
              <a:extLst>
                <a:ext uri="{FF2B5EF4-FFF2-40B4-BE49-F238E27FC236}">
                  <a16:creationId xmlns:a16="http://schemas.microsoft.com/office/drawing/2014/main" id="{2AF9D432-0332-CAEA-925C-C010261854D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883034" y="2926797"/>
              <a:ext cx="142576" cy="65750"/>
            </a:xfrm>
            <a:custGeom>
              <a:avLst/>
              <a:gdLst>
                <a:gd name="T0" fmla="*/ 13 w 77"/>
                <a:gd name="T1" fmla="*/ 35 h 35"/>
                <a:gd name="T2" fmla="*/ 0 w 77"/>
                <a:gd name="T3" fmla="*/ 24 h 35"/>
                <a:gd name="T4" fmla="*/ 8 w 77"/>
                <a:gd name="T5" fmla="*/ 20 h 35"/>
                <a:gd name="T6" fmla="*/ 53 w 77"/>
                <a:gd name="T7" fmla="*/ 3 h 35"/>
                <a:gd name="T8" fmla="*/ 77 w 77"/>
                <a:gd name="T9" fmla="*/ 6 h 35"/>
                <a:gd name="T10" fmla="*/ 13 w 77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35">
                  <a:moveTo>
                    <a:pt x="13" y="35"/>
                  </a:moveTo>
                  <a:cubicBezTo>
                    <a:pt x="9" y="32"/>
                    <a:pt x="5" y="28"/>
                    <a:pt x="0" y="24"/>
                  </a:cubicBezTo>
                  <a:cubicBezTo>
                    <a:pt x="3" y="22"/>
                    <a:pt x="5" y="21"/>
                    <a:pt x="8" y="20"/>
                  </a:cubicBezTo>
                  <a:cubicBezTo>
                    <a:pt x="23" y="14"/>
                    <a:pt x="38" y="8"/>
                    <a:pt x="53" y="3"/>
                  </a:cubicBezTo>
                  <a:cubicBezTo>
                    <a:pt x="61" y="0"/>
                    <a:pt x="69" y="1"/>
                    <a:pt x="77" y="6"/>
                  </a:cubicBezTo>
                  <a:cubicBezTo>
                    <a:pt x="55" y="16"/>
                    <a:pt x="33" y="23"/>
                    <a:pt x="13" y="35"/>
                  </a:cubicBezTo>
                  <a:close/>
                </a:path>
              </a:pathLst>
            </a:custGeom>
            <a:solidFill>
              <a:srgbClr val="CCD2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</p:grpSp>
      <p:sp>
        <p:nvSpPr>
          <p:cNvPr id="298" name="Rounded Rectangle 109">
            <a:extLst>
              <a:ext uri="{FF2B5EF4-FFF2-40B4-BE49-F238E27FC236}">
                <a16:creationId xmlns:a16="http://schemas.microsoft.com/office/drawing/2014/main" id="{2CD2E0D0-9194-E3AB-5B03-79A6E4D69215}"/>
              </a:ext>
            </a:extLst>
          </p:cNvPr>
          <p:cNvSpPr>
            <a:spLocks noChangeAspect="1"/>
          </p:cNvSpPr>
          <p:nvPr/>
        </p:nvSpPr>
        <p:spPr>
          <a:xfrm>
            <a:off x="5326540" y="4624995"/>
            <a:ext cx="1552266" cy="931403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If available,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a patient’s caregiver can help to control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the camera</a:t>
            </a:r>
            <a:r>
              <a:rPr lang="en-US" sz="1200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9" name="Rounded Rectangle 110">
            <a:extLst>
              <a:ext uri="{FF2B5EF4-FFF2-40B4-BE49-F238E27FC236}">
                <a16:creationId xmlns:a16="http://schemas.microsoft.com/office/drawing/2014/main" id="{CE0363FF-E220-9EA2-30BA-3A8CF261AFB8}"/>
              </a:ext>
            </a:extLst>
          </p:cNvPr>
          <p:cNvSpPr>
            <a:spLocks noChangeAspect="1"/>
          </p:cNvSpPr>
          <p:nvPr/>
        </p:nvSpPr>
        <p:spPr>
          <a:xfrm>
            <a:off x="7526739" y="4624995"/>
            <a:ext cx="1552265" cy="747920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Model what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you want the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patient to do</a:t>
            </a:r>
            <a:r>
              <a:rPr lang="en-US" sz="1200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0" name="Rounded Rectangle 111">
            <a:extLst>
              <a:ext uri="{FF2B5EF4-FFF2-40B4-BE49-F238E27FC236}">
                <a16:creationId xmlns:a16="http://schemas.microsoft.com/office/drawing/2014/main" id="{6EF8916B-59F0-BA14-77FE-F4F9D33CBFC5}"/>
              </a:ext>
            </a:extLst>
          </p:cNvPr>
          <p:cNvSpPr>
            <a:spLocks noChangeAspect="1"/>
          </p:cNvSpPr>
          <p:nvPr/>
        </p:nvSpPr>
        <p:spPr>
          <a:xfrm>
            <a:off x="9734946" y="4624995"/>
            <a:ext cx="1552265" cy="731963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Observe body regions,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both with and without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activation maneuvers</a:t>
            </a:r>
            <a:r>
              <a:rPr lang="en-US" sz="1200" baseline="30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01" name="Isosceles Triangle 300">
            <a:extLst>
              <a:ext uri="{FF2B5EF4-FFF2-40B4-BE49-F238E27FC236}">
                <a16:creationId xmlns:a16="http://schemas.microsoft.com/office/drawing/2014/main" id="{A5A79CBA-39ED-0F5D-895E-4AF77969B29B}"/>
              </a:ext>
            </a:extLst>
          </p:cNvPr>
          <p:cNvSpPr/>
          <p:nvPr/>
        </p:nvSpPr>
        <p:spPr>
          <a:xfrm rot="5400000">
            <a:off x="2585914" y="3573912"/>
            <a:ext cx="434932" cy="18624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02" name="Isosceles Triangle 301">
            <a:extLst>
              <a:ext uri="{FF2B5EF4-FFF2-40B4-BE49-F238E27FC236}">
                <a16:creationId xmlns:a16="http://schemas.microsoft.com/office/drawing/2014/main" id="{6CBF9002-D49E-2044-62E3-64D12EE8F7B5}"/>
              </a:ext>
            </a:extLst>
          </p:cNvPr>
          <p:cNvSpPr/>
          <p:nvPr/>
        </p:nvSpPr>
        <p:spPr>
          <a:xfrm rot="5400000">
            <a:off x="4788113" y="3573913"/>
            <a:ext cx="434932" cy="18624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03" name="Isosceles Triangle 302">
            <a:extLst>
              <a:ext uri="{FF2B5EF4-FFF2-40B4-BE49-F238E27FC236}">
                <a16:creationId xmlns:a16="http://schemas.microsoft.com/office/drawing/2014/main" id="{106E160C-EA82-7E0E-6B9F-7A4223785684}"/>
              </a:ext>
            </a:extLst>
          </p:cNvPr>
          <p:cNvSpPr/>
          <p:nvPr/>
        </p:nvSpPr>
        <p:spPr>
          <a:xfrm rot="5400000">
            <a:off x="6990312" y="3573915"/>
            <a:ext cx="434932" cy="18624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04" name="Isosceles Triangle 303">
            <a:extLst>
              <a:ext uri="{FF2B5EF4-FFF2-40B4-BE49-F238E27FC236}">
                <a16:creationId xmlns:a16="http://schemas.microsoft.com/office/drawing/2014/main" id="{01BB1E12-E69C-903B-4F7B-07C3B2EBDC06}"/>
              </a:ext>
            </a:extLst>
          </p:cNvPr>
          <p:cNvSpPr/>
          <p:nvPr/>
        </p:nvSpPr>
        <p:spPr>
          <a:xfrm rot="5400000">
            <a:off x="9192511" y="3573915"/>
            <a:ext cx="434932" cy="18624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05" name="Rounded Rectangle 108">
            <a:extLst>
              <a:ext uri="{FF2B5EF4-FFF2-40B4-BE49-F238E27FC236}">
                <a16:creationId xmlns:a16="http://schemas.microsoft.com/office/drawing/2014/main" id="{865E09A6-8262-38C5-CB2B-E9D6149BBFC6}"/>
              </a:ext>
            </a:extLst>
          </p:cNvPr>
          <p:cNvSpPr>
            <a:spLocks noChangeAspect="1"/>
          </p:cNvSpPr>
          <p:nvPr/>
        </p:nvSpPr>
        <p:spPr>
          <a:xfrm>
            <a:off x="3108239" y="4624995"/>
            <a:ext cx="1552265" cy="716009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Ask the patient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to tilt the camera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downward to examine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the feet and toes</a:t>
            </a:r>
            <a:r>
              <a:rPr lang="en-US" sz="1200" baseline="30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06" name="Rounded Rectangle 112">
            <a:extLst>
              <a:ext uri="{FF2B5EF4-FFF2-40B4-BE49-F238E27FC236}">
                <a16:creationId xmlns:a16="http://schemas.microsoft.com/office/drawing/2014/main" id="{CD6BF9AD-2791-52FD-0051-B7A8FB4E1536}"/>
              </a:ext>
            </a:extLst>
          </p:cNvPr>
          <p:cNvSpPr>
            <a:spLocks noChangeAspect="1"/>
          </p:cNvSpPr>
          <p:nvPr/>
        </p:nvSpPr>
        <p:spPr>
          <a:xfrm>
            <a:off x="926148" y="4624995"/>
            <a:ext cx="1552265" cy="947358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To ensure a good view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of the patient, use a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laptop or tablet instead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of a phone</a:t>
            </a:r>
            <a:r>
              <a:rPr lang="en-US" sz="1200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45FE2944-C8CB-0A86-C4C9-943896EE83F7}"/>
              </a:ext>
            </a:extLst>
          </p:cNvPr>
          <p:cNvSpPr/>
          <p:nvPr/>
        </p:nvSpPr>
        <p:spPr>
          <a:xfrm>
            <a:off x="977900" y="2600349"/>
            <a:ext cx="4339863" cy="2862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</a:pPr>
            <a:r>
              <a:rPr lang="en-US" sz="1400" b="1" dirty="0"/>
              <a:t>Useful tips for conducting the AIMS remotely:</a:t>
            </a:r>
          </a:p>
        </p:txBody>
      </p: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8FA0C64C-B5F6-7820-D6D4-8808199235F1}"/>
              </a:ext>
            </a:extLst>
          </p:cNvPr>
          <p:cNvGrpSpPr>
            <a:grpSpLocks noChangeAspect="1"/>
          </p:cNvGrpSpPr>
          <p:nvPr/>
        </p:nvGrpSpPr>
        <p:grpSpPr>
          <a:xfrm>
            <a:off x="978612" y="3005742"/>
            <a:ext cx="1447337" cy="1451069"/>
            <a:chOff x="-4083050" y="1579563"/>
            <a:chExt cx="3694112" cy="3703638"/>
          </a:xfrm>
          <a:solidFill>
            <a:schemeClr val="accent5"/>
          </a:solidFill>
        </p:grpSpPr>
        <p:sp>
          <p:nvSpPr>
            <p:cNvPr id="330" name="Freeform 5">
              <a:extLst>
                <a:ext uri="{FF2B5EF4-FFF2-40B4-BE49-F238E27FC236}">
                  <a16:creationId xmlns:a16="http://schemas.microsoft.com/office/drawing/2014/main" id="{BEEFF40E-31B2-3651-0F6B-5232B251B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5950" y="3598863"/>
              <a:ext cx="219075" cy="222250"/>
            </a:xfrm>
            <a:custGeom>
              <a:avLst/>
              <a:gdLst>
                <a:gd name="T0" fmla="*/ 58 w 58"/>
                <a:gd name="T1" fmla="*/ 28 h 59"/>
                <a:gd name="T2" fmla="*/ 29 w 58"/>
                <a:gd name="T3" fmla="*/ 58 h 59"/>
                <a:gd name="T4" fmla="*/ 1 w 58"/>
                <a:gd name="T5" fmla="*/ 29 h 59"/>
                <a:gd name="T6" fmla="*/ 26 w 58"/>
                <a:gd name="T7" fmla="*/ 1 h 59"/>
                <a:gd name="T8" fmla="*/ 58 w 58"/>
                <a:gd name="T9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58" y="28"/>
                  </a:moveTo>
                  <a:cubicBezTo>
                    <a:pt x="56" y="45"/>
                    <a:pt x="48" y="57"/>
                    <a:pt x="29" y="58"/>
                  </a:cubicBezTo>
                  <a:cubicBezTo>
                    <a:pt x="11" y="59"/>
                    <a:pt x="1" y="47"/>
                    <a:pt x="1" y="29"/>
                  </a:cubicBezTo>
                  <a:cubicBezTo>
                    <a:pt x="0" y="14"/>
                    <a:pt x="9" y="3"/>
                    <a:pt x="26" y="1"/>
                  </a:cubicBezTo>
                  <a:cubicBezTo>
                    <a:pt x="44" y="0"/>
                    <a:pt x="54" y="10"/>
                    <a:pt x="58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1" name="Freeform 6">
              <a:extLst>
                <a:ext uri="{FF2B5EF4-FFF2-40B4-BE49-F238E27FC236}">
                  <a16:creationId xmlns:a16="http://schemas.microsoft.com/office/drawing/2014/main" id="{38DB755C-B120-807F-93B9-C1712882B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5163" y="2847976"/>
              <a:ext cx="223837" cy="219075"/>
            </a:xfrm>
            <a:custGeom>
              <a:avLst/>
              <a:gdLst>
                <a:gd name="T0" fmla="*/ 29 w 59"/>
                <a:gd name="T1" fmla="*/ 0 h 58"/>
                <a:gd name="T2" fmla="*/ 58 w 59"/>
                <a:gd name="T3" fmla="*/ 29 h 58"/>
                <a:gd name="T4" fmla="*/ 28 w 59"/>
                <a:gd name="T5" fmla="*/ 57 h 58"/>
                <a:gd name="T6" fmla="*/ 2 w 59"/>
                <a:gd name="T7" fmla="*/ 31 h 58"/>
                <a:gd name="T8" fmla="*/ 29 w 5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cubicBezTo>
                    <a:pt x="46" y="2"/>
                    <a:pt x="59" y="11"/>
                    <a:pt x="58" y="29"/>
                  </a:cubicBezTo>
                  <a:cubicBezTo>
                    <a:pt x="57" y="47"/>
                    <a:pt x="47" y="58"/>
                    <a:pt x="28" y="57"/>
                  </a:cubicBezTo>
                  <a:cubicBezTo>
                    <a:pt x="12" y="57"/>
                    <a:pt x="3" y="46"/>
                    <a:pt x="2" y="31"/>
                  </a:cubicBezTo>
                  <a:cubicBezTo>
                    <a:pt x="0" y="12"/>
                    <a:pt x="12" y="3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2" name="Freeform 7">
              <a:extLst>
                <a:ext uri="{FF2B5EF4-FFF2-40B4-BE49-F238E27FC236}">
                  <a16:creationId xmlns:a16="http://schemas.microsoft.com/office/drawing/2014/main" id="{8A8AB75B-D38E-439D-EDC4-3F724CAF5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47888" y="5056188"/>
              <a:ext cx="222250" cy="219075"/>
            </a:xfrm>
            <a:custGeom>
              <a:avLst/>
              <a:gdLst>
                <a:gd name="T0" fmla="*/ 30 w 59"/>
                <a:gd name="T1" fmla="*/ 58 h 58"/>
                <a:gd name="T2" fmla="*/ 0 w 59"/>
                <a:gd name="T3" fmla="*/ 28 h 58"/>
                <a:gd name="T4" fmla="*/ 27 w 59"/>
                <a:gd name="T5" fmla="*/ 1 h 58"/>
                <a:gd name="T6" fmla="*/ 58 w 59"/>
                <a:gd name="T7" fmla="*/ 28 h 58"/>
                <a:gd name="T8" fmla="*/ 30 w 59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30" y="58"/>
                  </a:moveTo>
                  <a:cubicBezTo>
                    <a:pt x="11" y="56"/>
                    <a:pt x="0" y="46"/>
                    <a:pt x="0" y="28"/>
                  </a:cubicBezTo>
                  <a:cubicBezTo>
                    <a:pt x="1" y="13"/>
                    <a:pt x="10" y="2"/>
                    <a:pt x="27" y="1"/>
                  </a:cubicBezTo>
                  <a:cubicBezTo>
                    <a:pt x="45" y="0"/>
                    <a:pt x="57" y="9"/>
                    <a:pt x="58" y="28"/>
                  </a:cubicBezTo>
                  <a:cubicBezTo>
                    <a:pt x="59" y="46"/>
                    <a:pt x="47" y="55"/>
                    <a:pt x="30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3" name="Freeform 8">
              <a:extLst>
                <a:ext uri="{FF2B5EF4-FFF2-40B4-BE49-F238E27FC236}">
                  <a16:creationId xmlns:a16="http://schemas.microsoft.com/office/drawing/2014/main" id="{AFEC8C2A-9CBB-FD0D-B158-E46A31129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11313" y="1733551"/>
              <a:ext cx="219075" cy="223838"/>
            </a:xfrm>
            <a:custGeom>
              <a:avLst/>
              <a:gdLst>
                <a:gd name="T0" fmla="*/ 58 w 58"/>
                <a:gd name="T1" fmla="*/ 31 h 59"/>
                <a:gd name="T2" fmla="*/ 26 w 58"/>
                <a:gd name="T3" fmla="*/ 58 h 59"/>
                <a:gd name="T4" fmla="*/ 0 w 58"/>
                <a:gd name="T5" fmla="*/ 30 h 59"/>
                <a:gd name="T6" fmla="*/ 29 w 58"/>
                <a:gd name="T7" fmla="*/ 1 h 59"/>
                <a:gd name="T8" fmla="*/ 58 w 58"/>
                <a:gd name="T9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58" y="31"/>
                  </a:moveTo>
                  <a:cubicBezTo>
                    <a:pt x="55" y="49"/>
                    <a:pt x="43" y="59"/>
                    <a:pt x="26" y="58"/>
                  </a:cubicBezTo>
                  <a:cubicBezTo>
                    <a:pt x="11" y="56"/>
                    <a:pt x="0" y="46"/>
                    <a:pt x="0" y="30"/>
                  </a:cubicBezTo>
                  <a:cubicBezTo>
                    <a:pt x="1" y="12"/>
                    <a:pt x="11" y="0"/>
                    <a:pt x="29" y="1"/>
                  </a:cubicBezTo>
                  <a:cubicBezTo>
                    <a:pt x="47" y="1"/>
                    <a:pt x="56" y="13"/>
                    <a:pt x="58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4" name="Freeform 9">
              <a:extLst>
                <a:ext uri="{FF2B5EF4-FFF2-40B4-BE49-F238E27FC236}">
                  <a16:creationId xmlns:a16="http://schemas.microsoft.com/office/drawing/2014/main" id="{B1207E44-4509-C5BC-AB2F-C87BE6664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71888" y="2193926"/>
              <a:ext cx="219075" cy="219075"/>
            </a:xfrm>
            <a:custGeom>
              <a:avLst/>
              <a:gdLst>
                <a:gd name="T0" fmla="*/ 58 w 58"/>
                <a:gd name="T1" fmla="*/ 28 h 58"/>
                <a:gd name="T2" fmla="*/ 27 w 58"/>
                <a:gd name="T3" fmla="*/ 57 h 58"/>
                <a:gd name="T4" fmla="*/ 0 w 58"/>
                <a:gd name="T5" fmla="*/ 30 h 58"/>
                <a:gd name="T6" fmla="*/ 28 w 58"/>
                <a:gd name="T7" fmla="*/ 0 h 58"/>
                <a:gd name="T8" fmla="*/ 58 w 58"/>
                <a:gd name="T9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cubicBezTo>
                    <a:pt x="55" y="47"/>
                    <a:pt x="45" y="58"/>
                    <a:pt x="27" y="57"/>
                  </a:cubicBezTo>
                  <a:cubicBezTo>
                    <a:pt x="11" y="56"/>
                    <a:pt x="1" y="46"/>
                    <a:pt x="0" y="30"/>
                  </a:cubicBezTo>
                  <a:cubicBezTo>
                    <a:pt x="0" y="13"/>
                    <a:pt x="11" y="1"/>
                    <a:pt x="28" y="0"/>
                  </a:cubicBezTo>
                  <a:cubicBezTo>
                    <a:pt x="46" y="0"/>
                    <a:pt x="55" y="13"/>
                    <a:pt x="58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5" name="Freeform 10">
              <a:extLst>
                <a:ext uri="{FF2B5EF4-FFF2-40B4-BE49-F238E27FC236}">
                  <a16:creationId xmlns:a16="http://schemas.microsoft.com/office/drawing/2014/main" id="{FD4BA9A4-3A84-0B78-023E-B326B4FE0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81175" y="4968876"/>
              <a:ext cx="219075" cy="223838"/>
            </a:xfrm>
            <a:custGeom>
              <a:avLst/>
              <a:gdLst>
                <a:gd name="T0" fmla="*/ 58 w 58"/>
                <a:gd name="T1" fmla="*/ 30 h 59"/>
                <a:gd name="T2" fmla="*/ 29 w 58"/>
                <a:gd name="T3" fmla="*/ 59 h 59"/>
                <a:gd name="T4" fmla="*/ 2 w 58"/>
                <a:gd name="T5" fmla="*/ 33 h 59"/>
                <a:gd name="T6" fmla="*/ 28 w 58"/>
                <a:gd name="T7" fmla="*/ 2 h 59"/>
                <a:gd name="T8" fmla="*/ 58 w 58"/>
                <a:gd name="T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58" y="30"/>
                  </a:moveTo>
                  <a:cubicBezTo>
                    <a:pt x="57" y="48"/>
                    <a:pt x="47" y="59"/>
                    <a:pt x="29" y="59"/>
                  </a:cubicBezTo>
                  <a:cubicBezTo>
                    <a:pt x="14" y="59"/>
                    <a:pt x="3" y="49"/>
                    <a:pt x="2" y="33"/>
                  </a:cubicBezTo>
                  <a:cubicBezTo>
                    <a:pt x="0" y="15"/>
                    <a:pt x="10" y="3"/>
                    <a:pt x="28" y="2"/>
                  </a:cubicBezTo>
                  <a:cubicBezTo>
                    <a:pt x="47" y="0"/>
                    <a:pt x="56" y="12"/>
                    <a:pt x="58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6" name="Freeform 11">
              <a:extLst>
                <a:ext uri="{FF2B5EF4-FFF2-40B4-BE49-F238E27FC236}">
                  <a16:creationId xmlns:a16="http://schemas.microsoft.com/office/drawing/2014/main" id="{AE59620E-C95C-6520-093A-0F457957C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76575" y="1741488"/>
              <a:ext cx="219075" cy="222250"/>
            </a:xfrm>
            <a:custGeom>
              <a:avLst/>
              <a:gdLst>
                <a:gd name="T0" fmla="*/ 30 w 58"/>
                <a:gd name="T1" fmla="*/ 0 h 59"/>
                <a:gd name="T2" fmla="*/ 57 w 58"/>
                <a:gd name="T3" fmla="*/ 31 h 59"/>
                <a:gd name="T4" fmla="*/ 26 w 58"/>
                <a:gd name="T5" fmla="*/ 57 h 59"/>
                <a:gd name="T6" fmla="*/ 1 w 58"/>
                <a:gd name="T7" fmla="*/ 29 h 59"/>
                <a:gd name="T8" fmla="*/ 30 w 58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30" y="0"/>
                  </a:moveTo>
                  <a:cubicBezTo>
                    <a:pt x="47" y="2"/>
                    <a:pt x="58" y="13"/>
                    <a:pt x="57" y="31"/>
                  </a:cubicBezTo>
                  <a:cubicBezTo>
                    <a:pt x="55" y="48"/>
                    <a:pt x="44" y="59"/>
                    <a:pt x="26" y="57"/>
                  </a:cubicBezTo>
                  <a:cubicBezTo>
                    <a:pt x="10" y="55"/>
                    <a:pt x="0" y="45"/>
                    <a:pt x="1" y="29"/>
                  </a:cubicBezTo>
                  <a:cubicBezTo>
                    <a:pt x="1" y="10"/>
                    <a:pt x="12" y="1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7" name="Freeform 12">
              <a:extLst>
                <a:ext uri="{FF2B5EF4-FFF2-40B4-BE49-F238E27FC236}">
                  <a16:creationId xmlns:a16="http://schemas.microsoft.com/office/drawing/2014/main" id="{7144EE0E-12DA-77E0-F025-C38E6BCDA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70088" y="1617663"/>
              <a:ext cx="214312" cy="217488"/>
            </a:xfrm>
            <a:custGeom>
              <a:avLst/>
              <a:gdLst>
                <a:gd name="T0" fmla="*/ 57 w 57"/>
                <a:gd name="T1" fmla="*/ 30 h 58"/>
                <a:gd name="T2" fmla="*/ 26 w 57"/>
                <a:gd name="T3" fmla="*/ 57 h 58"/>
                <a:gd name="T4" fmla="*/ 0 w 57"/>
                <a:gd name="T5" fmla="*/ 29 h 58"/>
                <a:gd name="T6" fmla="*/ 29 w 57"/>
                <a:gd name="T7" fmla="*/ 0 h 58"/>
                <a:gd name="T8" fmla="*/ 57 w 57"/>
                <a:gd name="T9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8">
                  <a:moveTo>
                    <a:pt x="57" y="30"/>
                  </a:moveTo>
                  <a:cubicBezTo>
                    <a:pt x="55" y="49"/>
                    <a:pt x="44" y="58"/>
                    <a:pt x="26" y="57"/>
                  </a:cubicBezTo>
                  <a:cubicBezTo>
                    <a:pt x="10" y="55"/>
                    <a:pt x="0" y="45"/>
                    <a:pt x="0" y="29"/>
                  </a:cubicBezTo>
                  <a:cubicBezTo>
                    <a:pt x="0" y="11"/>
                    <a:pt x="12" y="0"/>
                    <a:pt x="29" y="0"/>
                  </a:cubicBezTo>
                  <a:cubicBezTo>
                    <a:pt x="47" y="0"/>
                    <a:pt x="56" y="12"/>
                    <a:pt x="57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8" name="Freeform 13">
              <a:extLst>
                <a:ext uri="{FF2B5EF4-FFF2-40B4-BE49-F238E27FC236}">
                  <a16:creationId xmlns:a16="http://schemas.microsoft.com/office/drawing/2014/main" id="{B274D7D2-4BF1-7331-9EE5-13B2DF4B6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47913" y="1579563"/>
              <a:ext cx="219075" cy="214313"/>
            </a:xfrm>
            <a:custGeom>
              <a:avLst/>
              <a:gdLst>
                <a:gd name="T0" fmla="*/ 28 w 58"/>
                <a:gd name="T1" fmla="*/ 57 h 57"/>
                <a:gd name="T2" fmla="*/ 1 w 58"/>
                <a:gd name="T3" fmla="*/ 27 h 57"/>
                <a:gd name="T4" fmla="*/ 28 w 58"/>
                <a:gd name="T5" fmla="*/ 0 h 57"/>
                <a:gd name="T6" fmla="*/ 58 w 58"/>
                <a:gd name="T7" fmla="*/ 28 h 57"/>
                <a:gd name="T8" fmla="*/ 28 w 58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28" y="57"/>
                  </a:moveTo>
                  <a:cubicBezTo>
                    <a:pt x="10" y="55"/>
                    <a:pt x="0" y="44"/>
                    <a:pt x="1" y="27"/>
                  </a:cubicBezTo>
                  <a:cubicBezTo>
                    <a:pt x="1" y="10"/>
                    <a:pt x="12" y="1"/>
                    <a:pt x="28" y="0"/>
                  </a:cubicBezTo>
                  <a:cubicBezTo>
                    <a:pt x="45" y="0"/>
                    <a:pt x="58" y="10"/>
                    <a:pt x="58" y="28"/>
                  </a:cubicBezTo>
                  <a:cubicBezTo>
                    <a:pt x="57" y="46"/>
                    <a:pt x="46" y="56"/>
                    <a:pt x="28" y="5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9" name="Freeform 14">
              <a:extLst>
                <a:ext uri="{FF2B5EF4-FFF2-40B4-BE49-F238E27FC236}">
                  <a16:creationId xmlns:a16="http://schemas.microsoft.com/office/drawing/2014/main" id="{2D1D20FA-7D6A-0F58-FF05-1A13428DE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00425" y="1930401"/>
              <a:ext cx="219075" cy="222250"/>
            </a:xfrm>
            <a:custGeom>
              <a:avLst/>
              <a:gdLst>
                <a:gd name="T0" fmla="*/ 58 w 58"/>
                <a:gd name="T1" fmla="*/ 30 h 59"/>
                <a:gd name="T2" fmla="*/ 29 w 58"/>
                <a:gd name="T3" fmla="*/ 58 h 59"/>
                <a:gd name="T4" fmla="*/ 1 w 58"/>
                <a:gd name="T5" fmla="*/ 33 h 59"/>
                <a:gd name="T6" fmla="*/ 27 w 58"/>
                <a:gd name="T7" fmla="*/ 2 h 59"/>
                <a:gd name="T8" fmla="*/ 58 w 58"/>
                <a:gd name="T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58" y="30"/>
                  </a:moveTo>
                  <a:cubicBezTo>
                    <a:pt x="56" y="48"/>
                    <a:pt x="47" y="58"/>
                    <a:pt x="29" y="58"/>
                  </a:cubicBezTo>
                  <a:cubicBezTo>
                    <a:pt x="12" y="59"/>
                    <a:pt x="2" y="49"/>
                    <a:pt x="1" y="33"/>
                  </a:cubicBezTo>
                  <a:cubicBezTo>
                    <a:pt x="0" y="15"/>
                    <a:pt x="9" y="3"/>
                    <a:pt x="27" y="2"/>
                  </a:cubicBezTo>
                  <a:cubicBezTo>
                    <a:pt x="45" y="0"/>
                    <a:pt x="55" y="12"/>
                    <a:pt x="58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0" name="Freeform 15">
              <a:extLst>
                <a:ext uri="{FF2B5EF4-FFF2-40B4-BE49-F238E27FC236}">
                  <a16:creationId xmlns:a16="http://schemas.microsoft.com/office/drawing/2014/main" id="{1EF3EA53-C494-3390-C4B8-C34A2DDC0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38275" y="4814888"/>
              <a:ext cx="222250" cy="219075"/>
            </a:xfrm>
            <a:custGeom>
              <a:avLst/>
              <a:gdLst>
                <a:gd name="T0" fmla="*/ 59 w 59"/>
                <a:gd name="T1" fmla="*/ 27 h 58"/>
                <a:gd name="T2" fmla="*/ 28 w 59"/>
                <a:gd name="T3" fmla="*/ 57 h 58"/>
                <a:gd name="T4" fmla="*/ 1 w 59"/>
                <a:gd name="T5" fmla="*/ 27 h 58"/>
                <a:gd name="T6" fmla="*/ 29 w 59"/>
                <a:gd name="T7" fmla="*/ 1 h 58"/>
                <a:gd name="T8" fmla="*/ 59 w 59"/>
                <a:gd name="T9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59" y="27"/>
                  </a:moveTo>
                  <a:cubicBezTo>
                    <a:pt x="55" y="47"/>
                    <a:pt x="46" y="58"/>
                    <a:pt x="28" y="57"/>
                  </a:cubicBezTo>
                  <a:cubicBezTo>
                    <a:pt x="9" y="57"/>
                    <a:pt x="0" y="45"/>
                    <a:pt x="1" y="27"/>
                  </a:cubicBezTo>
                  <a:cubicBezTo>
                    <a:pt x="2" y="10"/>
                    <a:pt x="14" y="1"/>
                    <a:pt x="29" y="1"/>
                  </a:cubicBezTo>
                  <a:cubicBezTo>
                    <a:pt x="46" y="0"/>
                    <a:pt x="56" y="12"/>
                    <a:pt x="59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1" name="Freeform 16">
              <a:extLst>
                <a:ext uri="{FF2B5EF4-FFF2-40B4-BE49-F238E27FC236}">
                  <a16:creationId xmlns:a16="http://schemas.microsoft.com/office/drawing/2014/main" id="{CF3B6F0C-C2A9-E92E-DEA7-3A244A48E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87788" y="2508251"/>
              <a:ext cx="223837" cy="222250"/>
            </a:xfrm>
            <a:custGeom>
              <a:avLst/>
              <a:gdLst>
                <a:gd name="T0" fmla="*/ 59 w 59"/>
                <a:gd name="T1" fmla="*/ 30 h 59"/>
                <a:gd name="T2" fmla="*/ 27 w 59"/>
                <a:gd name="T3" fmla="*/ 57 h 59"/>
                <a:gd name="T4" fmla="*/ 2 w 59"/>
                <a:gd name="T5" fmla="*/ 25 h 59"/>
                <a:gd name="T6" fmla="*/ 31 w 59"/>
                <a:gd name="T7" fmla="*/ 1 h 59"/>
                <a:gd name="T8" fmla="*/ 59 w 59"/>
                <a:gd name="T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59" y="30"/>
                  </a:moveTo>
                  <a:cubicBezTo>
                    <a:pt x="55" y="48"/>
                    <a:pt x="45" y="59"/>
                    <a:pt x="27" y="57"/>
                  </a:cubicBezTo>
                  <a:cubicBezTo>
                    <a:pt x="9" y="56"/>
                    <a:pt x="0" y="43"/>
                    <a:pt x="2" y="25"/>
                  </a:cubicBezTo>
                  <a:cubicBezTo>
                    <a:pt x="4" y="10"/>
                    <a:pt x="15" y="0"/>
                    <a:pt x="31" y="1"/>
                  </a:cubicBezTo>
                  <a:cubicBezTo>
                    <a:pt x="49" y="2"/>
                    <a:pt x="58" y="13"/>
                    <a:pt x="59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2" name="Freeform 17">
              <a:extLst>
                <a:ext uri="{FF2B5EF4-FFF2-40B4-BE49-F238E27FC236}">
                  <a16:creationId xmlns:a16="http://schemas.microsoft.com/office/drawing/2014/main" id="{0A222C62-04EB-7950-048D-9D0DA15F4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9825" y="4587876"/>
              <a:ext cx="222250" cy="219075"/>
            </a:xfrm>
            <a:custGeom>
              <a:avLst/>
              <a:gdLst>
                <a:gd name="T0" fmla="*/ 27 w 59"/>
                <a:gd name="T1" fmla="*/ 0 h 58"/>
                <a:gd name="T2" fmla="*/ 58 w 59"/>
                <a:gd name="T3" fmla="*/ 27 h 58"/>
                <a:gd name="T4" fmla="*/ 30 w 59"/>
                <a:gd name="T5" fmla="*/ 57 h 58"/>
                <a:gd name="T6" fmla="*/ 2 w 59"/>
                <a:gd name="T7" fmla="*/ 32 h 58"/>
                <a:gd name="T8" fmla="*/ 27 w 5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27" y="0"/>
                  </a:moveTo>
                  <a:cubicBezTo>
                    <a:pt x="45" y="1"/>
                    <a:pt x="57" y="9"/>
                    <a:pt x="58" y="27"/>
                  </a:cubicBezTo>
                  <a:cubicBezTo>
                    <a:pt x="59" y="45"/>
                    <a:pt x="48" y="56"/>
                    <a:pt x="30" y="57"/>
                  </a:cubicBezTo>
                  <a:cubicBezTo>
                    <a:pt x="13" y="58"/>
                    <a:pt x="4" y="47"/>
                    <a:pt x="2" y="32"/>
                  </a:cubicBezTo>
                  <a:cubicBezTo>
                    <a:pt x="0" y="14"/>
                    <a:pt x="9" y="3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3" name="Freeform 18">
              <a:extLst>
                <a:ext uri="{FF2B5EF4-FFF2-40B4-BE49-F238E27FC236}">
                  <a16:creationId xmlns:a16="http://schemas.microsoft.com/office/drawing/2014/main" id="{87275518-CAFD-AB2C-E3A9-5E117BB2A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895350" y="4297363"/>
              <a:ext cx="219075" cy="222250"/>
            </a:xfrm>
            <a:custGeom>
              <a:avLst/>
              <a:gdLst>
                <a:gd name="T0" fmla="*/ 58 w 58"/>
                <a:gd name="T1" fmla="*/ 30 h 59"/>
                <a:gd name="T2" fmla="*/ 27 w 58"/>
                <a:gd name="T3" fmla="*/ 58 h 59"/>
                <a:gd name="T4" fmla="*/ 2 w 58"/>
                <a:gd name="T5" fmla="*/ 26 h 59"/>
                <a:gd name="T6" fmla="*/ 29 w 58"/>
                <a:gd name="T7" fmla="*/ 1 h 59"/>
                <a:gd name="T8" fmla="*/ 58 w 58"/>
                <a:gd name="T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58" y="30"/>
                  </a:moveTo>
                  <a:cubicBezTo>
                    <a:pt x="55" y="47"/>
                    <a:pt x="45" y="59"/>
                    <a:pt x="27" y="58"/>
                  </a:cubicBezTo>
                  <a:cubicBezTo>
                    <a:pt x="9" y="56"/>
                    <a:pt x="0" y="43"/>
                    <a:pt x="2" y="26"/>
                  </a:cubicBezTo>
                  <a:cubicBezTo>
                    <a:pt x="3" y="10"/>
                    <a:pt x="13" y="0"/>
                    <a:pt x="29" y="1"/>
                  </a:cubicBezTo>
                  <a:cubicBezTo>
                    <a:pt x="48" y="2"/>
                    <a:pt x="57" y="13"/>
                    <a:pt x="58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4" name="Freeform 19">
              <a:extLst>
                <a:ext uri="{FF2B5EF4-FFF2-40B4-BE49-F238E27FC236}">
                  <a16:creationId xmlns:a16="http://schemas.microsoft.com/office/drawing/2014/main" id="{FB048DA6-E420-1689-974F-877BC9BC0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720725" y="3960813"/>
              <a:ext cx="222250" cy="223838"/>
            </a:xfrm>
            <a:custGeom>
              <a:avLst/>
              <a:gdLst>
                <a:gd name="T0" fmla="*/ 59 w 59"/>
                <a:gd name="T1" fmla="*/ 30 h 59"/>
                <a:gd name="T2" fmla="*/ 29 w 59"/>
                <a:gd name="T3" fmla="*/ 58 h 59"/>
                <a:gd name="T4" fmla="*/ 1 w 59"/>
                <a:gd name="T5" fmla="*/ 32 h 59"/>
                <a:gd name="T6" fmla="*/ 29 w 59"/>
                <a:gd name="T7" fmla="*/ 1 h 59"/>
                <a:gd name="T8" fmla="*/ 59 w 59"/>
                <a:gd name="T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59" y="30"/>
                  </a:moveTo>
                  <a:cubicBezTo>
                    <a:pt x="56" y="47"/>
                    <a:pt x="48" y="59"/>
                    <a:pt x="29" y="58"/>
                  </a:cubicBezTo>
                  <a:cubicBezTo>
                    <a:pt x="13" y="58"/>
                    <a:pt x="2" y="48"/>
                    <a:pt x="1" y="32"/>
                  </a:cubicBezTo>
                  <a:cubicBezTo>
                    <a:pt x="0" y="14"/>
                    <a:pt x="10" y="3"/>
                    <a:pt x="29" y="1"/>
                  </a:cubicBezTo>
                  <a:cubicBezTo>
                    <a:pt x="48" y="0"/>
                    <a:pt x="55" y="13"/>
                    <a:pt x="59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5" name="Freeform 20">
              <a:extLst>
                <a:ext uri="{FF2B5EF4-FFF2-40B4-BE49-F238E27FC236}">
                  <a16:creationId xmlns:a16="http://schemas.microsoft.com/office/drawing/2014/main" id="{B4906ACB-E9FE-7990-2F71-C95E04E3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8038" y="2492376"/>
              <a:ext cx="222250" cy="234950"/>
            </a:xfrm>
            <a:custGeom>
              <a:avLst/>
              <a:gdLst>
                <a:gd name="T0" fmla="*/ 58 w 59"/>
                <a:gd name="T1" fmla="*/ 35 h 62"/>
                <a:gd name="T2" fmla="*/ 25 w 59"/>
                <a:gd name="T3" fmla="*/ 58 h 62"/>
                <a:gd name="T4" fmla="*/ 2 w 59"/>
                <a:gd name="T5" fmla="*/ 28 h 62"/>
                <a:gd name="T6" fmla="*/ 33 w 59"/>
                <a:gd name="T7" fmla="*/ 2 h 62"/>
                <a:gd name="T8" fmla="*/ 58 w 59"/>
                <a:gd name="T9" fmla="*/ 3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2">
                  <a:moveTo>
                    <a:pt x="58" y="35"/>
                  </a:moveTo>
                  <a:cubicBezTo>
                    <a:pt x="54" y="51"/>
                    <a:pt x="44" y="62"/>
                    <a:pt x="25" y="58"/>
                  </a:cubicBezTo>
                  <a:cubicBezTo>
                    <a:pt x="10" y="55"/>
                    <a:pt x="0" y="44"/>
                    <a:pt x="2" y="28"/>
                  </a:cubicBezTo>
                  <a:cubicBezTo>
                    <a:pt x="4" y="11"/>
                    <a:pt x="15" y="0"/>
                    <a:pt x="33" y="2"/>
                  </a:cubicBezTo>
                  <a:cubicBezTo>
                    <a:pt x="51" y="4"/>
                    <a:pt x="59" y="16"/>
                    <a:pt x="58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6" name="Freeform 21">
              <a:extLst>
                <a:ext uri="{FF2B5EF4-FFF2-40B4-BE49-F238E27FC236}">
                  <a16:creationId xmlns:a16="http://schemas.microsoft.com/office/drawing/2014/main" id="{0FC2EABF-F051-38BF-C65A-A29A14CD0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16000" y="2182813"/>
              <a:ext cx="215900" cy="219075"/>
            </a:xfrm>
            <a:custGeom>
              <a:avLst/>
              <a:gdLst>
                <a:gd name="T0" fmla="*/ 29 w 57"/>
                <a:gd name="T1" fmla="*/ 58 h 58"/>
                <a:gd name="T2" fmla="*/ 1 w 57"/>
                <a:gd name="T3" fmla="*/ 28 h 58"/>
                <a:gd name="T4" fmla="*/ 32 w 57"/>
                <a:gd name="T5" fmla="*/ 1 h 58"/>
                <a:gd name="T6" fmla="*/ 57 w 57"/>
                <a:gd name="T7" fmla="*/ 29 h 58"/>
                <a:gd name="T8" fmla="*/ 29 w 57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8">
                  <a:moveTo>
                    <a:pt x="29" y="58"/>
                  </a:moveTo>
                  <a:cubicBezTo>
                    <a:pt x="10" y="56"/>
                    <a:pt x="0" y="45"/>
                    <a:pt x="1" y="28"/>
                  </a:cubicBezTo>
                  <a:cubicBezTo>
                    <a:pt x="2" y="11"/>
                    <a:pt x="14" y="0"/>
                    <a:pt x="32" y="1"/>
                  </a:cubicBezTo>
                  <a:cubicBezTo>
                    <a:pt x="48" y="3"/>
                    <a:pt x="57" y="14"/>
                    <a:pt x="57" y="29"/>
                  </a:cubicBezTo>
                  <a:cubicBezTo>
                    <a:pt x="57" y="47"/>
                    <a:pt x="47" y="57"/>
                    <a:pt x="29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7" name="Freeform 22">
              <a:extLst>
                <a:ext uri="{FF2B5EF4-FFF2-40B4-BE49-F238E27FC236}">
                  <a16:creationId xmlns:a16="http://schemas.microsoft.com/office/drawing/2014/main" id="{02FF6A04-5A26-864F-73B7-DD20FF96D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83050" y="3232151"/>
              <a:ext cx="219075" cy="219075"/>
            </a:xfrm>
            <a:custGeom>
              <a:avLst/>
              <a:gdLst>
                <a:gd name="T0" fmla="*/ 29 w 58"/>
                <a:gd name="T1" fmla="*/ 58 h 58"/>
                <a:gd name="T2" fmla="*/ 1 w 58"/>
                <a:gd name="T3" fmla="*/ 28 h 58"/>
                <a:gd name="T4" fmla="*/ 27 w 58"/>
                <a:gd name="T5" fmla="*/ 1 h 58"/>
                <a:gd name="T6" fmla="*/ 58 w 58"/>
                <a:gd name="T7" fmla="*/ 28 h 58"/>
                <a:gd name="T8" fmla="*/ 29 w 58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29" y="58"/>
                  </a:moveTo>
                  <a:cubicBezTo>
                    <a:pt x="12" y="56"/>
                    <a:pt x="0" y="46"/>
                    <a:pt x="1" y="28"/>
                  </a:cubicBezTo>
                  <a:cubicBezTo>
                    <a:pt x="1" y="13"/>
                    <a:pt x="11" y="2"/>
                    <a:pt x="27" y="1"/>
                  </a:cubicBezTo>
                  <a:cubicBezTo>
                    <a:pt x="45" y="0"/>
                    <a:pt x="57" y="10"/>
                    <a:pt x="58" y="28"/>
                  </a:cubicBezTo>
                  <a:cubicBezTo>
                    <a:pt x="58" y="46"/>
                    <a:pt x="47" y="55"/>
                    <a:pt x="29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8" name="Freeform 23">
              <a:extLst>
                <a:ext uri="{FF2B5EF4-FFF2-40B4-BE49-F238E27FC236}">
                  <a16:creationId xmlns:a16="http://schemas.microsoft.com/office/drawing/2014/main" id="{E1B6504A-8305-6A2C-F522-331FDFDDD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28888" y="5059363"/>
              <a:ext cx="222250" cy="223838"/>
            </a:xfrm>
            <a:custGeom>
              <a:avLst/>
              <a:gdLst>
                <a:gd name="T0" fmla="*/ 59 w 59"/>
                <a:gd name="T1" fmla="*/ 30 h 59"/>
                <a:gd name="T2" fmla="*/ 27 w 59"/>
                <a:gd name="T3" fmla="*/ 57 h 59"/>
                <a:gd name="T4" fmla="*/ 2 w 59"/>
                <a:gd name="T5" fmla="*/ 25 h 59"/>
                <a:gd name="T6" fmla="*/ 30 w 59"/>
                <a:gd name="T7" fmla="*/ 0 h 59"/>
                <a:gd name="T8" fmla="*/ 59 w 59"/>
                <a:gd name="T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59" y="30"/>
                  </a:moveTo>
                  <a:cubicBezTo>
                    <a:pt x="55" y="47"/>
                    <a:pt x="46" y="59"/>
                    <a:pt x="27" y="57"/>
                  </a:cubicBezTo>
                  <a:cubicBezTo>
                    <a:pt x="9" y="55"/>
                    <a:pt x="0" y="43"/>
                    <a:pt x="2" y="25"/>
                  </a:cubicBezTo>
                  <a:cubicBezTo>
                    <a:pt x="3" y="9"/>
                    <a:pt x="15" y="0"/>
                    <a:pt x="30" y="0"/>
                  </a:cubicBezTo>
                  <a:cubicBezTo>
                    <a:pt x="48" y="1"/>
                    <a:pt x="58" y="12"/>
                    <a:pt x="59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9" name="Freeform 24">
              <a:extLst>
                <a:ext uri="{FF2B5EF4-FFF2-40B4-BE49-F238E27FC236}">
                  <a16:creationId xmlns:a16="http://schemas.microsoft.com/office/drawing/2014/main" id="{B8F15D66-CA66-DB65-E785-FA0491603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57650" y="3606801"/>
              <a:ext cx="215900" cy="219075"/>
            </a:xfrm>
            <a:custGeom>
              <a:avLst/>
              <a:gdLst>
                <a:gd name="T0" fmla="*/ 57 w 57"/>
                <a:gd name="T1" fmla="*/ 28 h 58"/>
                <a:gd name="T2" fmla="*/ 29 w 57"/>
                <a:gd name="T3" fmla="*/ 58 h 58"/>
                <a:gd name="T4" fmla="*/ 0 w 57"/>
                <a:gd name="T5" fmla="*/ 29 h 58"/>
                <a:gd name="T6" fmla="*/ 25 w 57"/>
                <a:gd name="T7" fmla="*/ 1 h 58"/>
                <a:gd name="T8" fmla="*/ 57 w 57"/>
                <a:gd name="T9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8">
                  <a:moveTo>
                    <a:pt x="57" y="28"/>
                  </a:moveTo>
                  <a:cubicBezTo>
                    <a:pt x="55" y="45"/>
                    <a:pt x="47" y="58"/>
                    <a:pt x="29" y="58"/>
                  </a:cubicBezTo>
                  <a:cubicBezTo>
                    <a:pt x="10" y="58"/>
                    <a:pt x="0" y="47"/>
                    <a:pt x="0" y="29"/>
                  </a:cubicBezTo>
                  <a:cubicBezTo>
                    <a:pt x="0" y="13"/>
                    <a:pt x="10" y="3"/>
                    <a:pt x="25" y="1"/>
                  </a:cubicBezTo>
                  <a:cubicBezTo>
                    <a:pt x="43" y="0"/>
                    <a:pt x="53" y="11"/>
                    <a:pt x="57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0" name="Freeform 25">
              <a:extLst>
                <a:ext uri="{FF2B5EF4-FFF2-40B4-BE49-F238E27FC236}">
                  <a16:creationId xmlns:a16="http://schemas.microsoft.com/office/drawing/2014/main" id="{A9ADB8AC-F185-18DF-4C31-2F3B0559A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27488" y="2862263"/>
              <a:ext cx="219075" cy="215900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33 w 58"/>
                <a:gd name="T5" fmla="*/ 56 h 57"/>
                <a:gd name="T6" fmla="*/ 2 w 58"/>
                <a:gd name="T7" fmla="*/ 31 h 57"/>
                <a:gd name="T8" fmla="*/ 29 w 58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7" y="1"/>
                    <a:pt x="58" y="10"/>
                    <a:pt x="58" y="28"/>
                  </a:cubicBezTo>
                  <a:cubicBezTo>
                    <a:pt x="58" y="43"/>
                    <a:pt x="50" y="55"/>
                    <a:pt x="33" y="56"/>
                  </a:cubicBezTo>
                  <a:cubicBezTo>
                    <a:pt x="16" y="57"/>
                    <a:pt x="4" y="49"/>
                    <a:pt x="2" y="31"/>
                  </a:cubicBezTo>
                  <a:cubicBezTo>
                    <a:pt x="0" y="12"/>
                    <a:pt x="11" y="3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1" name="Freeform 26">
              <a:extLst>
                <a:ext uri="{FF2B5EF4-FFF2-40B4-BE49-F238E27FC236}">
                  <a16:creationId xmlns:a16="http://schemas.microsoft.com/office/drawing/2014/main" id="{1D95206E-EBF2-00E8-2C6C-221C3AED2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7463" y="1930401"/>
              <a:ext cx="219075" cy="219075"/>
            </a:xfrm>
            <a:custGeom>
              <a:avLst/>
              <a:gdLst>
                <a:gd name="T0" fmla="*/ 58 w 58"/>
                <a:gd name="T1" fmla="*/ 28 h 58"/>
                <a:gd name="T2" fmla="*/ 25 w 58"/>
                <a:gd name="T3" fmla="*/ 56 h 58"/>
                <a:gd name="T4" fmla="*/ 0 w 58"/>
                <a:gd name="T5" fmla="*/ 28 h 58"/>
                <a:gd name="T6" fmla="*/ 29 w 58"/>
                <a:gd name="T7" fmla="*/ 0 h 58"/>
                <a:gd name="T8" fmla="*/ 58 w 58"/>
                <a:gd name="T9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cubicBezTo>
                    <a:pt x="53" y="47"/>
                    <a:pt x="44" y="58"/>
                    <a:pt x="25" y="56"/>
                  </a:cubicBezTo>
                  <a:cubicBezTo>
                    <a:pt x="10" y="55"/>
                    <a:pt x="0" y="45"/>
                    <a:pt x="0" y="28"/>
                  </a:cubicBezTo>
                  <a:cubicBezTo>
                    <a:pt x="0" y="11"/>
                    <a:pt x="11" y="0"/>
                    <a:pt x="29" y="0"/>
                  </a:cubicBezTo>
                  <a:cubicBezTo>
                    <a:pt x="48" y="0"/>
                    <a:pt x="54" y="13"/>
                    <a:pt x="58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2" name="Freeform 27">
              <a:extLst>
                <a:ext uri="{FF2B5EF4-FFF2-40B4-BE49-F238E27FC236}">
                  <a16:creationId xmlns:a16="http://schemas.microsoft.com/office/drawing/2014/main" id="{10A9C286-DEC6-D2A0-5346-FAC36082E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09863" y="1612901"/>
              <a:ext cx="215900" cy="219075"/>
            </a:xfrm>
            <a:custGeom>
              <a:avLst/>
              <a:gdLst>
                <a:gd name="T0" fmla="*/ 27 w 57"/>
                <a:gd name="T1" fmla="*/ 58 h 58"/>
                <a:gd name="T2" fmla="*/ 0 w 57"/>
                <a:gd name="T3" fmla="*/ 27 h 58"/>
                <a:gd name="T4" fmla="*/ 27 w 57"/>
                <a:gd name="T5" fmla="*/ 1 h 58"/>
                <a:gd name="T6" fmla="*/ 57 w 57"/>
                <a:gd name="T7" fmla="*/ 29 h 58"/>
                <a:gd name="T8" fmla="*/ 27 w 57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8">
                  <a:moveTo>
                    <a:pt x="27" y="58"/>
                  </a:moveTo>
                  <a:cubicBezTo>
                    <a:pt x="9" y="56"/>
                    <a:pt x="0" y="45"/>
                    <a:pt x="0" y="27"/>
                  </a:cubicBezTo>
                  <a:cubicBezTo>
                    <a:pt x="1" y="10"/>
                    <a:pt x="11" y="1"/>
                    <a:pt x="27" y="1"/>
                  </a:cubicBezTo>
                  <a:cubicBezTo>
                    <a:pt x="45" y="0"/>
                    <a:pt x="57" y="10"/>
                    <a:pt x="57" y="29"/>
                  </a:cubicBezTo>
                  <a:cubicBezTo>
                    <a:pt x="57" y="46"/>
                    <a:pt x="45" y="56"/>
                    <a:pt x="27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3" name="Freeform 28">
              <a:extLst>
                <a:ext uri="{FF2B5EF4-FFF2-40B4-BE49-F238E27FC236}">
                  <a16:creationId xmlns:a16="http://schemas.microsoft.com/office/drawing/2014/main" id="{75C776F4-80E2-DC37-261C-D1C722E54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1188" y="3225801"/>
              <a:ext cx="222250" cy="219075"/>
            </a:xfrm>
            <a:custGeom>
              <a:avLst/>
              <a:gdLst>
                <a:gd name="T0" fmla="*/ 29 w 59"/>
                <a:gd name="T1" fmla="*/ 0 h 58"/>
                <a:gd name="T2" fmla="*/ 58 w 59"/>
                <a:gd name="T3" fmla="*/ 29 h 58"/>
                <a:gd name="T4" fmla="*/ 28 w 59"/>
                <a:gd name="T5" fmla="*/ 57 h 58"/>
                <a:gd name="T6" fmla="*/ 1 w 59"/>
                <a:gd name="T7" fmla="*/ 31 h 58"/>
                <a:gd name="T8" fmla="*/ 29 w 5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cubicBezTo>
                    <a:pt x="46" y="3"/>
                    <a:pt x="59" y="11"/>
                    <a:pt x="58" y="29"/>
                  </a:cubicBezTo>
                  <a:cubicBezTo>
                    <a:pt x="57" y="47"/>
                    <a:pt x="47" y="58"/>
                    <a:pt x="28" y="57"/>
                  </a:cubicBezTo>
                  <a:cubicBezTo>
                    <a:pt x="12" y="57"/>
                    <a:pt x="2" y="46"/>
                    <a:pt x="1" y="31"/>
                  </a:cubicBezTo>
                  <a:cubicBezTo>
                    <a:pt x="0" y="13"/>
                    <a:pt x="12" y="3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4" name="Freeform 29">
              <a:extLst>
                <a:ext uri="{FF2B5EF4-FFF2-40B4-BE49-F238E27FC236}">
                  <a16:creationId xmlns:a16="http://schemas.microsoft.com/office/drawing/2014/main" id="{CA1925D0-8111-9FCF-FB63-88161F0E8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00475" y="4283076"/>
              <a:ext cx="249237" cy="252413"/>
            </a:xfrm>
            <a:custGeom>
              <a:avLst/>
              <a:gdLst>
                <a:gd name="T0" fmla="*/ 7 w 66"/>
                <a:gd name="T1" fmla="*/ 46 h 67"/>
                <a:gd name="T2" fmla="*/ 20 w 66"/>
                <a:gd name="T3" fmla="*/ 7 h 67"/>
                <a:gd name="T4" fmla="*/ 56 w 66"/>
                <a:gd name="T5" fmla="*/ 18 h 67"/>
                <a:gd name="T6" fmla="*/ 47 w 66"/>
                <a:gd name="T7" fmla="*/ 58 h 67"/>
                <a:gd name="T8" fmla="*/ 7 w 66"/>
                <a:gd name="T9" fmla="*/ 4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7" y="46"/>
                  </a:moveTo>
                  <a:cubicBezTo>
                    <a:pt x="0" y="29"/>
                    <a:pt x="5" y="15"/>
                    <a:pt x="20" y="7"/>
                  </a:cubicBezTo>
                  <a:cubicBezTo>
                    <a:pt x="34" y="0"/>
                    <a:pt x="48" y="4"/>
                    <a:pt x="56" y="18"/>
                  </a:cubicBezTo>
                  <a:cubicBezTo>
                    <a:pt x="66" y="34"/>
                    <a:pt x="63" y="49"/>
                    <a:pt x="47" y="58"/>
                  </a:cubicBezTo>
                  <a:cubicBezTo>
                    <a:pt x="31" y="67"/>
                    <a:pt x="17" y="60"/>
                    <a:pt x="7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5" name="Freeform 30">
              <a:extLst>
                <a:ext uri="{FF2B5EF4-FFF2-40B4-BE49-F238E27FC236}">
                  <a16:creationId xmlns:a16="http://schemas.microsoft.com/office/drawing/2014/main" id="{D922B167-EC4D-7EEE-F2F1-10C11C49D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62350" y="4573588"/>
              <a:ext cx="252412" cy="249238"/>
            </a:xfrm>
            <a:custGeom>
              <a:avLst/>
              <a:gdLst>
                <a:gd name="T0" fmla="*/ 46 w 67"/>
                <a:gd name="T1" fmla="*/ 59 h 66"/>
                <a:gd name="T2" fmla="*/ 7 w 67"/>
                <a:gd name="T3" fmla="*/ 46 h 66"/>
                <a:gd name="T4" fmla="*/ 18 w 67"/>
                <a:gd name="T5" fmla="*/ 10 h 66"/>
                <a:gd name="T6" fmla="*/ 57 w 67"/>
                <a:gd name="T7" fmla="*/ 19 h 66"/>
                <a:gd name="T8" fmla="*/ 46 w 67"/>
                <a:gd name="T9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6">
                  <a:moveTo>
                    <a:pt x="46" y="59"/>
                  </a:moveTo>
                  <a:cubicBezTo>
                    <a:pt x="29" y="66"/>
                    <a:pt x="15" y="62"/>
                    <a:pt x="7" y="46"/>
                  </a:cubicBezTo>
                  <a:cubicBezTo>
                    <a:pt x="0" y="32"/>
                    <a:pt x="4" y="18"/>
                    <a:pt x="18" y="10"/>
                  </a:cubicBezTo>
                  <a:cubicBezTo>
                    <a:pt x="33" y="0"/>
                    <a:pt x="48" y="4"/>
                    <a:pt x="57" y="19"/>
                  </a:cubicBezTo>
                  <a:cubicBezTo>
                    <a:pt x="67" y="35"/>
                    <a:pt x="60" y="49"/>
                    <a:pt x="46" y="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6" name="Freeform 31">
              <a:extLst>
                <a:ext uri="{FF2B5EF4-FFF2-40B4-BE49-F238E27FC236}">
                  <a16:creationId xmlns:a16="http://schemas.microsoft.com/office/drawing/2014/main" id="{1AB2AB7D-98CE-259F-BC3A-A785C4CF0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71838" y="4810126"/>
              <a:ext cx="252412" cy="242888"/>
            </a:xfrm>
            <a:custGeom>
              <a:avLst/>
              <a:gdLst>
                <a:gd name="T0" fmla="*/ 48 w 67"/>
                <a:gd name="T1" fmla="*/ 58 h 64"/>
                <a:gd name="T2" fmla="*/ 8 w 67"/>
                <a:gd name="T3" fmla="*/ 44 h 64"/>
                <a:gd name="T4" fmla="*/ 24 w 67"/>
                <a:gd name="T5" fmla="*/ 7 h 64"/>
                <a:gd name="T6" fmla="*/ 59 w 67"/>
                <a:gd name="T7" fmla="*/ 20 h 64"/>
                <a:gd name="T8" fmla="*/ 48 w 67"/>
                <a:gd name="T9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4">
                  <a:moveTo>
                    <a:pt x="48" y="58"/>
                  </a:moveTo>
                  <a:cubicBezTo>
                    <a:pt x="30" y="64"/>
                    <a:pt x="15" y="61"/>
                    <a:pt x="8" y="44"/>
                  </a:cubicBezTo>
                  <a:cubicBezTo>
                    <a:pt x="0" y="27"/>
                    <a:pt x="7" y="14"/>
                    <a:pt x="24" y="7"/>
                  </a:cubicBezTo>
                  <a:cubicBezTo>
                    <a:pt x="39" y="0"/>
                    <a:pt x="52" y="6"/>
                    <a:pt x="59" y="20"/>
                  </a:cubicBezTo>
                  <a:cubicBezTo>
                    <a:pt x="67" y="35"/>
                    <a:pt x="61" y="49"/>
                    <a:pt x="48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7" name="Freeform 32">
              <a:extLst>
                <a:ext uri="{FF2B5EF4-FFF2-40B4-BE49-F238E27FC236}">
                  <a16:creationId xmlns:a16="http://schemas.microsoft.com/office/drawing/2014/main" id="{343441F7-F7D5-7B4E-36F5-A5956A931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32113" y="4973638"/>
              <a:ext cx="244475" cy="252413"/>
            </a:xfrm>
            <a:custGeom>
              <a:avLst/>
              <a:gdLst>
                <a:gd name="T0" fmla="*/ 58 w 65"/>
                <a:gd name="T1" fmla="*/ 19 h 67"/>
                <a:gd name="T2" fmla="*/ 47 w 65"/>
                <a:gd name="T3" fmla="*/ 58 h 67"/>
                <a:gd name="T4" fmla="*/ 8 w 65"/>
                <a:gd name="T5" fmla="*/ 47 h 67"/>
                <a:gd name="T6" fmla="*/ 18 w 65"/>
                <a:gd name="T7" fmla="*/ 10 h 67"/>
                <a:gd name="T8" fmla="*/ 58 w 65"/>
                <a:gd name="T9" fmla="*/ 1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7">
                  <a:moveTo>
                    <a:pt x="58" y="19"/>
                  </a:moveTo>
                  <a:cubicBezTo>
                    <a:pt x="65" y="35"/>
                    <a:pt x="63" y="50"/>
                    <a:pt x="47" y="58"/>
                  </a:cubicBezTo>
                  <a:cubicBezTo>
                    <a:pt x="31" y="67"/>
                    <a:pt x="17" y="62"/>
                    <a:pt x="8" y="47"/>
                  </a:cubicBezTo>
                  <a:cubicBezTo>
                    <a:pt x="0" y="32"/>
                    <a:pt x="5" y="19"/>
                    <a:pt x="18" y="10"/>
                  </a:cubicBezTo>
                  <a:cubicBezTo>
                    <a:pt x="33" y="0"/>
                    <a:pt x="47" y="4"/>
                    <a:pt x="58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8" name="Freeform 33">
              <a:extLst>
                <a:ext uri="{FF2B5EF4-FFF2-40B4-BE49-F238E27FC236}">
                  <a16:creationId xmlns:a16="http://schemas.microsoft.com/office/drawing/2014/main" id="{2AD28DD4-56EC-7569-7638-9A812D355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70338" y="3946526"/>
              <a:ext cx="246062" cy="241300"/>
            </a:xfrm>
            <a:custGeom>
              <a:avLst/>
              <a:gdLst>
                <a:gd name="T0" fmla="*/ 44 w 65"/>
                <a:gd name="T1" fmla="*/ 59 h 64"/>
                <a:gd name="T2" fmla="*/ 6 w 65"/>
                <a:gd name="T3" fmla="*/ 43 h 64"/>
                <a:gd name="T4" fmla="*/ 23 w 65"/>
                <a:gd name="T5" fmla="*/ 6 h 64"/>
                <a:gd name="T6" fmla="*/ 58 w 65"/>
                <a:gd name="T7" fmla="*/ 20 h 64"/>
                <a:gd name="T8" fmla="*/ 44 w 65"/>
                <a:gd name="T9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44" y="59"/>
                  </a:moveTo>
                  <a:cubicBezTo>
                    <a:pt x="27" y="64"/>
                    <a:pt x="13" y="60"/>
                    <a:pt x="6" y="43"/>
                  </a:cubicBezTo>
                  <a:cubicBezTo>
                    <a:pt x="0" y="26"/>
                    <a:pt x="6" y="12"/>
                    <a:pt x="23" y="6"/>
                  </a:cubicBezTo>
                  <a:cubicBezTo>
                    <a:pt x="38" y="0"/>
                    <a:pt x="51" y="6"/>
                    <a:pt x="58" y="20"/>
                  </a:cubicBezTo>
                  <a:cubicBezTo>
                    <a:pt x="65" y="37"/>
                    <a:pt x="60" y="50"/>
                    <a:pt x="44" y="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EAEFF606-F336-9702-EE61-986061653ECC}"/>
              </a:ext>
            </a:extLst>
          </p:cNvPr>
          <p:cNvGrpSpPr/>
          <p:nvPr/>
        </p:nvGrpSpPr>
        <p:grpSpPr>
          <a:xfrm>
            <a:off x="1333727" y="3318030"/>
            <a:ext cx="737106" cy="772175"/>
            <a:chOff x="1141412" y="2917188"/>
            <a:chExt cx="838930" cy="878844"/>
          </a:xfrm>
        </p:grpSpPr>
        <p:sp>
          <p:nvSpPr>
            <p:cNvPr id="311" name="Freeform 46">
              <a:extLst>
                <a:ext uri="{FF2B5EF4-FFF2-40B4-BE49-F238E27FC236}">
                  <a16:creationId xmlns:a16="http://schemas.microsoft.com/office/drawing/2014/main" id="{D63A9CF2-D5C5-CE5F-8829-727E090FF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457" y="3155940"/>
              <a:ext cx="609313" cy="352026"/>
            </a:xfrm>
            <a:custGeom>
              <a:avLst/>
              <a:gdLst>
                <a:gd name="T0" fmla="*/ 0 w 534"/>
                <a:gd name="T1" fmla="*/ 308 h 308"/>
                <a:gd name="T2" fmla="*/ 0 w 534"/>
                <a:gd name="T3" fmla="*/ 0 h 308"/>
                <a:gd name="T4" fmla="*/ 534 w 534"/>
                <a:gd name="T5" fmla="*/ 0 h 308"/>
                <a:gd name="T6" fmla="*/ 534 w 534"/>
                <a:gd name="T7" fmla="*/ 308 h 308"/>
                <a:gd name="T8" fmla="*/ 0 w 534"/>
                <a:gd name="T9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308">
                  <a:moveTo>
                    <a:pt x="0" y="308"/>
                  </a:moveTo>
                  <a:cubicBezTo>
                    <a:pt x="0" y="206"/>
                    <a:pt x="0" y="103"/>
                    <a:pt x="0" y="0"/>
                  </a:cubicBezTo>
                  <a:cubicBezTo>
                    <a:pt x="178" y="0"/>
                    <a:pt x="356" y="0"/>
                    <a:pt x="534" y="0"/>
                  </a:cubicBezTo>
                  <a:cubicBezTo>
                    <a:pt x="534" y="103"/>
                    <a:pt x="534" y="205"/>
                    <a:pt x="534" y="308"/>
                  </a:cubicBezTo>
                  <a:cubicBezTo>
                    <a:pt x="356" y="308"/>
                    <a:pt x="178" y="308"/>
                    <a:pt x="0" y="3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2" name="Freeform 47">
              <a:extLst>
                <a:ext uri="{FF2B5EF4-FFF2-40B4-BE49-F238E27FC236}">
                  <a16:creationId xmlns:a16="http://schemas.microsoft.com/office/drawing/2014/main" id="{68B6FEE6-4A7B-5F8F-7023-B1B2FA6BC6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7961" y="3541149"/>
              <a:ext cx="709823" cy="222181"/>
            </a:xfrm>
            <a:custGeom>
              <a:avLst/>
              <a:gdLst>
                <a:gd name="T0" fmla="*/ 622 w 622"/>
                <a:gd name="T1" fmla="*/ 194 h 194"/>
                <a:gd name="T2" fmla="*/ 41 w 622"/>
                <a:gd name="T3" fmla="*/ 0 h 194"/>
                <a:gd name="T4" fmla="*/ 312 w 622"/>
                <a:gd name="T5" fmla="*/ 139 h 194"/>
                <a:gd name="T6" fmla="*/ 218 w 622"/>
                <a:gd name="T7" fmla="*/ 139 h 194"/>
                <a:gd name="T8" fmla="*/ 220 w 622"/>
                <a:gd name="T9" fmla="*/ 168 h 194"/>
                <a:gd name="T10" fmla="*/ 405 w 622"/>
                <a:gd name="T11" fmla="*/ 168 h 194"/>
                <a:gd name="T12" fmla="*/ 403 w 622"/>
                <a:gd name="T13" fmla="*/ 139 h 194"/>
                <a:gd name="T14" fmla="*/ 110 w 622"/>
                <a:gd name="T15" fmla="*/ 139 h 194"/>
                <a:gd name="T16" fmla="*/ 87 w 622"/>
                <a:gd name="T17" fmla="*/ 139 h 194"/>
                <a:gd name="T18" fmla="*/ 71 w 622"/>
                <a:gd name="T19" fmla="*/ 155 h 194"/>
                <a:gd name="T20" fmla="*/ 135 w 622"/>
                <a:gd name="T21" fmla="*/ 168 h 194"/>
                <a:gd name="T22" fmla="*/ 149 w 622"/>
                <a:gd name="T23" fmla="*/ 151 h 194"/>
                <a:gd name="T24" fmla="*/ 110 w 622"/>
                <a:gd name="T25" fmla="*/ 139 h 194"/>
                <a:gd name="T26" fmla="*/ 511 w 622"/>
                <a:gd name="T27" fmla="*/ 139 h 194"/>
                <a:gd name="T28" fmla="*/ 487 w 622"/>
                <a:gd name="T29" fmla="*/ 139 h 194"/>
                <a:gd name="T30" fmla="*/ 487 w 622"/>
                <a:gd name="T31" fmla="*/ 168 h 194"/>
                <a:gd name="T32" fmla="*/ 545 w 622"/>
                <a:gd name="T33" fmla="*/ 164 h 194"/>
                <a:gd name="T34" fmla="*/ 537 w 622"/>
                <a:gd name="T35" fmla="*/ 139 h 194"/>
                <a:gd name="T36" fmla="*/ 110 w 622"/>
                <a:gd name="T37" fmla="*/ 48 h 194"/>
                <a:gd name="T38" fmla="*/ 135 w 622"/>
                <a:gd name="T39" fmla="*/ 48 h 194"/>
                <a:gd name="T40" fmla="*/ 149 w 622"/>
                <a:gd name="T41" fmla="*/ 29 h 194"/>
                <a:gd name="T42" fmla="*/ 86 w 622"/>
                <a:gd name="T43" fmla="*/ 20 h 194"/>
                <a:gd name="T44" fmla="*/ 71 w 622"/>
                <a:gd name="T45" fmla="*/ 35 h 194"/>
                <a:gd name="T46" fmla="*/ 110 w 622"/>
                <a:gd name="T47" fmla="*/ 48 h 194"/>
                <a:gd name="T48" fmla="*/ 511 w 622"/>
                <a:gd name="T49" fmla="*/ 48 h 194"/>
                <a:gd name="T50" fmla="*/ 550 w 622"/>
                <a:gd name="T51" fmla="*/ 38 h 194"/>
                <a:gd name="T52" fmla="*/ 487 w 622"/>
                <a:gd name="T53" fmla="*/ 20 h 194"/>
                <a:gd name="T54" fmla="*/ 472 w 622"/>
                <a:gd name="T55" fmla="*/ 36 h 194"/>
                <a:gd name="T56" fmla="*/ 511 w 622"/>
                <a:gd name="T57" fmla="*/ 48 h 194"/>
                <a:gd name="T58" fmla="*/ 244 w 622"/>
                <a:gd name="T59" fmla="*/ 48 h 194"/>
                <a:gd name="T60" fmla="*/ 280 w 622"/>
                <a:gd name="T61" fmla="*/ 43 h 194"/>
                <a:gd name="T62" fmla="*/ 268 w 622"/>
                <a:gd name="T63" fmla="*/ 20 h 194"/>
                <a:gd name="T64" fmla="*/ 215 w 622"/>
                <a:gd name="T65" fmla="*/ 20 h 194"/>
                <a:gd name="T66" fmla="*/ 219 w 622"/>
                <a:gd name="T67" fmla="*/ 48 h 194"/>
                <a:gd name="T68" fmla="*/ 378 w 622"/>
                <a:gd name="T69" fmla="*/ 48 h 194"/>
                <a:gd name="T70" fmla="*/ 402 w 622"/>
                <a:gd name="T71" fmla="*/ 48 h 194"/>
                <a:gd name="T72" fmla="*/ 416 w 622"/>
                <a:gd name="T73" fmla="*/ 29 h 194"/>
                <a:gd name="T74" fmla="*/ 353 w 622"/>
                <a:gd name="T75" fmla="*/ 20 h 194"/>
                <a:gd name="T76" fmla="*/ 339 w 622"/>
                <a:gd name="T77" fmla="*/ 36 h 194"/>
                <a:gd name="T78" fmla="*/ 378 w 622"/>
                <a:gd name="T79" fmla="*/ 48 h 194"/>
                <a:gd name="T80" fmla="*/ 111 w 622"/>
                <a:gd name="T81" fmla="*/ 79 h 194"/>
                <a:gd name="T82" fmla="*/ 72 w 622"/>
                <a:gd name="T83" fmla="*/ 97 h 194"/>
                <a:gd name="T84" fmla="*/ 134 w 622"/>
                <a:gd name="T85" fmla="*/ 108 h 194"/>
                <a:gd name="T86" fmla="*/ 149 w 622"/>
                <a:gd name="T87" fmla="*/ 98 h 194"/>
                <a:gd name="T88" fmla="*/ 111 w 622"/>
                <a:gd name="T89" fmla="*/ 79 h 194"/>
                <a:gd name="T90" fmla="*/ 511 w 622"/>
                <a:gd name="T91" fmla="*/ 79 h 194"/>
                <a:gd name="T92" fmla="*/ 483 w 622"/>
                <a:gd name="T93" fmla="*/ 80 h 194"/>
                <a:gd name="T94" fmla="*/ 486 w 622"/>
                <a:gd name="T95" fmla="*/ 108 h 194"/>
                <a:gd name="T96" fmla="*/ 545 w 622"/>
                <a:gd name="T97" fmla="*/ 105 h 194"/>
                <a:gd name="T98" fmla="*/ 537 w 622"/>
                <a:gd name="T99" fmla="*/ 80 h 194"/>
                <a:gd name="T100" fmla="*/ 244 w 622"/>
                <a:gd name="T101" fmla="*/ 79 h 194"/>
                <a:gd name="T102" fmla="*/ 219 w 622"/>
                <a:gd name="T103" fmla="*/ 79 h 194"/>
                <a:gd name="T104" fmla="*/ 219 w 622"/>
                <a:gd name="T105" fmla="*/ 108 h 194"/>
                <a:gd name="T106" fmla="*/ 280 w 622"/>
                <a:gd name="T107" fmla="*/ 103 h 194"/>
                <a:gd name="T108" fmla="*/ 270 w 622"/>
                <a:gd name="T109" fmla="*/ 80 h 194"/>
                <a:gd name="T110" fmla="*/ 378 w 622"/>
                <a:gd name="T111" fmla="*/ 79 h 194"/>
                <a:gd name="T112" fmla="*/ 353 w 622"/>
                <a:gd name="T113" fmla="*/ 79 h 194"/>
                <a:gd name="T114" fmla="*/ 354 w 622"/>
                <a:gd name="T115" fmla="*/ 108 h 194"/>
                <a:gd name="T116" fmla="*/ 405 w 622"/>
                <a:gd name="T117" fmla="*/ 108 h 194"/>
                <a:gd name="T118" fmla="*/ 404 w 622"/>
                <a:gd name="T119" fmla="*/ 8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2" h="194">
                  <a:moveTo>
                    <a:pt x="581" y="0"/>
                  </a:moveTo>
                  <a:cubicBezTo>
                    <a:pt x="595" y="65"/>
                    <a:pt x="608" y="129"/>
                    <a:pt x="622" y="194"/>
                  </a:cubicBezTo>
                  <a:cubicBezTo>
                    <a:pt x="415" y="194"/>
                    <a:pt x="207" y="194"/>
                    <a:pt x="0" y="194"/>
                  </a:cubicBezTo>
                  <a:cubicBezTo>
                    <a:pt x="13" y="129"/>
                    <a:pt x="27" y="65"/>
                    <a:pt x="41" y="0"/>
                  </a:cubicBezTo>
                  <a:cubicBezTo>
                    <a:pt x="221" y="0"/>
                    <a:pt x="401" y="0"/>
                    <a:pt x="581" y="0"/>
                  </a:cubicBezTo>
                  <a:close/>
                  <a:moveTo>
                    <a:pt x="312" y="139"/>
                  </a:moveTo>
                  <a:cubicBezTo>
                    <a:pt x="283" y="139"/>
                    <a:pt x="254" y="139"/>
                    <a:pt x="224" y="139"/>
                  </a:cubicBezTo>
                  <a:cubicBezTo>
                    <a:pt x="222" y="139"/>
                    <a:pt x="220" y="139"/>
                    <a:pt x="218" y="139"/>
                  </a:cubicBezTo>
                  <a:cubicBezTo>
                    <a:pt x="210" y="140"/>
                    <a:pt x="203" y="148"/>
                    <a:pt x="205" y="156"/>
                  </a:cubicBezTo>
                  <a:cubicBezTo>
                    <a:pt x="207" y="163"/>
                    <a:pt x="213" y="168"/>
                    <a:pt x="220" y="168"/>
                  </a:cubicBezTo>
                  <a:cubicBezTo>
                    <a:pt x="282" y="168"/>
                    <a:pt x="343" y="168"/>
                    <a:pt x="404" y="168"/>
                  </a:cubicBezTo>
                  <a:cubicBezTo>
                    <a:pt x="404" y="168"/>
                    <a:pt x="405" y="168"/>
                    <a:pt x="405" y="168"/>
                  </a:cubicBezTo>
                  <a:cubicBezTo>
                    <a:pt x="415" y="167"/>
                    <a:pt x="422" y="158"/>
                    <a:pt x="418" y="148"/>
                  </a:cubicBezTo>
                  <a:cubicBezTo>
                    <a:pt x="416" y="142"/>
                    <a:pt x="411" y="139"/>
                    <a:pt x="403" y="139"/>
                  </a:cubicBezTo>
                  <a:cubicBezTo>
                    <a:pt x="373" y="139"/>
                    <a:pt x="343" y="139"/>
                    <a:pt x="312" y="139"/>
                  </a:cubicBezTo>
                  <a:close/>
                  <a:moveTo>
                    <a:pt x="110" y="139"/>
                  </a:moveTo>
                  <a:cubicBezTo>
                    <a:pt x="110" y="139"/>
                    <a:pt x="110" y="139"/>
                    <a:pt x="110" y="139"/>
                  </a:cubicBezTo>
                  <a:cubicBezTo>
                    <a:pt x="103" y="139"/>
                    <a:pt x="95" y="139"/>
                    <a:pt x="87" y="139"/>
                  </a:cubicBezTo>
                  <a:cubicBezTo>
                    <a:pt x="85" y="139"/>
                    <a:pt x="84" y="139"/>
                    <a:pt x="82" y="140"/>
                  </a:cubicBezTo>
                  <a:cubicBezTo>
                    <a:pt x="75" y="141"/>
                    <a:pt x="70" y="148"/>
                    <a:pt x="71" y="155"/>
                  </a:cubicBezTo>
                  <a:cubicBezTo>
                    <a:pt x="72" y="162"/>
                    <a:pt x="78" y="168"/>
                    <a:pt x="86" y="168"/>
                  </a:cubicBezTo>
                  <a:cubicBezTo>
                    <a:pt x="102" y="168"/>
                    <a:pt x="118" y="168"/>
                    <a:pt x="135" y="168"/>
                  </a:cubicBezTo>
                  <a:cubicBezTo>
                    <a:pt x="137" y="168"/>
                    <a:pt x="139" y="167"/>
                    <a:pt x="141" y="166"/>
                  </a:cubicBezTo>
                  <a:cubicBezTo>
                    <a:pt x="147" y="164"/>
                    <a:pt x="150" y="157"/>
                    <a:pt x="149" y="151"/>
                  </a:cubicBezTo>
                  <a:cubicBezTo>
                    <a:pt x="148" y="144"/>
                    <a:pt x="143" y="139"/>
                    <a:pt x="136" y="139"/>
                  </a:cubicBezTo>
                  <a:cubicBezTo>
                    <a:pt x="127" y="139"/>
                    <a:pt x="119" y="139"/>
                    <a:pt x="110" y="139"/>
                  </a:cubicBezTo>
                  <a:close/>
                  <a:moveTo>
                    <a:pt x="511" y="139"/>
                  </a:moveTo>
                  <a:cubicBezTo>
                    <a:pt x="511" y="139"/>
                    <a:pt x="511" y="139"/>
                    <a:pt x="511" y="139"/>
                  </a:cubicBezTo>
                  <a:cubicBezTo>
                    <a:pt x="503" y="139"/>
                    <a:pt x="495" y="139"/>
                    <a:pt x="488" y="139"/>
                  </a:cubicBezTo>
                  <a:cubicBezTo>
                    <a:pt x="487" y="139"/>
                    <a:pt x="487" y="139"/>
                    <a:pt x="487" y="139"/>
                  </a:cubicBezTo>
                  <a:cubicBezTo>
                    <a:pt x="478" y="139"/>
                    <a:pt x="472" y="145"/>
                    <a:pt x="472" y="153"/>
                  </a:cubicBezTo>
                  <a:cubicBezTo>
                    <a:pt x="472" y="161"/>
                    <a:pt x="479" y="168"/>
                    <a:pt x="487" y="168"/>
                  </a:cubicBezTo>
                  <a:cubicBezTo>
                    <a:pt x="503" y="168"/>
                    <a:pt x="519" y="168"/>
                    <a:pt x="536" y="168"/>
                  </a:cubicBezTo>
                  <a:cubicBezTo>
                    <a:pt x="539" y="168"/>
                    <a:pt x="543" y="167"/>
                    <a:pt x="545" y="164"/>
                  </a:cubicBezTo>
                  <a:cubicBezTo>
                    <a:pt x="550" y="161"/>
                    <a:pt x="552" y="154"/>
                    <a:pt x="550" y="149"/>
                  </a:cubicBezTo>
                  <a:cubicBezTo>
                    <a:pt x="548" y="143"/>
                    <a:pt x="543" y="139"/>
                    <a:pt x="537" y="139"/>
                  </a:cubicBezTo>
                  <a:cubicBezTo>
                    <a:pt x="528" y="139"/>
                    <a:pt x="520" y="139"/>
                    <a:pt x="511" y="139"/>
                  </a:cubicBezTo>
                  <a:close/>
                  <a:moveTo>
                    <a:pt x="110" y="48"/>
                  </a:moveTo>
                  <a:cubicBezTo>
                    <a:pt x="110" y="48"/>
                    <a:pt x="110" y="48"/>
                    <a:pt x="110" y="48"/>
                  </a:cubicBezTo>
                  <a:cubicBezTo>
                    <a:pt x="118" y="48"/>
                    <a:pt x="126" y="48"/>
                    <a:pt x="135" y="48"/>
                  </a:cubicBezTo>
                  <a:cubicBezTo>
                    <a:pt x="138" y="48"/>
                    <a:pt x="142" y="47"/>
                    <a:pt x="144" y="45"/>
                  </a:cubicBezTo>
                  <a:cubicBezTo>
                    <a:pt x="149" y="41"/>
                    <a:pt x="151" y="35"/>
                    <a:pt x="149" y="29"/>
                  </a:cubicBezTo>
                  <a:cubicBezTo>
                    <a:pt x="147" y="23"/>
                    <a:pt x="141" y="20"/>
                    <a:pt x="134" y="20"/>
                  </a:cubicBezTo>
                  <a:cubicBezTo>
                    <a:pt x="118" y="20"/>
                    <a:pt x="102" y="20"/>
                    <a:pt x="86" y="20"/>
                  </a:cubicBezTo>
                  <a:cubicBezTo>
                    <a:pt x="85" y="20"/>
                    <a:pt x="83" y="20"/>
                    <a:pt x="81" y="21"/>
                  </a:cubicBezTo>
                  <a:cubicBezTo>
                    <a:pt x="75" y="22"/>
                    <a:pt x="71" y="29"/>
                    <a:pt x="71" y="35"/>
                  </a:cubicBezTo>
                  <a:cubicBezTo>
                    <a:pt x="72" y="43"/>
                    <a:pt x="78" y="48"/>
                    <a:pt x="85" y="48"/>
                  </a:cubicBezTo>
                  <a:cubicBezTo>
                    <a:pt x="93" y="48"/>
                    <a:pt x="102" y="48"/>
                    <a:pt x="110" y="48"/>
                  </a:cubicBezTo>
                  <a:close/>
                  <a:moveTo>
                    <a:pt x="511" y="48"/>
                  </a:moveTo>
                  <a:cubicBezTo>
                    <a:pt x="511" y="48"/>
                    <a:pt x="511" y="48"/>
                    <a:pt x="511" y="48"/>
                  </a:cubicBezTo>
                  <a:cubicBezTo>
                    <a:pt x="520" y="48"/>
                    <a:pt x="528" y="48"/>
                    <a:pt x="536" y="48"/>
                  </a:cubicBezTo>
                  <a:cubicBezTo>
                    <a:pt x="543" y="48"/>
                    <a:pt x="548" y="44"/>
                    <a:pt x="550" y="38"/>
                  </a:cubicBezTo>
                  <a:cubicBezTo>
                    <a:pt x="552" y="28"/>
                    <a:pt x="546" y="20"/>
                    <a:pt x="535" y="20"/>
                  </a:cubicBezTo>
                  <a:cubicBezTo>
                    <a:pt x="519" y="20"/>
                    <a:pt x="503" y="20"/>
                    <a:pt x="487" y="20"/>
                  </a:cubicBezTo>
                  <a:cubicBezTo>
                    <a:pt x="486" y="20"/>
                    <a:pt x="484" y="20"/>
                    <a:pt x="482" y="21"/>
                  </a:cubicBezTo>
                  <a:cubicBezTo>
                    <a:pt x="476" y="23"/>
                    <a:pt x="471" y="29"/>
                    <a:pt x="472" y="36"/>
                  </a:cubicBezTo>
                  <a:cubicBezTo>
                    <a:pt x="473" y="43"/>
                    <a:pt x="479" y="48"/>
                    <a:pt x="486" y="48"/>
                  </a:cubicBezTo>
                  <a:cubicBezTo>
                    <a:pt x="494" y="48"/>
                    <a:pt x="503" y="48"/>
                    <a:pt x="511" y="48"/>
                  </a:cubicBezTo>
                  <a:close/>
                  <a:moveTo>
                    <a:pt x="244" y="48"/>
                  </a:moveTo>
                  <a:cubicBezTo>
                    <a:pt x="244" y="48"/>
                    <a:pt x="244" y="48"/>
                    <a:pt x="244" y="48"/>
                  </a:cubicBezTo>
                  <a:cubicBezTo>
                    <a:pt x="252" y="48"/>
                    <a:pt x="260" y="48"/>
                    <a:pt x="268" y="48"/>
                  </a:cubicBezTo>
                  <a:cubicBezTo>
                    <a:pt x="273" y="48"/>
                    <a:pt x="277" y="47"/>
                    <a:pt x="280" y="43"/>
                  </a:cubicBezTo>
                  <a:cubicBezTo>
                    <a:pt x="284" y="38"/>
                    <a:pt x="284" y="33"/>
                    <a:pt x="282" y="28"/>
                  </a:cubicBezTo>
                  <a:cubicBezTo>
                    <a:pt x="279" y="22"/>
                    <a:pt x="274" y="20"/>
                    <a:pt x="268" y="20"/>
                  </a:cubicBezTo>
                  <a:cubicBezTo>
                    <a:pt x="252" y="20"/>
                    <a:pt x="236" y="20"/>
                    <a:pt x="220" y="20"/>
                  </a:cubicBezTo>
                  <a:cubicBezTo>
                    <a:pt x="219" y="20"/>
                    <a:pt x="217" y="20"/>
                    <a:pt x="215" y="20"/>
                  </a:cubicBezTo>
                  <a:cubicBezTo>
                    <a:pt x="208" y="22"/>
                    <a:pt x="204" y="29"/>
                    <a:pt x="205" y="36"/>
                  </a:cubicBezTo>
                  <a:cubicBezTo>
                    <a:pt x="206" y="43"/>
                    <a:pt x="212" y="48"/>
                    <a:pt x="219" y="48"/>
                  </a:cubicBezTo>
                  <a:cubicBezTo>
                    <a:pt x="227" y="48"/>
                    <a:pt x="236" y="48"/>
                    <a:pt x="244" y="48"/>
                  </a:cubicBezTo>
                  <a:close/>
                  <a:moveTo>
                    <a:pt x="378" y="48"/>
                  </a:moveTo>
                  <a:cubicBezTo>
                    <a:pt x="378" y="48"/>
                    <a:pt x="378" y="48"/>
                    <a:pt x="378" y="48"/>
                  </a:cubicBezTo>
                  <a:cubicBezTo>
                    <a:pt x="386" y="48"/>
                    <a:pt x="394" y="48"/>
                    <a:pt x="402" y="48"/>
                  </a:cubicBezTo>
                  <a:cubicBezTo>
                    <a:pt x="405" y="48"/>
                    <a:pt x="409" y="48"/>
                    <a:pt x="411" y="45"/>
                  </a:cubicBezTo>
                  <a:cubicBezTo>
                    <a:pt x="416" y="42"/>
                    <a:pt x="418" y="35"/>
                    <a:pt x="416" y="29"/>
                  </a:cubicBezTo>
                  <a:cubicBezTo>
                    <a:pt x="414" y="24"/>
                    <a:pt x="409" y="20"/>
                    <a:pt x="402" y="20"/>
                  </a:cubicBezTo>
                  <a:cubicBezTo>
                    <a:pt x="386" y="20"/>
                    <a:pt x="370" y="20"/>
                    <a:pt x="353" y="20"/>
                  </a:cubicBezTo>
                  <a:cubicBezTo>
                    <a:pt x="352" y="20"/>
                    <a:pt x="350" y="20"/>
                    <a:pt x="349" y="21"/>
                  </a:cubicBezTo>
                  <a:cubicBezTo>
                    <a:pt x="342" y="23"/>
                    <a:pt x="338" y="29"/>
                    <a:pt x="339" y="36"/>
                  </a:cubicBezTo>
                  <a:cubicBezTo>
                    <a:pt x="340" y="43"/>
                    <a:pt x="345" y="48"/>
                    <a:pt x="352" y="48"/>
                  </a:cubicBezTo>
                  <a:cubicBezTo>
                    <a:pt x="361" y="48"/>
                    <a:pt x="369" y="48"/>
                    <a:pt x="378" y="48"/>
                  </a:cubicBezTo>
                  <a:close/>
                  <a:moveTo>
                    <a:pt x="111" y="79"/>
                  </a:moveTo>
                  <a:cubicBezTo>
                    <a:pt x="111" y="79"/>
                    <a:pt x="111" y="79"/>
                    <a:pt x="111" y="79"/>
                  </a:cubicBezTo>
                  <a:cubicBezTo>
                    <a:pt x="102" y="79"/>
                    <a:pt x="93" y="79"/>
                    <a:pt x="85" y="80"/>
                  </a:cubicBezTo>
                  <a:cubicBezTo>
                    <a:pt x="76" y="80"/>
                    <a:pt x="70" y="89"/>
                    <a:pt x="72" y="97"/>
                  </a:cubicBezTo>
                  <a:cubicBezTo>
                    <a:pt x="73" y="104"/>
                    <a:pt x="79" y="108"/>
                    <a:pt x="87" y="108"/>
                  </a:cubicBezTo>
                  <a:cubicBezTo>
                    <a:pt x="102" y="108"/>
                    <a:pt x="118" y="108"/>
                    <a:pt x="134" y="108"/>
                  </a:cubicBezTo>
                  <a:cubicBezTo>
                    <a:pt x="135" y="108"/>
                    <a:pt x="136" y="108"/>
                    <a:pt x="137" y="108"/>
                  </a:cubicBezTo>
                  <a:cubicBezTo>
                    <a:pt x="143" y="107"/>
                    <a:pt x="147" y="103"/>
                    <a:pt x="149" y="98"/>
                  </a:cubicBezTo>
                  <a:cubicBezTo>
                    <a:pt x="152" y="89"/>
                    <a:pt x="145" y="80"/>
                    <a:pt x="136" y="80"/>
                  </a:cubicBezTo>
                  <a:cubicBezTo>
                    <a:pt x="128" y="79"/>
                    <a:pt x="119" y="79"/>
                    <a:pt x="111" y="79"/>
                  </a:cubicBezTo>
                  <a:close/>
                  <a:moveTo>
                    <a:pt x="511" y="79"/>
                  </a:moveTo>
                  <a:cubicBezTo>
                    <a:pt x="511" y="79"/>
                    <a:pt x="511" y="79"/>
                    <a:pt x="511" y="79"/>
                  </a:cubicBezTo>
                  <a:cubicBezTo>
                    <a:pt x="504" y="79"/>
                    <a:pt x="496" y="79"/>
                    <a:pt x="488" y="79"/>
                  </a:cubicBezTo>
                  <a:cubicBezTo>
                    <a:pt x="486" y="79"/>
                    <a:pt x="484" y="80"/>
                    <a:pt x="483" y="80"/>
                  </a:cubicBezTo>
                  <a:cubicBezTo>
                    <a:pt x="476" y="82"/>
                    <a:pt x="472" y="88"/>
                    <a:pt x="472" y="95"/>
                  </a:cubicBezTo>
                  <a:cubicBezTo>
                    <a:pt x="473" y="102"/>
                    <a:pt x="478" y="108"/>
                    <a:pt x="486" y="108"/>
                  </a:cubicBezTo>
                  <a:cubicBezTo>
                    <a:pt x="503" y="108"/>
                    <a:pt x="520" y="108"/>
                    <a:pt x="537" y="108"/>
                  </a:cubicBezTo>
                  <a:cubicBezTo>
                    <a:pt x="540" y="108"/>
                    <a:pt x="543" y="106"/>
                    <a:pt x="545" y="105"/>
                  </a:cubicBezTo>
                  <a:cubicBezTo>
                    <a:pt x="550" y="101"/>
                    <a:pt x="552" y="95"/>
                    <a:pt x="550" y="89"/>
                  </a:cubicBezTo>
                  <a:cubicBezTo>
                    <a:pt x="548" y="84"/>
                    <a:pt x="543" y="80"/>
                    <a:pt x="537" y="80"/>
                  </a:cubicBezTo>
                  <a:cubicBezTo>
                    <a:pt x="529" y="79"/>
                    <a:pt x="520" y="79"/>
                    <a:pt x="511" y="79"/>
                  </a:cubicBezTo>
                  <a:close/>
                  <a:moveTo>
                    <a:pt x="244" y="79"/>
                  </a:moveTo>
                  <a:cubicBezTo>
                    <a:pt x="244" y="79"/>
                    <a:pt x="244" y="79"/>
                    <a:pt x="244" y="79"/>
                  </a:cubicBezTo>
                  <a:cubicBezTo>
                    <a:pt x="236" y="79"/>
                    <a:pt x="228" y="79"/>
                    <a:pt x="219" y="79"/>
                  </a:cubicBezTo>
                  <a:cubicBezTo>
                    <a:pt x="211" y="80"/>
                    <a:pt x="205" y="86"/>
                    <a:pt x="205" y="94"/>
                  </a:cubicBezTo>
                  <a:cubicBezTo>
                    <a:pt x="205" y="102"/>
                    <a:pt x="211" y="108"/>
                    <a:pt x="219" y="108"/>
                  </a:cubicBezTo>
                  <a:cubicBezTo>
                    <a:pt x="236" y="108"/>
                    <a:pt x="252" y="108"/>
                    <a:pt x="269" y="108"/>
                  </a:cubicBezTo>
                  <a:cubicBezTo>
                    <a:pt x="273" y="108"/>
                    <a:pt x="277" y="106"/>
                    <a:pt x="280" y="103"/>
                  </a:cubicBezTo>
                  <a:cubicBezTo>
                    <a:pt x="283" y="98"/>
                    <a:pt x="284" y="93"/>
                    <a:pt x="282" y="88"/>
                  </a:cubicBezTo>
                  <a:cubicBezTo>
                    <a:pt x="280" y="83"/>
                    <a:pt x="276" y="80"/>
                    <a:pt x="270" y="80"/>
                  </a:cubicBezTo>
                  <a:cubicBezTo>
                    <a:pt x="261" y="79"/>
                    <a:pt x="253" y="79"/>
                    <a:pt x="244" y="79"/>
                  </a:cubicBezTo>
                  <a:close/>
                  <a:moveTo>
                    <a:pt x="378" y="79"/>
                  </a:moveTo>
                  <a:cubicBezTo>
                    <a:pt x="378" y="79"/>
                    <a:pt x="378" y="79"/>
                    <a:pt x="378" y="79"/>
                  </a:cubicBezTo>
                  <a:cubicBezTo>
                    <a:pt x="370" y="79"/>
                    <a:pt x="362" y="79"/>
                    <a:pt x="353" y="79"/>
                  </a:cubicBezTo>
                  <a:cubicBezTo>
                    <a:pt x="346" y="80"/>
                    <a:pt x="340" y="84"/>
                    <a:pt x="339" y="91"/>
                  </a:cubicBezTo>
                  <a:cubicBezTo>
                    <a:pt x="337" y="100"/>
                    <a:pt x="344" y="108"/>
                    <a:pt x="354" y="108"/>
                  </a:cubicBezTo>
                  <a:cubicBezTo>
                    <a:pt x="370" y="108"/>
                    <a:pt x="386" y="108"/>
                    <a:pt x="402" y="108"/>
                  </a:cubicBezTo>
                  <a:cubicBezTo>
                    <a:pt x="403" y="108"/>
                    <a:pt x="404" y="108"/>
                    <a:pt x="405" y="108"/>
                  </a:cubicBezTo>
                  <a:cubicBezTo>
                    <a:pt x="410" y="107"/>
                    <a:pt x="414" y="104"/>
                    <a:pt x="416" y="98"/>
                  </a:cubicBezTo>
                  <a:cubicBezTo>
                    <a:pt x="419" y="89"/>
                    <a:pt x="413" y="80"/>
                    <a:pt x="404" y="80"/>
                  </a:cubicBezTo>
                  <a:cubicBezTo>
                    <a:pt x="395" y="79"/>
                    <a:pt x="386" y="79"/>
                    <a:pt x="378" y="79"/>
                  </a:cubicBezTo>
                  <a:close/>
                </a:path>
              </a:pathLst>
            </a:custGeom>
            <a:solidFill>
              <a:schemeClr val="accent2"/>
            </a:solidFill>
            <a:ln w="15875"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3" name="Freeform 45">
              <a:extLst>
                <a:ext uri="{FF2B5EF4-FFF2-40B4-BE49-F238E27FC236}">
                  <a16:creationId xmlns:a16="http://schemas.microsoft.com/office/drawing/2014/main" id="{C2502769-3BA1-8F92-867B-DFAC7995C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1412" y="3124200"/>
              <a:ext cx="785326" cy="671832"/>
            </a:xfrm>
            <a:custGeom>
              <a:avLst/>
              <a:gdLst>
                <a:gd name="T0" fmla="*/ 0 w 688"/>
                <a:gd name="T1" fmla="*/ 571 h 588"/>
                <a:gd name="T2" fmla="*/ 5 w 688"/>
                <a:gd name="T3" fmla="*/ 547 h 588"/>
                <a:gd name="T4" fmla="*/ 40 w 688"/>
                <a:gd name="T5" fmla="*/ 380 h 588"/>
                <a:gd name="T6" fmla="*/ 47 w 688"/>
                <a:gd name="T7" fmla="*/ 351 h 588"/>
                <a:gd name="T8" fmla="*/ 47 w 688"/>
                <a:gd name="T9" fmla="*/ 345 h 588"/>
                <a:gd name="T10" fmla="*/ 47 w 688"/>
                <a:gd name="T11" fmla="*/ 16 h 588"/>
                <a:gd name="T12" fmla="*/ 47 w 688"/>
                <a:gd name="T13" fmla="*/ 12 h 588"/>
                <a:gd name="T14" fmla="*/ 61 w 688"/>
                <a:gd name="T15" fmla="*/ 0 h 588"/>
                <a:gd name="T16" fmla="*/ 64 w 688"/>
                <a:gd name="T17" fmla="*/ 0 h 588"/>
                <a:gd name="T18" fmla="*/ 622 w 688"/>
                <a:gd name="T19" fmla="*/ 0 h 588"/>
                <a:gd name="T20" fmla="*/ 628 w 688"/>
                <a:gd name="T21" fmla="*/ 0 h 588"/>
                <a:gd name="T22" fmla="*/ 639 w 688"/>
                <a:gd name="T23" fmla="*/ 13 h 588"/>
                <a:gd name="T24" fmla="*/ 639 w 688"/>
                <a:gd name="T25" fmla="*/ 17 h 588"/>
                <a:gd name="T26" fmla="*/ 639 w 688"/>
                <a:gd name="T27" fmla="*/ 330 h 588"/>
                <a:gd name="T28" fmla="*/ 643 w 688"/>
                <a:gd name="T29" fmla="*/ 369 h 588"/>
                <a:gd name="T30" fmla="*/ 682 w 688"/>
                <a:gd name="T31" fmla="*/ 551 h 588"/>
                <a:gd name="T32" fmla="*/ 686 w 688"/>
                <a:gd name="T33" fmla="*/ 570 h 588"/>
                <a:gd name="T34" fmla="*/ 672 w 688"/>
                <a:gd name="T35" fmla="*/ 588 h 588"/>
                <a:gd name="T36" fmla="*/ 669 w 688"/>
                <a:gd name="T37" fmla="*/ 588 h 588"/>
                <a:gd name="T38" fmla="*/ 18 w 688"/>
                <a:gd name="T39" fmla="*/ 588 h 588"/>
                <a:gd name="T40" fmla="*/ 0 w 688"/>
                <a:gd name="T41" fmla="*/ 576 h 588"/>
                <a:gd name="T42" fmla="*/ 0 w 688"/>
                <a:gd name="T43" fmla="*/ 571 h 588"/>
                <a:gd name="T44" fmla="*/ 76 w 688"/>
                <a:gd name="T45" fmla="*/ 336 h 588"/>
                <a:gd name="T46" fmla="*/ 610 w 688"/>
                <a:gd name="T47" fmla="*/ 336 h 588"/>
                <a:gd name="T48" fmla="*/ 610 w 688"/>
                <a:gd name="T49" fmla="*/ 28 h 588"/>
                <a:gd name="T50" fmla="*/ 76 w 688"/>
                <a:gd name="T51" fmla="*/ 28 h 588"/>
                <a:gd name="T52" fmla="*/ 76 w 688"/>
                <a:gd name="T53" fmla="*/ 336 h 588"/>
                <a:gd name="T54" fmla="*/ 613 w 688"/>
                <a:gd name="T55" fmla="*/ 365 h 588"/>
                <a:gd name="T56" fmla="*/ 73 w 688"/>
                <a:gd name="T57" fmla="*/ 365 h 588"/>
                <a:gd name="T58" fmla="*/ 32 w 688"/>
                <a:gd name="T59" fmla="*/ 559 h 588"/>
                <a:gd name="T60" fmla="*/ 654 w 688"/>
                <a:gd name="T61" fmla="*/ 559 h 588"/>
                <a:gd name="T62" fmla="*/ 613 w 688"/>
                <a:gd name="T63" fmla="*/ 365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8" h="588">
                  <a:moveTo>
                    <a:pt x="0" y="571"/>
                  </a:moveTo>
                  <a:cubicBezTo>
                    <a:pt x="1" y="563"/>
                    <a:pt x="3" y="555"/>
                    <a:pt x="5" y="547"/>
                  </a:cubicBezTo>
                  <a:cubicBezTo>
                    <a:pt x="17" y="492"/>
                    <a:pt x="29" y="436"/>
                    <a:pt x="40" y="380"/>
                  </a:cubicBezTo>
                  <a:cubicBezTo>
                    <a:pt x="43" y="371"/>
                    <a:pt x="45" y="361"/>
                    <a:pt x="47" y="351"/>
                  </a:cubicBezTo>
                  <a:cubicBezTo>
                    <a:pt x="47" y="349"/>
                    <a:pt x="47" y="347"/>
                    <a:pt x="47" y="345"/>
                  </a:cubicBezTo>
                  <a:cubicBezTo>
                    <a:pt x="47" y="235"/>
                    <a:pt x="47" y="126"/>
                    <a:pt x="47" y="16"/>
                  </a:cubicBezTo>
                  <a:cubicBezTo>
                    <a:pt x="47" y="15"/>
                    <a:pt x="47" y="13"/>
                    <a:pt x="47" y="12"/>
                  </a:cubicBezTo>
                  <a:cubicBezTo>
                    <a:pt x="48" y="5"/>
                    <a:pt x="54" y="0"/>
                    <a:pt x="61" y="0"/>
                  </a:cubicBezTo>
                  <a:cubicBezTo>
                    <a:pt x="62" y="0"/>
                    <a:pt x="63" y="0"/>
                    <a:pt x="64" y="0"/>
                  </a:cubicBezTo>
                  <a:cubicBezTo>
                    <a:pt x="250" y="0"/>
                    <a:pt x="436" y="0"/>
                    <a:pt x="622" y="0"/>
                  </a:cubicBezTo>
                  <a:cubicBezTo>
                    <a:pt x="624" y="0"/>
                    <a:pt x="626" y="0"/>
                    <a:pt x="628" y="0"/>
                  </a:cubicBezTo>
                  <a:cubicBezTo>
                    <a:pt x="634" y="2"/>
                    <a:pt x="638" y="7"/>
                    <a:pt x="639" y="13"/>
                  </a:cubicBezTo>
                  <a:cubicBezTo>
                    <a:pt x="639" y="14"/>
                    <a:pt x="639" y="16"/>
                    <a:pt x="639" y="17"/>
                  </a:cubicBezTo>
                  <a:cubicBezTo>
                    <a:pt x="639" y="121"/>
                    <a:pt x="639" y="226"/>
                    <a:pt x="639" y="330"/>
                  </a:cubicBezTo>
                  <a:cubicBezTo>
                    <a:pt x="639" y="344"/>
                    <a:pt x="640" y="356"/>
                    <a:pt x="643" y="369"/>
                  </a:cubicBezTo>
                  <a:cubicBezTo>
                    <a:pt x="656" y="430"/>
                    <a:pt x="669" y="490"/>
                    <a:pt x="682" y="551"/>
                  </a:cubicBezTo>
                  <a:cubicBezTo>
                    <a:pt x="683" y="557"/>
                    <a:pt x="684" y="564"/>
                    <a:pt x="686" y="570"/>
                  </a:cubicBezTo>
                  <a:cubicBezTo>
                    <a:pt x="688" y="579"/>
                    <a:pt x="681" y="587"/>
                    <a:pt x="672" y="588"/>
                  </a:cubicBezTo>
                  <a:cubicBezTo>
                    <a:pt x="671" y="588"/>
                    <a:pt x="670" y="588"/>
                    <a:pt x="669" y="588"/>
                  </a:cubicBezTo>
                  <a:cubicBezTo>
                    <a:pt x="452" y="588"/>
                    <a:pt x="235" y="588"/>
                    <a:pt x="18" y="588"/>
                  </a:cubicBezTo>
                  <a:cubicBezTo>
                    <a:pt x="9" y="588"/>
                    <a:pt x="3" y="585"/>
                    <a:pt x="0" y="576"/>
                  </a:cubicBezTo>
                  <a:cubicBezTo>
                    <a:pt x="0" y="574"/>
                    <a:pt x="0" y="572"/>
                    <a:pt x="0" y="571"/>
                  </a:cubicBezTo>
                  <a:close/>
                  <a:moveTo>
                    <a:pt x="76" y="336"/>
                  </a:moveTo>
                  <a:cubicBezTo>
                    <a:pt x="254" y="336"/>
                    <a:pt x="432" y="336"/>
                    <a:pt x="610" y="336"/>
                  </a:cubicBezTo>
                  <a:cubicBezTo>
                    <a:pt x="610" y="233"/>
                    <a:pt x="610" y="131"/>
                    <a:pt x="610" y="28"/>
                  </a:cubicBezTo>
                  <a:cubicBezTo>
                    <a:pt x="432" y="28"/>
                    <a:pt x="254" y="28"/>
                    <a:pt x="76" y="28"/>
                  </a:cubicBezTo>
                  <a:cubicBezTo>
                    <a:pt x="76" y="131"/>
                    <a:pt x="76" y="234"/>
                    <a:pt x="76" y="336"/>
                  </a:cubicBezTo>
                  <a:close/>
                  <a:moveTo>
                    <a:pt x="613" y="365"/>
                  </a:moveTo>
                  <a:cubicBezTo>
                    <a:pt x="433" y="365"/>
                    <a:pt x="253" y="365"/>
                    <a:pt x="73" y="365"/>
                  </a:cubicBezTo>
                  <a:cubicBezTo>
                    <a:pt x="59" y="430"/>
                    <a:pt x="45" y="494"/>
                    <a:pt x="32" y="559"/>
                  </a:cubicBezTo>
                  <a:cubicBezTo>
                    <a:pt x="239" y="559"/>
                    <a:pt x="447" y="559"/>
                    <a:pt x="654" y="559"/>
                  </a:cubicBezTo>
                  <a:cubicBezTo>
                    <a:pt x="640" y="494"/>
                    <a:pt x="627" y="430"/>
                    <a:pt x="613" y="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4" name="Freeform 48">
              <a:extLst>
                <a:ext uri="{FF2B5EF4-FFF2-40B4-BE49-F238E27FC236}">
                  <a16:creationId xmlns:a16="http://schemas.microsoft.com/office/drawing/2014/main" id="{52F3BA03-18D9-CF21-70F1-43AB2564E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760" y="3700331"/>
              <a:ext cx="250073" cy="33183"/>
            </a:xfrm>
            <a:custGeom>
              <a:avLst/>
              <a:gdLst>
                <a:gd name="T0" fmla="*/ 109 w 219"/>
                <a:gd name="T1" fmla="*/ 0 h 29"/>
                <a:gd name="T2" fmla="*/ 200 w 219"/>
                <a:gd name="T3" fmla="*/ 0 h 29"/>
                <a:gd name="T4" fmla="*/ 215 w 219"/>
                <a:gd name="T5" fmla="*/ 9 h 29"/>
                <a:gd name="T6" fmla="*/ 202 w 219"/>
                <a:gd name="T7" fmla="*/ 29 h 29"/>
                <a:gd name="T8" fmla="*/ 201 w 219"/>
                <a:gd name="T9" fmla="*/ 29 h 29"/>
                <a:gd name="T10" fmla="*/ 17 w 219"/>
                <a:gd name="T11" fmla="*/ 29 h 29"/>
                <a:gd name="T12" fmla="*/ 2 w 219"/>
                <a:gd name="T13" fmla="*/ 17 h 29"/>
                <a:gd name="T14" fmla="*/ 15 w 219"/>
                <a:gd name="T15" fmla="*/ 0 h 29"/>
                <a:gd name="T16" fmla="*/ 21 w 219"/>
                <a:gd name="T17" fmla="*/ 0 h 29"/>
                <a:gd name="T18" fmla="*/ 109 w 219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9">
                  <a:moveTo>
                    <a:pt x="109" y="0"/>
                  </a:moveTo>
                  <a:cubicBezTo>
                    <a:pt x="140" y="0"/>
                    <a:pt x="170" y="0"/>
                    <a:pt x="200" y="0"/>
                  </a:cubicBezTo>
                  <a:cubicBezTo>
                    <a:pt x="208" y="0"/>
                    <a:pt x="213" y="3"/>
                    <a:pt x="215" y="9"/>
                  </a:cubicBezTo>
                  <a:cubicBezTo>
                    <a:pt x="219" y="19"/>
                    <a:pt x="212" y="28"/>
                    <a:pt x="202" y="29"/>
                  </a:cubicBezTo>
                  <a:cubicBezTo>
                    <a:pt x="202" y="29"/>
                    <a:pt x="201" y="29"/>
                    <a:pt x="201" y="29"/>
                  </a:cubicBezTo>
                  <a:cubicBezTo>
                    <a:pt x="140" y="29"/>
                    <a:pt x="79" y="29"/>
                    <a:pt x="17" y="29"/>
                  </a:cubicBezTo>
                  <a:cubicBezTo>
                    <a:pt x="10" y="29"/>
                    <a:pt x="4" y="24"/>
                    <a:pt x="2" y="17"/>
                  </a:cubicBezTo>
                  <a:cubicBezTo>
                    <a:pt x="0" y="9"/>
                    <a:pt x="7" y="1"/>
                    <a:pt x="15" y="0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51" y="0"/>
                    <a:pt x="80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5" name="Freeform 49">
              <a:extLst>
                <a:ext uri="{FF2B5EF4-FFF2-40B4-BE49-F238E27FC236}">
                  <a16:creationId xmlns:a16="http://schemas.microsoft.com/office/drawing/2014/main" id="{D5C16345-1AE3-B0BF-C0CB-4C0695229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792" y="3700331"/>
              <a:ext cx="91373" cy="33183"/>
            </a:xfrm>
            <a:custGeom>
              <a:avLst/>
              <a:gdLst>
                <a:gd name="T0" fmla="*/ 40 w 80"/>
                <a:gd name="T1" fmla="*/ 0 h 29"/>
                <a:gd name="T2" fmla="*/ 66 w 80"/>
                <a:gd name="T3" fmla="*/ 0 h 29"/>
                <a:gd name="T4" fmla="*/ 79 w 80"/>
                <a:gd name="T5" fmla="*/ 12 h 29"/>
                <a:gd name="T6" fmla="*/ 71 w 80"/>
                <a:gd name="T7" fmla="*/ 27 h 29"/>
                <a:gd name="T8" fmla="*/ 65 w 80"/>
                <a:gd name="T9" fmla="*/ 29 h 29"/>
                <a:gd name="T10" fmla="*/ 16 w 80"/>
                <a:gd name="T11" fmla="*/ 29 h 29"/>
                <a:gd name="T12" fmla="*/ 1 w 80"/>
                <a:gd name="T13" fmla="*/ 16 h 29"/>
                <a:gd name="T14" fmla="*/ 12 w 80"/>
                <a:gd name="T15" fmla="*/ 1 h 29"/>
                <a:gd name="T16" fmla="*/ 17 w 80"/>
                <a:gd name="T17" fmla="*/ 0 h 29"/>
                <a:gd name="T18" fmla="*/ 40 w 80"/>
                <a:gd name="T19" fmla="*/ 0 h 29"/>
                <a:gd name="T20" fmla="*/ 40 w 8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29">
                  <a:moveTo>
                    <a:pt x="40" y="0"/>
                  </a:moveTo>
                  <a:cubicBezTo>
                    <a:pt x="49" y="0"/>
                    <a:pt x="57" y="0"/>
                    <a:pt x="66" y="0"/>
                  </a:cubicBezTo>
                  <a:cubicBezTo>
                    <a:pt x="73" y="0"/>
                    <a:pt x="78" y="5"/>
                    <a:pt x="79" y="12"/>
                  </a:cubicBezTo>
                  <a:cubicBezTo>
                    <a:pt x="80" y="18"/>
                    <a:pt x="77" y="25"/>
                    <a:pt x="71" y="27"/>
                  </a:cubicBezTo>
                  <a:cubicBezTo>
                    <a:pt x="69" y="28"/>
                    <a:pt x="67" y="29"/>
                    <a:pt x="65" y="29"/>
                  </a:cubicBezTo>
                  <a:cubicBezTo>
                    <a:pt x="48" y="29"/>
                    <a:pt x="32" y="29"/>
                    <a:pt x="16" y="29"/>
                  </a:cubicBezTo>
                  <a:cubicBezTo>
                    <a:pt x="8" y="29"/>
                    <a:pt x="2" y="23"/>
                    <a:pt x="1" y="16"/>
                  </a:cubicBezTo>
                  <a:cubicBezTo>
                    <a:pt x="0" y="9"/>
                    <a:pt x="5" y="2"/>
                    <a:pt x="12" y="1"/>
                  </a:cubicBezTo>
                  <a:cubicBezTo>
                    <a:pt x="14" y="0"/>
                    <a:pt x="15" y="0"/>
                    <a:pt x="17" y="0"/>
                  </a:cubicBezTo>
                  <a:cubicBezTo>
                    <a:pt x="25" y="0"/>
                    <a:pt x="33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6" name="Freeform 50">
              <a:extLst>
                <a:ext uri="{FF2B5EF4-FFF2-40B4-BE49-F238E27FC236}">
                  <a16:creationId xmlns:a16="http://schemas.microsoft.com/office/drawing/2014/main" id="{80ED38AC-36A7-CA45-1AE6-697DD01E3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580" y="3700331"/>
              <a:ext cx="91373" cy="33183"/>
            </a:xfrm>
            <a:custGeom>
              <a:avLst/>
              <a:gdLst>
                <a:gd name="T0" fmla="*/ 39 w 80"/>
                <a:gd name="T1" fmla="*/ 0 h 29"/>
                <a:gd name="T2" fmla="*/ 65 w 80"/>
                <a:gd name="T3" fmla="*/ 0 h 29"/>
                <a:gd name="T4" fmla="*/ 78 w 80"/>
                <a:gd name="T5" fmla="*/ 10 h 29"/>
                <a:gd name="T6" fmla="*/ 73 w 80"/>
                <a:gd name="T7" fmla="*/ 25 h 29"/>
                <a:gd name="T8" fmla="*/ 64 w 80"/>
                <a:gd name="T9" fmla="*/ 29 h 29"/>
                <a:gd name="T10" fmla="*/ 15 w 80"/>
                <a:gd name="T11" fmla="*/ 29 h 29"/>
                <a:gd name="T12" fmla="*/ 0 w 80"/>
                <a:gd name="T13" fmla="*/ 14 h 29"/>
                <a:gd name="T14" fmla="*/ 15 w 80"/>
                <a:gd name="T15" fmla="*/ 0 h 29"/>
                <a:gd name="T16" fmla="*/ 16 w 80"/>
                <a:gd name="T17" fmla="*/ 0 h 29"/>
                <a:gd name="T18" fmla="*/ 39 w 80"/>
                <a:gd name="T19" fmla="*/ 0 h 29"/>
                <a:gd name="T20" fmla="*/ 39 w 8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29">
                  <a:moveTo>
                    <a:pt x="39" y="0"/>
                  </a:moveTo>
                  <a:cubicBezTo>
                    <a:pt x="48" y="0"/>
                    <a:pt x="56" y="0"/>
                    <a:pt x="65" y="0"/>
                  </a:cubicBezTo>
                  <a:cubicBezTo>
                    <a:pt x="71" y="0"/>
                    <a:pt x="76" y="4"/>
                    <a:pt x="78" y="10"/>
                  </a:cubicBezTo>
                  <a:cubicBezTo>
                    <a:pt x="80" y="15"/>
                    <a:pt x="78" y="22"/>
                    <a:pt x="73" y="25"/>
                  </a:cubicBezTo>
                  <a:cubicBezTo>
                    <a:pt x="71" y="28"/>
                    <a:pt x="67" y="29"/>
                    <a:pt x="64" y="29"/>
                  </a:cubicBezTo>
                  <a:cubicBezTo>
                    <a:pt x="47" y="29"/>
                    <a:pt x="31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6" y="0"/>
                    <a:pt x="15" y="0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23" y="0"/>
                    <a:pt x="31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7" name="Freeform 51">
              <a:extLst>
                <a:ext uri="{FF2B5EF4-FFF2-40B4-BE49-F238E27FC236}">
                  <a16:creationId xmlns:a16="http://schemas.microsoft.com/office/drawing/2014/main" id="{9EFDE3F8-BFB9-2E70-1594-AC99D1519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235" y="3564233"/>
              <a:ext cx="91373" cy="31740"/>
            </a:xfrm>
            <a:custGeom>
              <a:avLst/>
              <a:gdLst>
                <a:gd name="T0" fmla="*/ 39 w 80"/>
                <a:gd name="T1" fmla="*/ 28 h 28"/>
                <a:gd name="T2" fmla="*/ 14 w 80"/>
                <a:gd name="T3" fmla="*/ 28 h 28"/>
                <a:gd name="T4" fmla="*/ 0 w 80"/>
                <a:gd name="T5" fmla="*/ 15 h 28"/>
                <a:gd name="T6" fmla="*/ 10 w 80"/>
                <a:gd name="T7" fmla="*/ 1 h 28"/>
                <a:gd name="T8" fmla="*/ 15 w 80"/>
                <a:gd name="T9" fmla="*/ 0 h 28"/>
                <a:gd name="T10" fmla="*/ 63 w 80"/>
                <a:gd name="T11" fmla="*/ 0 h 28"/>
                <a:gd name="T12" fmla="*/ 78 w 80"/>
                <a:gd name="T13" fmla="*/ 9 h 28"/>
                <a:gd name="T14" fmla="*/ 73 w 80"/>
                <a:gd name="T15" fmla="*/ 25 h 28"/>
                <a:gd name="T16" fmla="*/ 64 w 80"/>
                <a:gd name="T17" fmla="*/ 28 h 28"/>
                <a:gd name="T18" fmla="*/ 39 w 80"/>
                <a:gd name="T19" fmla="*/ 28 h 28"/>
                <a:gd name="T20" fmla="*/ 39 w 80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28">
                  <a:moveTo>
                    <a:pt x="39" y="28"/>
                  </a:moveTo>
                  <a:cubicBezTo>
                    <a:pt x="31" y="28"/>
                    <a:pt x="22" y="28"/>
                    <a:pt x="14" y="28"/>
                  </a:cubicBezTo>
                  <a:cubicBezTo>
                    <a:pt x="7" y="28"/>
                    <a:pt x="1" y="23"/>
                    <a:pt x="0" y="15"/>
                  </a:cubicBezTo>
                  <a:cubicBezTo>
                    <a:pt x="0" y="9"/>
                    <a:pt x="4" y="2"/>
                    <a:pt x="10" y="1"/>
                  </a:cubicBezTo>
                  <a:cubicBezTo>
                    <a:pt x="12" y="0"/>
                    <a:pt x="14" y="0"/>
                    <a:pt x="15" y="0"/>
                  </a:cubicBezTo>
                  <a:cubicBezTo>
                    <a:pt x="31" y="0"/>
                    <a:pt x="47" y="0"/>
                    <a:pt x="63" y="0"/>
                  </a:cubicBezTo>
                  <a:cubicBezTo>
                    <a:pt x="70" y="0"/>
                    <a:pt x="76" y="3"/>
                    <a:pt x="78" y="9"/>
                  </a:cubicBezTo>
                  <a:cubicBezTo>
                    <a:pt x="80" y="15"/>
                    <a:pt x="78" y="21"/>
                    <a:pt x="73" y="25"/>
                  </a:cubicBezTo>
                  <a:cubicBezTo>
                    <a:pt x="71" y="27"/>
                    <a:pt x="67" y="28"/>
                    <a:pt x="64" y="28"/>
                  </a:cubicBezTo>
                  <a:cubicBezTo>
                    <a:pt x="55" y="28"/>
                    <a:pt x="47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8" name="Freeform 52">
              <a:extLst>
                <a:ext uri="{FF2B5EF4-FFF2-40B4-BE49-F238E27FC236}">
                  <a16:creationId xmlns:a16="http://schemas.microsoft.com/office/drawing/2014/main" id="{DC6E87DA-F4BB-BD34-1DF6-5A4E6C6BE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5618" y="3564233"/>
              <a:ext cx="92335" cy="31740"/>
            </a:xfrm>
            <a:custGeom>
              <a:avLst/>
              <a:gdLst>
                <a:gd name="T0" fmla="*/ 40 w 81"/>
                <a:gd name="T1" fmla="*/ 28 h 28"/>
                <a:gd name="T2" fmla="*/ 15 w 81"/>
                <a:gd name="T3" fmla="*/ 28 h 28"/>
                <a:gd name="T4" fmla="*/ 1 w 81"/>
                <a:gd name="T5" fmla="*/ 16 h 28"/>
                <a:gd name="T6" fmla="*/ 11 w 81"/>
                <a:gd name="T7" fmla="*/ 1 h 28"/>
                <a:gd name="T8" fmla="*/ 16 w 81"/>
                <a:gd name="T9" fmla="*/ 0 h 28"/>
                <a:gd name="T10" fmla="*/ 64 w 81"/>
                <a:gd name="T11" fmla="*/ 0 h 28"/>
                <a:gd name="T12" fmla="*/ 79 w 81"/>
                <a:gd name="T13" fmla="*/ 18 h 28"/>
                <a:gd name="T14" fmla="*/ 65 w 81"/>
                <a:gd name="T15" fmla="*/ 28 h 28"/>
                <a:gd name="T16" fmla="*/ 40 w 81"/>
                <a:gd name="T17" fmla="*/ 28 h 28"/>
                <a:gd name="T18" fmla="*/ 40 w 81"/>
                <a:gd name="T1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28">
                  <a:moveTo>
                    <a:pt x="40" y="28"/>
                  </a:moveTo>
                  <a:cubicBezTo>
                    <a:pt x="32" y="28"/>
                    <a:pt x="23" y="28"/>
                    <a:pt x="15" y="28"/>
                  </a:cubicBezTo>
                  <a:cubicBezTo>
                    <a:pt x="8" y="28"/>
                    <a:pt x="2" y="23"/>
                    <a:pt x="1" y="16"/>
                  </a:cubicBezTo>
                  <a:cubicBezTo>
                    <a:pt x="0" y="9"/>
                    <a:pt x="5" y="3"/>
                    <a:pt x="11" y="1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32" y="0"/>
                    <a:pt x="48" y="0"/>
                    <a:pt x="64" y="0"/>
                  </a:cubicBezTo>
                  <a:cubicBezTo>
                    <a:pt x="75" y="0"/>
                    <a:pt x="81" y="8"/>
                    <a:pt x="79" y="18"/>
                  </a:cubicBezTo>
                  <a:cubicBezTo>
                    <a:pt x="77" y="24"/>
                    <a:pt x="72" y="28"/>
                    <a:pt x="65" y="28"/>
                  </a:cubicBezTo>
                  <a:cubicBezTo>
                    <a:pt x="57" y="28"/>
                    <a:pt x="49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9" name="Freeform 53">
              <a:extLst>
                <a:ext uri="{FF2B5EF4-FFF2-40B4-BE49-F238E27FC236}">
                  <a16:creationId xmlns:a16="http://schemas.microsoft.com/office/drawing/2014/main" id="{5F2BA61D-73FB-353A-267F-5FD092D45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722" y="3564233"/>
              <a:ext cx="91373" cy="31740"/>
            </a:xfrm>
            <a:custGeom>
              <a:avLst/>
              <a:gdLst>
                <a:gd name="T0" fmla="*/ 40 w 80"/>
                <a:gd name="T1" fmla="*/ 28 h 28"/>
                <a:gd name="T2" fmla="*/ 15 w 80"/>
                <a:gd name="T3" fmla="*/ 28 h 28"/>
                <a:gd name="T4" fmla="*/ 1 w 80"/>
                <a:gd name="T5" fmla="*/ 16 h 28"/>
                <a:gd name="T6" fmla="*/ 11 w 80"/>
                <a:gd name="T7" fmla="*/ 0 h 28"/>
                <a:gd name="T8" fmla="*/ 16 w 80"/>
                <a:gd name="T9" fmla="*/ 0 h 28"/>
                <a:gd name="T10" fmla="*/ 64 w 80"/>
                <a:gd name="T11" fmla="*/ 0 h 28"/>
                <a:gd name="T12" fmla="*/ 78 w 80"/>
                <a:gd name="T13" fmla="*/ 8 h 28"/>
                <a:gd name="T14" fmla="*/ 76 w 80"/>
                <a:gd name="T15" fmla="*/ 23 h 28"/>
                <a:gd name="T16" fmla="*/ 64 w 80"/>
                <a:gd name="T17" fmla="*/ 28 h 28"/>
                <a:gd name="T18" fmla="*/ 40 w 80"/>
                <a:gd name="T19" fmla="*/ 28 h 28"/>
                <a:gd name="T20" fmla="*/ 40 w 80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28">
                  <a:moveTo>
                    <a:pt x="40" y="28"/>
                  </a:moveTo>
                  <a:cubicBezTo>
                    <a:pt x="32" y="28"/>
                    <a:pt x="23" y="28"/>
                    <a:pt x="15" y="28"/>
                  </a:cubicBezTo>
                  <a:cubicBezTo>
                    <a:pt x="8" y="28"/>
                    <a:pt x="2" y="23"/>
                    <a:pt x="1" y="16"/>
                  </a:cubicBezTo>
                  <a:cubicBezTo>
                    <a:pt x="0" y="9"/>
                    <a:pt x="4" y="2"/>
                    <a:pt x="11" y="0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32" y="0"/>
                    <a:pt x="48" y="0"/>
                    <a:pt x="64" y="0"/>
                  </a:cubicBezTo>
                  <a:cubicBezTo>
                    <a:pt x="70" y="0"/>
                    <a:pt x="75" y="2"/>
                    <a:pt x="78" y="8"/>
                  </a:cubicBezTo>
                  <a:cubicBezTo>
                    <a:pt x="80" y="13"/>
                    <a:pt x="80" y="18"/>
                    <a:pt x="76" y="23"/>
                  </a:cubicBezTo>
                  <a:cubicBezTo>
                    <a:pt x="73" y="27"/>
                    <a:pt x="69" y="28"/>
                    <a:pt x="64" y="28"/>
                  </a:cubicBezTo>
                  <a:cubicBezTo>
                    <a:pt x="56" y="28"/>
                    <a:pt x="48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0" name="Freeform 54">
              <a:extLst>
                <a:ext uri="{FF2B5EF4-FFF2-40B4-BE49-F238E27FC236}">
                  <a16:creationId xmlns:a16="http://schemas.microsoft.com/office/drawing/2014/main" id="{398BE819-BE1D-57C1-4B9C-92B0A2541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3651" y="3564233"/>
              <a:ext cx="91373" cy="31740"/>
            </a:xfrm>
            <a:custGeom>
              <a:avLst/>
              <a:gdLst>
                <a:gd name="T0" fmla="*/ 40 w 80"/>
                <a:gd name="T1" fmla="*/ 28 h 28"/>
                <a:gd name="T2" fmla="*/ 14 w 80"/>
                <a:gd name="T3" fmla="*/ 28 h 28"/>
                <a:gd name="T4" fmla="*/ 1 w 80"/>
                <a:gd name="T5" fmla="*/ 16 h 28"/>
                <a:gd name="T6" fmla="*/ 11 w 80"/>
                <a:gd name="T7" fmla="*/ 1 h 28"/>
                <a:gd name="T8" fmla="*/ 15 w 80"/>
                <a:gd name="T9" fmla="*/ 0 h 28"/>
                <a:gd name="T10" fmla="*/ 64 w 80"/>
                <a:gd name="T11" fmla="*/ 0 h 28"/>
                <a:gd name="T12" fmla="*/ 78 w 80"/>
                <a:gd name="T13" fmla="*/ 9 h 28"/>
                <a:gd name="T14" fmla="*/ 73 w 80"/>
                <a:gd name="T15" fmla="*/ 25 h 28"/>
                <a:gd name="T16" fmla="*/ 64 w 80"/>
                <a:gd name="T17" fmla="*/ 28 h 28"/>
                <a:gd name="T18" fmla="*/ 40 w 80"/>
                <a:gd name="T19" fmla="*/ 28 h 28"/>
                <a:gd name="T20" fmla="*/ 40 w 80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28">
                  <a:moveTo>
                    <a:pt x="40" y="28"/>
                  </a:moveTo>
                  <a:cubicBezTo>
                    <a:pt x="31" y="28"/>
                    <a:pt x="23" y="28"/>
                    <a:pt x="14" y="28"/>
                  </a:cubicBezTo>
                  <a:cubicBezTo>
                    <a:pt x="7" y="28"/>
                    <a:pt x="2" y="23"/>
                    <a:pt x="1" y="16"/>
                  </a:cubicBezTo>
                  <a:cubicBezTo>
                    <a:pt x="0" y="9"/>
                    <a:pt x="4" y="3"/>
                    <a:pt x="11" y="1"/>
                  </a:cubicBezTo>
                  <a:cubicBezTo>
                    <a:pt x="12" y="0"/>
                    <a:pt x="14" y="0"/>
                    <a:pt x="15" y="0"/>
                  </a:cubicBezTo>
                  <a:cubicBezTo>
                    <a:pt x="32" y="0"/>
                    <a:pt x="48" y="0"/>
                    <a:pt x="64" y="0"/>
                  </a:cubicBezTo>
                  <a:cubicBezTo>
                    <a:pt x="71" y="0"/>
                    <a:pt x="76" y="4"/>
                    <a:pt x="78" y="9"/>
                  </a:cubicBezTo>
                  <a:cubicBezTo>
                    <a:pt x="80" y="15"/>
                    <a:pt x="78" y="22"/>
                    <a:pt x="73" y="25"/>
                  </a:cubicBezTo>
                  <a:cubicBezTo>
                    <a:pt x="71" y="28"/>
                    <a:pt x="67" y="28"/>
                    <a:pt x="64" y="28"/>
                  </a:cubicBezTo>
                  <a:cubicBezTo>
                    <a:pt x="56" y="28"/>
                    <a:pt x="48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1" name="Freeform 55">
              <a:extLst>
                <a:ext uri="{FF2B5EF4-FFF2-40B4-BE49-F238E27FC236}">
                  <a16:creationId xmlns:a16="http://schemas.microsoft.com/office/drawing/2014/main" id="{E1765AC3-2379-5BBC-7F60-3B1153A9E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792" y="3631561"/>
              <a:ext cx="93778" cy="33183"/>
            </a:xfrm>
            <a:custGeom>
              <a:avLst/>
              <a:gdLst>
                <a:gd name="T0" fmla="*/ 41 w 82"/>
                <a:gd name="T1" fmla="*/ 0 h 29"/>
                <a:gd name="T2" fmla="*/ 66 w 82"/>
                <a:gd name="T3" fmla="*/ 1 h 29"/>
                <a:gd name="T4" fmla="*/ 79 w 82"/>
                <a:gd name="T5" fmla="*/ 19 h 29"/>
                <a:gd name="T6" fmla="*/ 67 w 82"/>
                <a:gd name="T7" fmla="*/ 29 h 29"/>
                <a:gd name="T8" fmla="*/ 64 w 82"/>
                <a:gd name="T9" fmla="*/ 29 h 29"/>
                <a:gd name="T10" fmla="*/ 17 w 82"/>
                <a:gd name="T11" fmla="*/ 29 h 29"/>
                <a:gd name="T12" fmla="*/ 2 w 82"/>
                <a:gd name="T13" fmla="*/ 18 h 29"/>
                <a:gd name="T14" fmla="*/ 15 w 82"/>
                <a:gd name="T15" fmla="*/ 1 h 29"/>
                <a:gd name="T16" fmla="*/ 41 w 82"/>
                <a:gd name="T17" fmla="*/ 0 h 29"/>
                <a:gd name="T18" fmla="*/ 41 w 82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29">
                  <a:moveTo>
                    <a:pt x="41" y="0"/>
                  </a:moveTo>
                  <a:cubicBezTo>
                    <a:pt x="49" y="0"/>
                    <a:pt x="58" y="0"/>
                    <a:pt x="66" y="1"/>
                  </a:cubicBezTo>
                  <a:cubicBezTo>
                    <a:pt x="75" y="1"/>
                    <a:pt x="82" y="10"/>
                    <a:pt x="79" y="19"/>
                  </a:cubicBezTo>
                  <a:cubicBezTo>
                    <a:pt x="77" y="24"/>
                    <a:pt x="73" y="28"/>
                    <a:pt x="67" y="29"/>
                  </a:cubicBezTo>
                  <a:cubicBezTo>
                    <a:pt x="66" y="29"/>
                    <a:pt x="65" y="29"/>
                    <a:pt x="64" y="29"/>
                  </a:cubicBezTo>
                  <a:cubicBezTo>
                    <a:pt x="48" y="29"/>
                    <a:pt x="32" y="29"/>
                    <a:pt x="17" y="29"/>
                  </a:cubicBezTo>
                  <a:cubicBezTo>
                    <a:pt x="9" y="29"/>
                    <a:pt x="3" y="25"/>
                    <a:pt x="2" y="18"/>
                  </a:cubicBezTo>
                  <a:cubicBezTo>
                    <a:pt x="0" y="10"/>
                    <a:pt x="6" y="1"/>
                    <a:pt x="15" y="1"/>
                  </a:cubicBezTo>
                  <a:cubicBezTo>
                    <a:pt x="23" y="0"/>
                    <a:pt x="3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2" name="Freeform 56">
              <a:extLst>
                <a:ext uri="{FF2B5EF4-FFF2-40B4-BE49-F238E27FC236}">
                  <a16:creationId xmlns:a16="http://schemas.microsoft.com/office/drawing/2014/main" id="{EC5CEEBC-467A-9CC9-DBFB-76A230D5B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580" y="3631561"/>
              <a:ext cx="91373" cy="33183"/>
            </a:xfrm>
            <a:custGeom>
              <a:avLst/>
              <a:gdLst>
                <a:gd name="T0" fmla="*/ 39 w 80"/>
                <a:gd name="T1" fmla="*/ 0 h 29"/>
                <a:gd name="T2" fmla="*/ 65 w 80"/>
                <a:gd name="T3" fmla="*/ 1 h 29"/>
                <a:gd name="T4" fmla="*/ 78 w 80"/>
                <a:gd name="T5" fmla="*/ 10 h 29"/>
                <a:gd name="T6" fmla="*/ 73 w 80"/>
                <a:gd name="T7" fmla="*/ 26 h 29"/>
                <a:gd name="T8" fmla="*/ 65 w 80"/>
                <a:gd name="T9" fmla="*/ 29 h 29"/>
                <a:gd name="T10" fmla="*/ 14 w 80"/>
                <a:gd name="T11" fmla="*/ 29 h 29"/>
                <a:gd name="T12" fmla="*/ 0 w 80"/>
                <a:gd name="T13" fmla="*/ 16 h 29"/>
                <a:gd name="T14" fmla="*/ 11 w 80"/>
                <a:gd name="T15" fmla="*/ 1 h 29"/>
                <a:gd name="T16" fmla="*/ 16 w 80"/>
                <a:gd name="T17" fmla="*/ 0 h 29"/>
                <a:gd name="T18" fmla="*/ 39 w 80"/>
                <a:gd name="T19" fmla="*/ 0 h 29"/>
                <a:gd name="T20" fmla="*/ 39 w 8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29">
                  <a:moveTo>
                    <a:pt x="39" y="0"/>
                  </a:moveTo>
                  <a:cubicBezTo>
                    <a:pt x="48" y="0"/>
                    <a:pt x="57" y="0"/>
                    <a:pt x="65" y="1"/>
                  </a:cubicBezTo>
                  <a:cubicBezTo>
                    <a:pt x="71" y="1"/>
                    <a:pt x="76" y="5"/>
                    <a:pt x="78" y="10"/>
                  </a:cubicBezTo>
                  <a:cubicBezTo>
                    <a:pt x="80" y="16"/>
                    <a:pt x="78" y="22"/>
                    <a:pt x="73" y="26"/>
                  </a:cubicBezTo>
                  <a:cubicBezTo>
                    <a:pt x="71" y="27"/>
                    <a:pt x="68" y="29"/>
                    <a:pt x="65" y="29"/>
                  </a:cubicBezTo>
                  <a:cubicBezTo>
                    <a:pt x="48" y="29"/>
                    <a:pt x="31" y="29"/>
                    <a:pt x="14" y="29"/>
                  </a:cubicBezTo>
                  <a:cubicBezTo>
                    <a:pt x="6" y="29"/>
                    <a:pt x="1" y="23"/>
                    <a:pt x="0" y="16"/>
                  </a:cubicBezTo>
                  <a:cubicBezTo>
                    <a:pt x="0" y="9"/>
                    <a:pt x="4" y="3"/>
                    <a:pt x="11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24" y="0"/>
                    <a:pt x="32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3" name="Freeform 57">
              <a:extLst>
                <a:ext uri="{FF2B5EF4-FFF2-40B4-BE49-F238E27FC236}">
                  <a16:creationId xmlns:a16="http://schemas.microsoft.com/office/drawing/2014/main" id="{C4D52E95-02FC-83BB-2020-7554FD4A9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164" y="3631561"/>
              <a:ext cx="89930" cy="33183"/>
            </a:xfrm>
            <a:custGeom>
              <a:avLst/>
              <a:gdLst>
                <a:gd name="T0" fmla="*/ 39 w 79"/>
                <a:gd name="T1" fmla="*/ 0 h 29"/>
                <a:gd name="T2" fmla="*/ 65 w 79"/>
                <a:gd name="T3" fmla="*/ 1 h 29"/>
                <a:gd name="T4" fmla="*/ 77 w 79"/>
                <a:gd name="T5" fmla="*/ 9 h 29"/>
                <a:gd name="T6" fmla="*/ 75 w 79"/>
                <a:gd name="T7" fmla="*/ 24 h 29"/>
                <a:gd name="T8" fmla="*/ 64 w 79"/>
                <a:gd name="T9" fmla="*/ 29 h 29"/>
                <a:gd name="T10" fmla="*/ 14 w 79"/>
                <a:gd name="T11" fmla="*/ 29 h 29"/>
                <a:gd name="T12" fmla="*/ 0 w 79"/>
                <a:gd name="T13" fmla="*/ 15 h 29"/>
                <a:gd name="T14" fmla="*/ 14 w 79"/>
                <a:gd name="T15" fmla="*/ 0 h 29"/>
                <a:gd name="T16" fmla="*/ 39 w 79"/>
                <a:gd name="T17" fmla="*/ 0 h 29"/>
                <a:gd name="T18" fmla="*/ 39 w 79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29">
                  <a:moveTo>
                    <a:pt x="39" y="0"/>
                  </a:moveTo>
                  <a:cubicBezTo>
                    <a:pt x="48" y="0"/>
                    <a:pt x="56" y="0"/>
                    <a:pt x="65" y="1"/>
                  </a:cubicBezTo>
                  <a:cubicBezTo>
                    <a:pt x="71" y="1"/>
                    <a:pt x="75" y="4"/>
                    <a:pt x="77" y="9"/>
                  </a:cubicBezTo>
                  <a:cubicBezTo>
                    <a:pt x="79" y="14"/>
                    <a:pt x="78" y="19"/>
                    <a:pt x="75" y="24"/>
                  </a:cubicBezTo>
                  <a:cubicBezTo>
                    <a:pt x="72" y="27"/>
                    <a:pt x="68" y="29"/>
                    <a:pt x="64" y="29"/>
                  </a:cubicBezTo>
                  <a:cubicBezTo>
                    <a:pt x="47" y="29"/>
                    <a:pt x="31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1"/>
                    <a:pt x="14" y="0"/>
                  </a:cubicBezTo>
                  <a:cubicBezTo>
                    <a:pt x="23" y="0"/>
                    <a:pt x="31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4" name="Freeform 58">
              <a:extLst>
                <a:ext uri="{FF2B5EF4-FFF2-40B4-BE49-F238E27FC236}">
                  <a16:creationId xmlns:a16="http://schemas.microsoft.com/office/drawing/2014/main" id="{E8BF8270-9943-3381-6A02-2AF129E0F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2689" y="3631561"/>
              <a:ext cx="93778" cy="33183"/>
            </a:xfrm>
            <a:custGeom>
              <a:avLst/>
              <a:gdLst>
                <a:gd name="T0" fmla="*/ 41 w 82"/>
                <a:gd name="T1" fmla="*/ 0 h 29"/>
                <a:gd name="T2" fmla="*/ 67 w 82"/>
                <a:gd name="T3" fmla="*/ 1 h 29"/>
                <a:gd name="T4" fmla="*/ 79 w 82"/>
                <a:gd name="T5" fmla="*/ 19 h 29"/>
                <a:gd name="T6" fmla="*/ 68 w 82"/>
                <a:gd name="T7" fmla="*/ 29 h 29"/>
                <a:gd name="T8" fmla="*/ 65 w 82"/>
                <a:gd name="T9" fmla="*/ 29 h 29"/>
                <a:gd name="T10" fmla="*/ 17 w 82"/>
                <a:gd name="T11" fmla="*/ 29 h 29"/>
                <a:gd name="T12" fmla="*/ 2 w 82"/>
                <a:gd name="T13" fmla="*/ 12 h 29"/>
                <a:gd name="T14" fmla="*/ 16 w 82"/>
                <a:gd name="T15" fmla="*/ 0 h 29"/>
                <a:gd name="T16" fmla="*/ 41 w 82"/>
                <a:gd name="T17" fmla="*/ 0 h 29"/>
                <a:gd name="T18" fmla="*/ 41 w 82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29">
                  <a:moveTo>
                    <a:pt x="41" y="0"/>
                  </a:moveTo>
                  <a:cubicBezTo>
                    <a:pt x="49" y="0"/>
                    <a:pt x="58" y="0"/>
                    <a:pt x="67" y="1"/>
                  </a:cubicBezTo>
                  <a:cubicBezTo>
                    <a:pt x="76" y="1"/>
                    <a:pt x="82" y="10"/>
                    <a:pt x="79" y="19"/>
                  </a:cubicBezTo>
                  <a:cubicBezTo>
                    <a:pt x="77" y="25"/>
                    <a:pt x="73" y="28"/>
                    <a:pt x="68" y="29"/>
                  </a:cubicBezTo>
                  <a:cubicBezTo>
                    <a:pt x="67" y="29"/>
                    <a:pt x="66" y="29"/>
                    <a:pt x="65" y="29"/>
                  </a:cubicBezTo>
                  <a:cubicBezTo>
                    <a:pt x="49" y="29"/>
                    <a:pt x="33" y="29"/>
                    <a:pt x="17" y="29"/>
                  </a:cubicBezTo>
                  <a:cubicBezTo>
                    <a:pt x="7" y="29"/>
                    <a:pt x="0" y="21"/>
                    <a:pt x="2" y="12"/>
                  </a:cubicBezTo>
                  <a:cubicBezTo>
                    <a:pt x="3" y="5"/>
                    <a:pt x="9" y="1"/>
                    <a:pt x="16" y="0"/>
                  </a:cubicBezTo>
                  <a:cubicBezTo>
                    <a:pt x="25" y="0"/>
                    <a:pt x="33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2A75619F-3A09-1623-288F-909374EC6FDA}"/>
                </a:ext>
              </a:extLst>
            </p:cNvPr>
            <p:cNvGrpSpPr/>
            <p:nvPr/>
          </p:nvGrpSpPr>
          <p:grpSpPr>
            <a:xfrm rot="18900000">
              <a:off x="1614170" y="2917188"/>
              <a:ext cx="366172" cy="523239"/>
              <a:chOff x="-5143501" y="2132013"/>
              <a:chExt cx="1831975" cy="2617788"/>
            </a:xfrm>
          </p:grpSpPr>
          <p:sp>
            <p:nvSpPr>
              <p:cNvPr id="326" name="Freeform 7">
                <a:extLst>
                  <a:ext uri="{FF2B5EF4-FFF2-40B4-BE49-F238E27FC236}">
                    <a16:creationId xmlns:a16="http://schemas.microsoft.com/office/drawing/2014/main" id="{B6804B17-862A-6AEE-3A4C-0D04F5A3B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53013" y="2335213"/>
                <a:ext cx="1646238" cy="2206625"/>
              </a:xfrm>
              <a:custGeom>
                <a:avLst/>
                <a:gdLst>
                  <a:gd name="T0" fmla="*/ 436 w 436"/>
                  <a:gd name="T1" fmla="*/ 0 h 584"/>
                  <a:gd name="T2" fmla="*/ 436 w 436"/>
                  <a:gd name="T3" fmla="*/ 584 h 584"/>
                  <a:gd name="T4" fmla="*/ 0 w 436"/>
                  <a:gd name="T5" fmla="*/ 584 h 584"/>
                  <a:gd name="T6" fmla="*/ 0 w 436"/>
                  <a:gd name="T7" fmla="*/ 0 h 584"/>
                  <a:gd name="T8" fmla="*/ 436 w 436"/>
                  <a:gd name="T9" fmla="*/ 0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6" h="584">
                    <a:moveTo>
                      <a:pt x="436" y="0"/>
                    </a:moveTo>
                    <a:cubicBezTo>
                      <a:pt x="436" y="195"/>
                      <a:pt x="436" y="389"/>
                      <a:pt x="436" y="584"/>
                    </a:cubicBezTo>
                    <a:cubicBezTo>
                      <a:pt x="291" y="584"/>
                      <a:pt x="146" y="584"/>
                      <a:pt x="0" y="584"/>
                    </a:cubicBezTo>
                    <a:cubicBezTo>
                      <a:pt x="0" y="390"/>
                      <a:pt x="0" y="195"/>
                      <a:pt x="0" y="0"/>
                    </a:cubicBezTo>
                    <a:cubicBezTo>
                      <a:pt x="145" y="0"/>
                      <a:pt x="291" y="0"/>
                      <a:pt x="4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7" name="Freeform 8">
                <a:extLst>
                  <a:ext uri="{FF2B5EF4-FFF2-40B4-BE49-F238E27FC236}">
                    <a16:creationId xmlns:a16="http://schemas.microsoft.com/office/drawing/2014/main" id="{4D8DC21B-790A-596B-7E90-7F7651265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286251" y="4594225"/>
                <a:ext cx="112713" cy="112713"/>
              </a:xfrm>
              <a:custGeom>
                <a:avLst/>
                <a:gdLst>
                  <a:gd name="T0" fmla="*/ 30 w 30"/>
                  <a:gd name="T1" fmla="*/ 15 h 30"/>
                  <a:gd name="T2" fmla="*/ 15 w 30"/>
                  <a:gd name="T3" fmla="*/ 30 h 30"/>
                  <a:gd name="T4" fmla="*/ 0 w 30"/>
                  <a:gd name="T5" fmla="*/ 15 h 30"/>
                  <a:gd name="T6" fmla="*/ 15 w 30"/>
                  <a:gd name="T7" fmla="*/ 0 h 30"/>
                  <a:gd name="T8" fmla="*/ 30 w 30"/>
                  <a:gd name="T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cubicBezTo>
                      <a:pt x="30" y="23"/>
                      <a:pt x="24" y="30"/>
                      <a:pt x="15" y="30"/>
                    </a:cubicBezTo>
                    <a:cubicBezTo>
                      <a:pt x="7" y="30"/>
                      <a:pt x="0" y="24"/>
                      <a:pt x="0" y="15"/>
                    </a:cubicBezTo>
                    <a:cubicBezTo>
                      <a:pt x="0" y="6"/>
                      <a:pt x="6" y="0"/>
                      <a:pt x="15" y="0"/>
                    </a:cubicBezTo>
                    <a:cubicBezTo>
                      <a:pt x="24" y="0"/>
                      <a:pt x="30" y="6"/>
                      <a:pt x="30" y="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8" name="Freeform 9">
                <a:extLst>
                  <a:ext uri="{FF2B5EF4-FFF2-40B4-BE49-F238E27FC236}">
                    <a16:creationId xmlns:a16="http://schemas.microsoft.com/office/drawing/2014/main" id="{6D400992-7F2D-397D-F32A-95FBA5671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244976" y="2214563"/>
                <a:ext cx="30163" cy="30163"/>
              </a:xfrm>
              <a:custGeom>
                <a:avLst/>
                <a:gdLst>
                  <a:gd name="T0" fmla="*/ 8 w 8"/>
                  <a:gd name="T1" fmla="*/ 4 h 8"/>
                  <a:gd name="T2" fmla="*/ 4 w 8"/>
                  <a:gd name="T3" fmla="*/ 7 h 8"/>
                  <a:gd name="T4" fmla="*/ 0 w 8"/>
                  <a:gd name="T5" fmla="*/ 4 h 8"/>
                  <a:gd name="T6" fmla="*/ 4 w 8"/>
                  <a:gd name="T7" fmla="*/ 0 h 8"/>
                  <a:gd name="T8" fmla="*/ 8 w 8"/>
                  <a:gd name="T9" fmla="*/ 3 h 8"/>
                  <a:gd name="T10" fmla="*/ 8 w 8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cubicBezTo>
                      <a:pt x="7" y="5"/>
                      <a:pt x="6" y="7"/>
                      <a:pt x="4" y="7"/>
                    </a:cubicBezTo>
                    <a:cubicBezTo>
                      <a:pt x="2" y="8"/>
                      <a:pt x="1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7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9" name="Freeform 6">
                <a:extLst>
                  <a:ext uri="{FF2B5EF4-FFF2-40B4-BE49-F238E27FC236}">
                    <a16:creationId xmlns:a16="http://schemas.microsoft.com/office/drawing/2014/main" id="{4B185477-7011-76D0-1EB3-43583465CD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143501" y="2132013"/>
                <a:ext cx="1831975" cy="2617788"/>
              </a:xfrm>
              <a:custGeom>
                <a:avLst/>
                <a:gdLst>
                  <a:gd name="T0" fmla="*/ 0 w 485"/>
                  <a:gd name="T1" fmla="*/ 346 h 693"/>
                  <a:gd name="T2" fmla="*/ 0 w 485"/>
                  <a:gd name="T3" fmla="*/ 26 h 693"/>
                  <a:gd name="T4" fmla="*/ 8 w 485"/>
                  <a:gd name="T5" fmla="*/ 6 h 693"/>
                  <a:gd name="T6" fmla="*/ 23 w 485"/>
                  <a:gd name="T7" fmla="*/ 0 h 693"/>
                  <a:gd name="T8" fmla="*/ 25 w 485"/>
                  <a:gd name="T9" fmla="*/ 0 h 693"/>
                  <a:gd name="T10" fmla="*/ 459 w 485"/>
                  <a:gd name="T11" fmla="*/ 0 h 693"/>
                  <a:gd name="T12" fmla="*/ 482 w 485"/>
                  <a:gd name="T13" fmla="*/ 12 h 693"/>
                  <a:gd name="T14" fmla="*/ 484 w 485"/>
                  <a:gd name="T15" fmla="*/ 22 h 693"/>
                  <a:gd name="T16" fmla="*/ 484 w 485"/>
                  <a:gd name="T17" fmla="*/ 26 h 693"/>
                  <a:gd name="T18" fmla="*/ 484 w 485"/>
                  <a:gd name="T19" fmla="*/ 667 h 693"/>
                  <a:gd name="T20" fmla="*/ 483 w 485"/>
                  <a:gd name="T21" fmla="*/ 676 h 693"/>
                  <a:gd name="T22" fmla="*/ 461 w 485"/>
                  <a:gd name="T23" fmla="*/ 693 h 693"/>
                  <a:gd name="T24" fmla="*/ 458 w 485"/>
                  <a:gd name="T25" fmla="*/ 693 h 693"/>
                  <a:gd name="T26" fmla="*/ 26 w 485"/>
                  <a:gd name="T27" fmla="*/ 693 h 693"/>
                  <a:gd name="T28" fmla="*/ 6 w 485"/>
                  <a:gd name="T29" fmla="*/ 685 h 693"/>
                  <a:gd name="T30" fmla="*/ 0 w 485"/>
                  <a:gd name="T31" fmla="*/ 670 h 693"/>
                  <a:gd name="T32" fmla="*/ 0 w 485"/>
                  <a:gd name="T33" fmla="*/ 665 h 693"/>
                  <a:gd name="T34" fmla="*/ 0 w 485"/>
                  <a:gd name="T35" fmla="*/ 346 h 693"/>
                  <a:gd name="T36" fmla="*/ 460 w 485"/>
                  <a:gd name="T37" fmla="*/ 54 h 693"/>
                  <a:gd name="T38" fmla="*/ 24 w 485"/>
                  <a:gd name="T39" fmla="*/ 54 h 693"/>
                  <a:gd name="T40" fmla="*/ 24 w 485"/>
                  <a:gd name="T41" fmla="*/ 638 h 693"/>
                  <a:gd name="T42" fmla="*/ 460 w 485"/>
                  <a:gd name="T43" fmla="*/ 638 h 693"/>
                  <a:gd name="T44" fmla="*/ 460 w 485"/>
                  <a:gd name="T45" fmla="*/ 54 h 693"/>
                  <a:gd name="T46" fmla="*/ 257 w 485"/>
                  <a:gd name="T47" fmla="*/ 667 h 693"/>
                  <a:gd name="T48" fmla="*/ 242 w 485"/>
                  <a:gd name="T49" fmla="*/ 652 h 693"/>
                  <a:gd name="T50" fmla="*/ 227 w 485"/>
                  <a:gd name="T51" fmla="*/ 667 h 693"/>
                  <a:gd name="T52" fmla="*/ 242 w 485"/>
                  <a:gd name="T53" fmla="*/ 682 h 693"/>
                  <a:gd name="T54" fmla="*/ 257 w 485"/>
                  <a:gd name="T55" fmla="*/ 667 h 693"/>
                  <a:gd name="T56" fmla="*/ 246 w 485"/>
                  <a:gd name="T57" fmla="*/ 26 h 693"/>
                  <a:gd name="T58" fmla="*/ 246 w 485"/>
                  <a:gd name="T59" fmla="*/ 25 h 693"/>
                  <a:gd name="T60" fmla="*/ 242 w 485"/>
                  <a:gd name="T61" fmla="*/ 22 h 693"/>
                  <a:gd name="T62" fmla="*/ 238 w 485"/>
                  <a:gd name="T63" fmla="*/ 26 h 693"/>
                  <a:gd name="T64" fmla="*/ 242 w 485"/>
                  <a:gd name="T65" fmla="*/ 29 h 693"/>
                  <a:gd name="T66" fmla="*/ 246 w 485"/>
                  <a:gd name="T67" fmla="*/ 26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5" h="693">
                    <a:moveTo>
                      <a:pt x="0" y="346"/>
                    </a:moveTo>
                    <a:cubicBezTo>
                      <a:pt x="0" y="240"/>
                      <a:pt x="0" y="133"/>
                      <a:pt x="0" y="26"/>
                    </a:cubicBezTo>
                    <a:cubicBezTo>
                      <a:pt x="0" y="18"/>
                      <a:pt x="2" y="11"/>
                      <a:pt x="8" y="6"/>
                    </a:cubicBezTo>
                    <a:cubicBezTo>
                      <a:pt x="12" y="2"/>
                      <a:pt x="17" y="0"/>
                      <a:pt x="23" y="0"/>
                    </a:cubicBezTo>
                    <a:cubicBezTo>
                      <a:pt x="24" y="0"/>
                      <a:pt x="24" y="0"/>
                      <a:pt x="25" y="0"/>
                    </a:cubicBezTo>
                    <a:cubicBezTo>
                      <a:pt x="170" y="0"/>
                      <a:pt x="314" y="0"/>
                      <a:pt x="459" y="0"/>
                    </a:cubicBezTo>
                    <a:cubicBezTo>
                      <a:pt x="469" y="0"/>
                      <a:pt x="477" y="3"/>
                      <a:pt x="482" y="12"/>
                    </a:cubicBezTo>
                    <a:cubicBezTo>
                      <a:pt x="483" y="15"/>
                      <a:pt x="484" y="19"/>
                      <a:pt x="484" y="22"/>
                    </a:cubicBezTo>
                    <a:cubicBezTo>
                      <a:pt x="485" y="23"/>
                      <a:pt x="484" y="25"/>
                      <a:pt x="484" y="26"/>
                    </a:cubicBezTo>
                    <a:cubicBezTo>
                      <a:pt x="484" y="240"/>
                      <a:pt x="484" y="453"/>
                      <a:pt x="484" y="667"/>
                    </a:cubicBezTo>
                    <a:cubicBezTo>
                      <a:pt x="484" y="670"/>
                      <a:pt x="484" y="673"/>
                      <a:pt x="483" y="676"/>
                    </a:cubicBezTo>
                    <a:cubicBezTo>
                      <a:pt x="480" y="686"/>
                      <a:pt x="472" y="693"/>
                      <a:pt x="461" y="693"/>
                    </a:cubicBezTo>
                    <a:cubicBezTo>
                      <a:pt x="460" y="693"/>
                      <a:pt x="459" y="693"/>
                      <a:pt x="458" y="693"/>
                    </a:cubicBezTo>
                    <a:cubicBezTo>
                      <a:pt x="314" y="693"/>
                      <a:pt x="170" y="693"/>
                      <a:pt x="26" y="693"/>
                    </a:cubicBezTo>
                    <a:cubicBezTo>
                      <a:pt x="18" y="693"/>
                      <a:pt x="11" y="691"/>
                      <a:pt x="6" y="685"/>
                    </a:cubicBezTo>
                    <a:cubicBezTo>
                      <a:pt x="2" y="681"/>
                      <a:pt x="0" y="676"/>
                      <a:pt x="0" y="670"/>
                    </a:cubicBezTo>
                    <a:cubicBezTo>
                      <a:pt x="0" y="669"/>
                      <a:pt x="0" y="667"/>
                      <a:pt x="0" y="665"/>
                    </a:cubicBezTo>
                    <a:cubicBezTo>
                      <a:pt x="0" y="559"/>
                      <a:pt x="0" y="453"/>
                      <a:pt x="0" y="346"/>
                    </a:cubicBezTo>
                    <a:close/>
                    <a:moveTo>
                      <a:pt x="460" y="54"/>
                    </a:moveTo>
                    <a:cubicBezTo>
                      <a:pt x="315" y="54"/>
                      <a:pt x="169" y="54"/>
                      <a:pt x="24" y="54"/>
                    </a:cubicBezTo>
                    <a:cubicBezTo>
                      <a:pt x="24" y="249"/>
                      <a:pt x="24" y="444"/>
                      <a:pt x="24" y="638"/>
                    </a:cubicBezTo>
                    <a:cubicBezTo>
                      <a:pt x="170" y="638"/>
                      <a:pt x="315" y="638"/>
                      <a:pt x="460" y="638"/>
                    </a:cubicBezTo>
                    <a:cubicBezTo>
                      <a:pt x="460" y="443"/>
                      <a:pt x="460" y="249"/>
                      <a:pt x="460" y="54"/>
                    </a:cubicBezTo>
                    <a:close/>
                    <a:moveTo>
                      <a:pt x="257" y="667"/>
                    </a:moveTo>
                    <a:cubicBezTo>
                      <a:pt x="257" y="658"/>
                      <a:pt x="251" y="652"/>
                      <a:pt x="242" y="652"/>
                    </a:cubicBezTo>
                    <a:cubicBezTo>
                      <a:pt x="233" y="652"/>
                      <a:pt x="227" y="658"/>
                      <a:pt x="227" y="667"/>
                    </a:cubicBezTo>
                    <a:cubicBezTo>
                      <a:pt x="227" y="676"/>
                      <a:pt x="234" y="682"/>
                      <a:pt x="242" y="682"/>
                    </a:cubicBezTo>
                    <a:cubicBezTo>
                      <a:pt x="251" y="682"/>
                      <a:pt x="257" y="675"/>
                      <a:pt x="257" y="667"/>
                    </a:cubicBezTo>
                    <a:close/>
                    <a:moveTo>
                      <a:pt x="246" y="26"/>
                    </a:moveTo>
                    <a:cubicBezTo>
                      <a:pt x="246" y="26"/>
                      <a:pt x="246" y="25"/>
                      <a:pt x="246" y="25"/>
                    </a:cubicBezTo>
                    <a:cubicBezTo>
                      <a:pt x="245" y="24"/>
                      <a:pt x="243" y="22"/>
                      <a:pt x="242" y="22"/>
                    </a:cubicBezTo>
                    <a:cubicBezTo>
                      <a:pt x="240" y="22"/>
                      <a:pt x="238" y="24"/>
                      <a:pt x="238" y="26"/>
                    </a:cubicBezTo>
                    <a:cubicBezTo>
                      <a:pt x="239" y="28"/>
                      <a:pt x="240" y="30"/>
                      <a:pt x="242" y="29"/>
                    </a:cubicBezTo>
                    <a:cubicBezTo>
                      <a:pt x="244" y="29"/>
                      <a:pt x="245" y="27"/>
                      <a:pt x="246" y="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6502B30B-146F-1EED-2A93-C2A4BC288534}"/>
              </a:ext>
            </a:extLst>
          </p:cNvPr>
          <p:cNvGrpSpPr/>
          <p:nvPr/>
        </p:nvGrpSpPr>
        <p:grpSpPr>
          <a:xfrm>
            <a:off x="5970094" y="3538880"/>
            <a:ext cx="611775" cy="525870"/>
            <a:chOff x="-2919413" y="2547938"/>
            <a:chExt cx="2046288" cy="1758950"/>
          </a:xfrm>
        </p:grpSpPr>
        <p:sp>
          <p:nvSpPr>
            <p:cNvPr id="392" name="Freeform 27">
              <a:extLst>
                <a:ext uri="{FF2B5EF4-FFF2-40B4-BE49-F238E27FC236}">
                  <a16:creationId xmlns:a16="http://schemas.microsoft.com/office/drawing/2014/main" id="{71BE574E-9A83-10F8-5B87-9CBC34261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11413" y="3427413"/>
              <a:ext cx="523875" cy="603250"/>
            </a:xfrm>
            <a:custGeom>
              <a:avLst/>
              <a:gdLst>
                <a:gd name="T0" fmla="*/ 0 w 139"/>
                <a:gd name="T1" fmla="*/ 77 h 160"/>
                <a:gd name="T2" fmla="*/ 0 w 139"/>
                <a:gd name="T3" fmla="*/ 20 h 160"/>
                <a:gd name="T4" fmla="*/ 18 w 139"/>
                <a:gd name="T5" fmla="*/ 0 h 160"/>
                <a:gd name="T6" fmla="*/ 31 w 139"/>
                <a:gd name="T7" fmla="*/ 3 h 160"/>
                <a:gd name="T8" fmla="*/ 125 w 139"/>
                <a:gd name="T9" fmla="*/ 60 h 160"/>
                <a:gd name="T10" fmla="*/ 131 w 139"/>
                <a:gd name="T11" fmla="*/ 90 h 160"/>
                <a:gd name="T12" fmla="*/ 125 w 139"/>
                <a:gd name="T13" fmla="*/ 95 h 160"/>
                <a:gd name="T14" fmla="*/ 31 w 139"/>
                <a:gd name="T15" fmla="*/ 151 h 160"/>
                <a:gd name="T16" fmla="*/ 0 w 139"/>
                <a:gd name="T17" fmla="*/ 134 h 160"/>
                <a:gd name="T18" fmla="*/ 0 w 139"/>
                <a:gd name="T19" fmla="*/ 7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60">
                  <a:moveTo>
                    <a:pt x="0" y="77"/>
                  </a:moveTo>
                  <a:cubicBezTo>
                    <a:pt x="0" y="58"/>
                    <a:pt x="0" y="39"/>
                    <a:pt x="0" y="20"/>
                  </a:cubicBezTo>
                  <a:cubicBezTo>
                    <a:pt x="1" y="9"/>
                    <a:pt x="8" y="0"/>
                    <a:pt x="18" y="0"/>
                  </a:cubicBezTo>
                  <a:cubicBezTo>
                    <a:pt x="23" y="0"/>
                    <a:pt x="27" y="1"/>
                    <a:pt x="31" y="3"/>
                  </a:cubicBezTo>
                  <a:cubicBezTo>
                    <a:pt x="62" y="22"/>
                    <a:pt x="94" y="41"/>
                    <a:pt x="125" y="60"/>
                  </a:cubicBezTo>
                  <a:cubicBezTo>
                    <a:pt x="137" y="67"/>
                    <a:pt x="139" y="80"/>
                    <a:pt x="131" y="90"/>
                  </a:cubicBezTo>
                  <a:cubicBezTo>
                    <a:pt x="130" y="92"/>
                    <a:pt x="127" y="93"/>
                    <a:pt x="125" y="95"/>
                  </a:cubicBezTo>
                  <a:cubicBezTo>
                    <a:pt x="94" y="114"/>
                    <a:pt x="62" y="133"/>
                    <a:pt x="31" y="151"/>
                  </a:cubicBezTo>
                  <a:cubicBezTo>
                    <a:pt x="16" y="160"/>
                    <a:pt x="1" y="151"/>
                    <a:pt x="0" y="134"/>
                  </a:cubicBezTo>
                  <a:cubicBezTo>
                    <a:pt x="0" y="115"/>
                    <a:pt x="0" y="96"/>
                    <a:pt x="0" y="77"/>
                  </a:cubicBezTo>
                  <a:close/>
                </a:path>
              </a:pathLst>
            </a:custGeom>
            <a:solidFill>
              <a:schemeClr val="accent5"/>
            </a:solidFill>
            <a:ln w="25400">
              <a:solidFill>
                <a:srgbClr val="B45E08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393" name="Freeform 28">
              <a:extLst>
                <a:ext uri="{FF2B5EF4-FFF2-40B4-BE49-F238E27FC236}">
                  <a16:creationId xmlns:a16="http://schemas.microsoft.com/office/drawing/2014/main" id="{E8D728C1-7150-9FCC-D493-E7ED6F8EC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28900" y="3419476"/>
              <a:ext cx="146050" cy="608013"/>
            </a:xfrm>
            <a:custGeom>
              <a:avLst/>
              <a:gdLst>
                <a:gd name="T0" fmla="*/ 39 w 39"/>
                <a:gd name="T1" fmla="*/ 80 h 161"/>
                <a:gd name="T2" fmla="*/ 39 w 39"/>
                <a:gd name="T3" fmla="*/ 137 h 161"/>
                <a:gd name="T4" fmla="*/ 10 w 39"/>
                <a:gd name="T5" fmla="*/ 154 h 161"/>
                <a:gd name="T6" fmla="*/ 0 w 39"/>
                <a:gd name="T7" fmla="*/ 137 h 161"/>
                <a:gd name="T8" fmla="*/ 0 w 39"/>
                <a:gd name="T9" fmla="*/ 22 h 161"/>
                <a:gd name="T10" fmla="*/ 12 w 39"/>
                <a:gd name="T11" fmla="*/ 3 h 161"/>
                <a:gd name="T12" fmla="*/ 33 w 39"/>
                <a:gd name="T13" fmla="*/ 7 h 161"/>
                <a:gd name="T14" fmla="*/ 39 w 39"/>
                <a:gd name="T15" fmla="*/ 22 h 161"/>
                <a:gd name="T16" fmla="*/ 39 w 39"/>
                <a:gd name="T17" fmla="*/ 8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61">
                  <a:moveTo>
                    <a:pt x="39" y="80"/>
                  </a:moveTo>
                  <a:cubicBezTo>
                    <a:pt x="39" y="99"/>
                    <a:pt x="39" y="118"/>
                    <a:pt x="39" y="137"/>
                  </a:cubicBezTo>
                  <a:cubicBezTo>
                    <a:pt x="39" y="152"/>
                    <a:pt x="24" y="161"/>
                    <a:pt x="10" y="154"/>
                  </a:cubicBezTo>
                  <a:cubicBezTo>
                    <a:pt x="3" y="151"/>
                    <a:pt x="0" y="144"/>
                    <a:pt x="0" y="137"/>
                  </a:cubicBezTo>
                  <a:cubicBezTo>
                    <a:pt x="0" y="98"/>
                    <a:pt x="0" y="60"/>
                    <a:pt x="0" y="22"/>
                  </a:cubicBezTo>
                  <a:cubicBezTo>
                    <a:pt x="0" y="13"/>
                    <a:pt x="4" y="7"/>
                    <a:pt x="12" y="3"/>
                  </a:cubicBezTo>
                  <a:cubicBezTo>
                    <a:pt x="19" y="0"/>
                    <a:pt x="27" y="2"/>
                    <a:pt x="33" y="7"/>
                  </a:cubicBezTo>
                  <a:cubicBezTo>
                    <a:pt x="37" y="11"/>
                    <a:pt x="39" y="16"/>
                    <a:pt x="39" y="22"/>
                  </a:cubicBezTo>
                  <a:cubicBezTo>
                    <a:pt x="39" y="41"/>
                    <a:pt x="39" y="61"/>
                    <a:pt x="39" y="80"/>
                  </a:cubicBezTo>
                  <a:close/>
                </a:path>
              </a:pathLst>
            </a:custGeom>
            <a:solidFill>
              <a:schemeClr val="accent5"/>
            </a:solidFill>
            <a:ln w="25400">
              <a:solidFill>
                <a:srgbClr val="B45E08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394" name="Freeform 22">
              <a:extLst>
                <a:ext uri="{FF2B5EF4-FFF2-40B4-BE49-F238E27FC236}">
                  <a16:creationId xmlns:a16="http://schemas.microsoft.com/office/drawing/2014/main" id="{817B8D88-D045-771D-5ED0-B8A193E095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919413" y="3132138"/>
              <a:ext cx="1314450" cy="1171575"/>
            </a:xfrm>
            <a:custGeom>
              <a:avLst/>
              <a:gdLst>
                <a:gd name="T0" fmla="*/ 174 w 349"/>
                <a:gd name="T1" fmla="*/ 0 h 310"/>
                <a:gd name="T2" fmla="*/ 302 w 349"/>
                <a:gd name="T3" fmla="*/ 0 h 310"/>
                <a:gd name="T4" fmla="*/ 326 w 349"/>
                <a:gd name="T5" fmla="*/ 5 h 310"/>
                <a:gd name="T6" fmla="*/ 348 w 349"/>
                <a:gd name="T7" fmla="*/ 40 h 310"/>
                <a:gd name="T8" fmla="*/ 349 w 349"/>
                <a:gd name="T9" fmla="*/ 265 h 310"/>
                <a:gd name="T10" fmla="*/ 334 w 349"/>
                <a:gd name="T11" fmla="*/ 300 h 310"/>
                <a:gd name="T12" fmla="*/ 305 w 349"/>
                <a:gd name="T13" fmla="*/ 310 h 310"/>
                <a:gd name="T14" fmla="*/ 44 w 349"/>
                <a:gd name="T15" fmla="*/ 310 h 310"/>
                <a:gd name="T16" fmla="*/ 0 w 349"/>
                <a:gd name="T17" fmla="*/ 274 h 310"/>
                <a:gd name="T18" fmla="*/ 0 w 349"/>
                <a:gd name="T19" fmla="*/ 266 h 310"/>
                <a:gd name="T20" fmla="*/ 0 w 349"/>
                <a:gd name="T21" fmla="*/ 45 h 310"/>
                <a:gd name="T22" fmla="*/ 34 w 349"/>
                <a:gd name="T23" fmla="*/ 1 h 310"/>
                <a:gd name="T24" fmla="*/ 46 w 349"/>
                <a:gd name="T25" fmla="*/ 0 h 310"/>
                <a:gd name="T26" fmla="*/ 174 w 349"/>
                <a:gd name="T27" fmla="*/ 0 h 310"/>
                <a:gd name="T28" fmla="*/ 135 w 349"/>
                <a:gd name="T29" fmla="*/ 155 h 310"/>
                <a:gd name="T30" fmla="*/ 135 w 349"/>
                <a:gd name="T31" fmla="*/ 212 h 310"/>
                <a:gd name="T32" fmla="*/ 166 w 349"/>
                <a:gd name="T33" fmla="*/ 229 h 310"/>
                <a:gd name="T34" fmla="*/ 260 w 349"/>
                <a:gd name="T35" fmla="*/ 173 h 310"/>
                <a:gd name="T36" fmla="*/ 266 w 349"/>
                <a:gd name="T37" fmla="*/ 168 h 310"/>
                <a:gd name="T38" fmla="*/ 260 w 349"/>
                <a:gd name="T39" fmla="*/ 138 h 310"/>
                <a:gd name="T40" fmla="*/ 166 w 349"/>
                <a:gd name="T41" fmla="*/ 81 h 310"/>
                <a:gd name="T42" fmla="*/ 153 w 349"/>
                <a:gd name="T43" fmla="*/ 78 h 310"/>
                <a:gd name="T44" fmla="*/ 135 w 349"/>
                <a:gd name="T45" fmla="*/ 98 h 310"/>
                <a:gd name="T46" fmla="*/ 135 w 349"/>
                <a:gd name="T47" fmla="*/ 155 h 310"/>
                <a:gd name="T48" fmla="*/ 116 w 349"/>
                <a:gd name="T49" fmla="*/ 156 h 310"/>
                <a:gd name="T50" fmla="*/ 116 w 349"/>
                <a:gd name="T51" fmla="*/ 98 h 310"/>
                <a:gd name="T52" fmla="*/ 110 w 349"/>
                <a:gd name="T53" fmla="*/ 83 h 310"/>
                <a:gd name="T54" fmla="*/ 89 w 349"/>
                <a:gd name="T55" fmla="*/ 79 h 310"/>
                <a:gd name="T56" fmla="*/ 77 w 349"/>
                <a:gd name="T57" fmla="*/ 98 h 310"/>
                <a:gd name="T58" fmla="*/ 77 w 349"/>
                <a:gd name="T59" fmla="*/ 213 h 310"/>
                <a:gd name="T60" fmla="*/ 87 w 349"/>
                <a:gd name="T61" fmla="*/ 230 h 310"/>
                <a:gd name="T62" fmla="*/ 116 w 349"/>
                <a:gd name="T63" fmla="*/ 213 h 310"/>
                <a:gd name="T64" fmla="*/ 116 w 349"/>
                <a:gd name="T65" fmla="*/ 15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9" h="310">
                  <a:moveTo>
                    <a:pt x="174" y="0"/>
                  </a:moveTo>
                  <a:cubicBezTo>
                    <a:pt x="217" y="0"/>
                    <a:pt x="260" y="0"/>
                    <a:pt x="302" y="0"/>
                  </a:cubicBezTo>
                  <a:cubicBezTo>
                    <a:pt x="310" y="0"/>
                    <a:pt x="318" y="1"/>
                    <a:pt x="326" y="5"/>
                  </a:cubicBezTo>
                  <a:cubicBezTo>
                    <a:pt x="340" y="13"/>
                    <a:pt x="348" y="24"/>
                    <a:pt x="348" y="40"/>
                  </a:cubicBezTo>
                  <a:cubicBezTo>
                    <a:pt x="349" y="115"/>
                    <a:pt x="348" y="190"/>
                    <a:pt x="349" y="265"/>
                  </a:cubicBezTo>
                  <a:cubicBezTo>
                    <a:pt x="349" y="279"/>
                    <a:pt x="344" y="290"/>
                    <a:pt x="334" y="300"/>
                  </a:cubicBezTo>
                  <a:cubicBezTo>
                    <a:pt x="326" y="307"/>
                    <a:pt x="316" y="310"/>
                    <a:pt x="305" y="310"/>
                  </a:cubicBezTo>
                  <a:cubicBezTo>
                    <a:pt x="218" y="310"/>
                    <a:pt x="131" y="310"/>
                    <a:pt x="44" y="310"/>
                  </a:cubicBezTo>
                  <a:cubicBezTo>
                    <a:pt x="21" y="310"/>
                    <a:pt x="3" y="294"/>
                    <a:pt x="0" y="274"/>
                  </a:cubicBezTo>
                  <a:cubicBezTo>
                    <a:pt x="0" y="272"/>
                    <a:pt x="0" y="269"/>
                    <a:pt x="0" y="266"/>
                  </a:cubicBezTo>
                  <a:cubicBezTo>
                    <a:pt x="0" y="192"/>
                    <a:pt x="0" y="118"/>
                    <a:pt x="0" y="45"/>
                  </a:cubicBezTo>
                  <a:cubicBezTo>
                    <a:pt x="0" y="23"/>
                    <a:pt x="13" y="6"/>
                    <a:pt x="34" y="1"/>
                  </a:cubicBezTo>
                  <a:cubicBezTo>
                    <a:pt x="38" y="0"/>
                    <a:pt x="42" y="0"/>
                    <a:pt x="46" y="0"/>
                  </a:cubicBezTo>
                  <a:cubicBezTo>
                    <a:pt x="89" y="0"/>
                    <a:pt x="132" y="0"/>
                    <a:pt x="174" y="0"/>
                  </a:cubicBezTo>
                  <a:close/>
                  <a:moveTo>
                    <a:pt x="135" y="155"/>
                  </a:moveTo>
                  <a:cubicBezTo>
                    <a:pt x="135" y="174"/>
                    <a:pt x="135" y="193"/>
                    <a:pt x="135" y="212"/>
                  </a:cubicBezTo>
                  <a:cubicBezTo>
                    <a:pt x="136" y="229"/>
                    <a:pt x="151" y="238"/>
                    <a:pt x="166" y="229"/>
                  </a:cubicBezTo>
                  <a:cubicBezTo>
                    <a:pt x="197" y="211"/>
                    <a:pt x="229" y="192"/>
                    <a:pt x="260" y="173"/>
                  </a:cubicBezTo>
                  <a:cubicBezTo>
                    <a:pt x="262" y="171"/>
                    <a:pt x="265" y="170"/>
                    <a:pt x="266" y="168"/>
                  </a:cubicBezTo>
                  <a:cubicBezTo>
                    <a:pt x="274" y="158"/>
                    <a:pt x="272" y="145"/>
                    <a:pt x="260" y="138"/>
                  </a:cubicBezTo>
                  <a:cubicBezTo>
                    <a:pt x="229" y="119"/>
                    <a:pt x="197" y="100"/>
                    <a:pt x="166" y="81"/>
                  </a:cubicBezTo>
                  <a:cubicBezTo>
                    <a:pt x="162" y="79"/>
                    <a:pt x="158" y="78"/>
                    <a:pt x="153" y="78"/>
                  </a:cubicBezTo>
                  <a:cubicBezTo>
                    <a:pt x="143" y="78"/>
                    <a:pt x="136" y="87"/>
                    <a:pt x="135" y="98"/>
                  </a:cubicBezTo>
                  <a:cubicBezTo>
                    <a:pt x="135" y="117"/>
                    <a:pt x="135" y="136"/>
                    <a:pt x="135" y="155"/>
                  </a:cubicBezTo>
                  <a:close/>
                  <a:moveTo>
                    <a:pt x="116" y="156"/>
                  </a:moveTo>
                  <a:cubicBezTo>
                    <a:pt x="116" y="137"/>
                    <a:pt x="116" y="117"/>
                    <a:pt x="116" y="98"/>
                  </a:cubicBezTo>
                  <a:cubicBezTo>
                    <a:pt x="116" y="92"/>
                    <a:pt x="114" y="87"/>
                    <a:pt x="110" y="83"/>
                  </a:cubicBezTo>
                  <a:cubicBezTo>
                    <a:pt x="104" y="78"/>
                    <a:pt x="96" y="76"/>
                    <a:pt x="89" y="79"/>
                  </a:cubicBezTo>
                  <a:cubicBezTo>
                    <a:pt x="81" y="83"/>
                    <a:pt x="77" y="89"/>
                    <a:pt x="77" y="98"/>
                  </a:cubicBezTo>
                  <a:cubicBezTo>
                    <a:pt x="77" y="136"/>
                    <a:pt x="77" y="174"/>
                    <a:pt x="77" y="213"/>
                  </a:cubicBezTo>
                  <a:cubicBezTo>
                    <a:pt x="77" y="220"/>
                    <a:pt x="80" y="227"/>
                    <a:pt x="87" y="230"/>
                  </a:cubicBezTo>
                  <a:cubicBezTo>
                    <a:pt x="101" y="237"/>
                    <a:pt x="116" y="228"/>
                    <a:pt x="116" y="213"/>
                  </a:cubicBezTo>
                  <a:cubicBezTo>
                    <a:pt x="116" y="194"/>
                    <a:pt x="116" y="175"/>
                    <a:pt x="116" y="156"/>
                  </a:cubicBezTo>
                  <a:close/>
                </a:path>
              </a:pathLst>
            </a:custGeom>
            <a:solidFill>
              <a:schemeClr val="accent2"/>
            </a:solidFill>
            <a:ln w="2540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395" name="Freeform 23">
              <a:extLst>
                <a:ext uri="{FF2B5EF4-FFF2-40B4-BE49-F238E27FC236}">
                  <a16:creationId xmlns:a16="http://schemas.microsoft.com/office/drawing/2014/main" id="{B2CDBF39-E80F-0C31-6DEE-96E8C2789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3525" y="3049588"/>
              <a:ext cx="660400" cy="1257300"/>
            </a:xfrm>
            <a:custGeom>
              <a:avLst/>
              <a:gdLst>
                <a:gd name="T0" fmla="*/ 0 w 175"/>
                <a:gd name="T1" fmla="*/ 255 h 333"/>
                <a:gd name="T2" fmla="*/ 0 w 175"/>
                <a:gd name="T3" fmla="*/ 100 h 333"/>
                <a:gd name="T4" fmla="*/ 27 w 175"/>
                <a:gd name="T5" fmla="*/ 100 h 333"/>
                <a:gd name="T6" fmla="*/ 35 w 175"/>
                <a:gd name="T7" fmla="*/ 97 h 333"/>
                <a:gd name="T8" fmla="*/ 141 w 175"/>
                <a:gd name="T9" fmla="*/ 9 h 333"/>
                <a:gd name="T10" fmla="*/ 170 w 175"/>
                <a:gd name="T11" fmla="*/ 11 h 333"/>
                <a:gd name="T12" fmla="*/ 174 w 175"/>
                <a:gd name="T13" fmla="*/ 20 h 333"/>
                <a:gd name="T14" fmla="*/ 174 w 175"/>
                <a:gd name="T15" fmla="*/ 25 h 333"/>
                <a:gd name="T16" fmla="*/ 174 w 175"/>
                <a:gd name="T17" fmla="*/ 310 h 333"/>
                <a:gd name="T18" fmla="*/ 166 w 175"/>
                <a:gd name="T19" fmla="*/ 329 h 333"/>
                <a:gd name="T20" fmla="*/ 148 w 175"/>
                <a:gd name="T21" fmla="*/ 330 h 333"/>
                <a:gd name="T22" fmla="*/ 138 w 175"/>
                <a:gd name="T23" fmla="*/ 325 h 333"/>
                <a:gd name="T24" fmla="*/ 36 w 175"/>
                <a:gd name="T25" fmla="*/ 257 h 333"/>
                <a:gd name="T26" fmla="*/ 29 w 175"/>
                <a:gd name="T27" fmla="*/ 255 h 333"/>
                <a:gd name="T28" fmla="*/ 0 w 175"/>
                <a:gd name="T29" fmla="*/ 255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5" h="333">
                  <a:moveTo>
                    <a:pt x="0" y="255"/>
                  </a:moveTo>
                  <a:cubicBezTo>
                    <a:pt x="0" y="203"/>
                    <a:pt x="0" y="152"/>
                    <a:pt x="0" y="100"/>
                  </a:cubicBezTo>
                  <a:cubicBezTo>
                    <a:pt x="9" y="100"/>
                    <a:pt x="18" y="100"/>
                    <a:pt x="27" y="100"/>
                  </a:cubicBezTo>
                  <a:cubicBezTo>
                    <a:pt x="30" y="100"/>
                    <a:pt x="33" y="99"/>
                    <a:pt x="35" y="97"/>
                  </a:cubicBezTo>
                  <a:cubicBezTo>
                    <a:pt x="70" y="68"/>
                    <a:pt x="106" y="38"/>
                    <a:pt x="141" y="9"/>
                  </a:cubicBezTo>
                  <a:cubicBezTo>
                    <a:pt x="151" y="0"/>
                    <a:pt x="163" y="1"/>
                    <a:pt x="170" y="11"/>
                  </a:cubicBezTo>
                  <a:cubicBezTo>
                    <a:pt x="172" y="13"/>
                    <a:pt x="173" y="17"/>
                    <a:pt x="174" y="20"/>
                  </a:cubicBezTo>
                  <a:cubicBezTo>
                    <a:pt x="175" y="21"/>
                    <a:pt x="174" y="23"/>
                    <a:pt x="174" y="25"/>
                  </a:cubicBezTo>
                  <a:cubicBezTo>
                    <a:pt x="174" y="120"/>
                    <a:pt x="174" y="215"/>
                    <a:pt x="174" y="310"/>
                  </a:cubicBezTo>
                  <a:cubicBezTo>
                    <a:pt x="174" y="318"/>
                    <a:pt x="172" y="324"/>
                    <a:pt x="166" y="329"/>
                  </a:cubicBezTo>
                  <a:cubicBezTo>
                    <a:pt x="160" y="333"/>
                    <a:pt x="154" y="333"/>
                    <a:pt x="148" y="330"/>
                  </a:cubicBezTo>
                  <a:cubicBezTo>
                    <a:pt x="144" y="329"/>
                    <a:pt x="141" y="327"/>
                    <a:pt x="138" y="325"/>
                  </a:cubicBezTo>
                  <a:cubicBezTo>
                    <a:pt x="104" y="302"/>
                    <a:pt x="70" y="279"/>
                    <a:pt x="36" y="257"/>
                  </a:cubicBezTo>
                  <a:cubicBezTo>
                    <a:pt x="34" y="256"/>
                    <a:pt x="31" y="255"/>
                    <a:pt x="29" y="255"/>
                  </a:cubicBezTo>
                  <a:cubicBezTo>
                    <a:pt x="19" y="255"/>
                    <a:pt x="10" y="255"/>
                    <a:pt x="0" y="255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396" name="Freeform 24">
              <a:extLst>
                <a:ext uri="{FF2B5EF4-FFF2-40B4-BE49-F238E27FC236}">
                  <a16:creationId xmlns:a16="http://schemas.microsoft.com/office/drawing/2014/main" id="{C26FD61B-438B-8F5E-3048-E68C2154C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86025" y="2547938"/>
              <a:ext cx="877888" cy="577850"/>
            </a:xfrm>
            <a:custGeom>
              <a:avLst/>
              <a:gdLst>
                <a:gd name="T0" fmla="*/ 175 w 233"/>
                <a:gd name="T1" fmla="*/ 78 h 153"/>
                <a:gd name="T2" fmla="*/ 194 w 233"/>
                <a:gd name="T3" fmla="*/ 78 h 153"/>
                <a:gd name="T4" fmla="*/ 218 w 233"/>
                <a:gd name="T5" fmla="*/ 86 h 153"/>
                <a:gd name="T6" fmla="*/ 233 w 233"/>
                <a:gd name="T7" fmla="*/ 114 h 153"/>
                <a:gd name="T8" fmla="*/ 233 w 233"/>
                <a:gd name="T9" fmla="*/ 153 h 153"/>
                <a:gd name="T10" fmla="*/ 224 w 233"/>
                <a:gd name="T11" fmla="*/ 146 h 153"/>
                <a:gd name="T12" fmla="*/ 193 w 233"/>
                <a:gd name="T13" fmla="*/ 136 h 153"/>
                <a:gd name="T14" fmla="*/ 84 w 233"/>
                <a:gd name="T15" fmla="*/ 136 h 153"/>
                <a:gd name="T16" fmla="*/ 79 w 233"/>
                <a:gd name="T17" fmla="*/ 136 h 153"/>
                <a:gd name="T18" fmla="*/ 79 w 233"/>
                <a:gd name="T19" fmla="*/ 115 h 153"/>
                <a:gd name="T20" fmla="*/ 108 w 233"/>
                <a:gd name="T21" fmla="*/ 79 h 153"/>
                <a:gd name="T22" fmla="*/ 129 w 233"/>
                <a:gd name="T23" fmla="*/ 78 h 153"/>
                <a:gd name="T24" fmla="*/ 136 w 233"/>
                <a:gd name="T25" fmla="*/ 78 h 153"/>
                <a:gd name="T26" fmla="*/ 137 w 233"/>
                <a:gd name="T27" fmla="*/ 74 h 153"/>
                <a:gd name="T28" fmla="*/ 137 w 233"/>
                <a:gd name="T29" fmla="*/ 46 h 153"/>
                <a:gd name="T30" fmla="*/ 130 w 233"/>
                <a:gd name="T31" fmla="*/ 39 h 153"/>
                <a:gd name="T32" fmla="*/ 23 w 233"/>
                <a:gd name="T33" fmla="*/ 39 h 153"/>
                <a:gd name="T34" fmla="*/ 13 w 233"/>
                <a:gd name="T35" fmla="*/ 37 h 153"/>
                <a:gd name="T36" fmla="*/ 1 w 233"/>
                <a:gd name="T37" fmla="*/ 17 h 153"/>
                <a:gd name="T38" fmla="*/ 18 w 233"/>
                <a:gd name="T39" fmla="*/ 0 h 153"/>
                <a:gd name="T40" fmla="*/ 23 w 233"/>
                <a:gd name="T41" fmla="*/ 0 h 153"/>
                <a:gd name="T42" fmla="*/ 130 w 233"/>
                <a:gd name="T43" fmla="*/ 0 h 153"/>
                <a:gd name="T44" fmla="*/ 173 w 233"/>
                <a:gd name="T45" fmla="*/ 29 h 153"/>
                <a:gd name="T46" fmla="*/ 175 w 233"/>
                <a:gd name="T47" fmla="*/ 45 h 153"/>
                <a:gd name="T48" fmla="*/ 175 w 233"/>
                <a:gd name="T49" fmla="*/ 74 h 153"/>
                <a:gd name="T50" fmla="*/ 175 w 233"/>
                <a:gd name="T51" fmla="*/ 7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3" h="153">
                  <a:moveTo>
                    <a:pt x="175" y="78"/>
                  </a:moveTo>
                  <a:cubicBezTo>
                    <a:pt x="182" y="78"/>
                    <a:pt x="188" y="78"/>
                    <a:pt x="194" y="78"/>
                  </a:cubicBezTo>
                  <a:cubicBezTo>
                    <a:pt x="203" y="78"/>
                    <a:pt x="211" y="80"/>
                    <a:pt x="218" y="86"/>
                  </a:cubicBezTo>
                  <a:cubicBezTo>
                    <a:pt x="227" y="93"/>
                    <a:pt x="233" y="102"/>
                    <a:pt x="233" y="114"/>
                  </a:cubicBezTo>
                  <a:cubicBezTo>
                    <a:pt x="233" y="127"/>
                    <a:pt x="233" y="140"/>
                    <a:pt x="233" y="153"/>
                  </a:cubicBezTo>
                  <a:cubicBezTo>
                    <a:pt x="230" y="150"/>
                    <a:pt x="227" y="148"/>
                    <a:pt x="224" y="146"/>
                  </a:cubicBezTo>
                  <a:cubicBezTo>
                    <a:pt x="215" y="140"/>
                    <a:pt x="205" y="136"/>
                    <a:pt x="193" y="136"/>
                  </a:cubicBezTo>
                  <a:cubicBezTo>
                    <a:pt x="157" y="136"/>
                    <a:pt x="120" y="136"/>
                    <a:pt x="84" y="136"/>
                  </a:cubicBezTo>
                  <a:cubicBezTo>
                    <a:pt x="82" y="136"/>
                    <a:pt x="81" y="136"/>
                    <a:pt x="79" y="136"/>
                  </a:cubicBezTo>
                  <a:cubicBezTo>
                    <a:pt x="79" y="129"/>
                    <a:pt x="79" y="122"/>
                    <a:pt x="79" y="115"/>
                  </a:cubicBezTo>
                  <a:cubicBezTo>
                    <a:pt x="79" y="98"/>
                    <a:pt x="92" y="83"/>
                    <a:pt x="108" y="79"/>
                  </a:cubicBezTo>
                  <a:cubicBezTo>
                    <a:pt x="115" y="78"/>
                    <a:pt x="122" y="78"/>
                    <a:pt x="129" y="78"/>
                  </a:cubicBezTo>
                  <a:cubicBezTo>
                    <a:pt x="131" y="78"/>
                    <a:pt x="134" y="78"/>
                    <a:pt x="136" y="78"/>
                  </a:cubicBezTo>
                  <a:cubicBezTo>
                    <a:pt x="137" y="76"/>
                    <a:pt x="137" y="75"/>
                    <a:pt x="137" y="74"/>
                  </a:cubicBezTo>
                  <a:cubicBezTo>
                    <a:pt x="137" y="65"/>
                    <a:pt x="137" y="55"/>
                    <a:pt x="137" y="46"/>
                  </a:cubicBezTo>
                  <a:cubicBezTo>
                    <a:pt x="137" y="40"/>
                    <a:pt x="135" y="39"/>
                    <a:pt x="130" y="39"/>
                  </a:cubicBezTo>
                  <a:cubicBezTo>
                    <a:pt x="94" y="39"/>
                    <a:pt x="58" y="39"/>
                    <a:pt x="23" y="39"/>
                  </a:cubicBezTo>
                  <a:cubicBezTo>
                    <a:pt x="19" y="39"/>
                    <a:pt x="16" y="38"/>
                    <a:pt x="13" y="37"/>
                  </a:cubicBezTo>
                  <a:cubicBezTo>
                    <a:pt x="5" y="34"/>
                    <a:pt x="0" y="25"/>
                    <a:pt x="1" y="17"/>
                  </a:cubicBezTo>
                  <a:cubicBezTo>
                    <a:pt x="3" y="8"/>
                    <a:pt x="9" y="1"/>
                    <a:pt x="18" y="0"/>
                  </a:cubicBezTo>
                  <a:cubicBezTo>
                    <a:pt x="20" y="0"/>
                    <a:pt x="21" y="0"/>
                    <a:pt x="23" y="0"/>
                  </a:cubicBezTo>
                  <a:cubicBezTo>
                    <a:pt x="59" y="0"/>
                    <a:pt x="95" y="0"/>
                    <a:pt x="130" y="0"/>
                  </a:cubicBezTo>
                  <a:cubicBezTo>
                    <a:pt x="151" y="0"/>
                    <a:pt x="167" y="13"/>
                    <a:pt x="173" y="29"/>
                  </a:cubicBezTo>
                  <a:cubicBezTo>
                    <a:pt x="175" y="34"/>
                    <a:pt x="175" y="40"/>
                    <a:pt x="175" y="45"/>
                  </a:cubicBezTo>
                  <a:cubicBezTo>
                    <a:pt x="176" y="55"/>
                    <a:pt x="175" y="64"/>
                    <a:pt x="175" y="74"/>
                  </a:cubicBezTo>
                  <a:cubicBezTo>
                    <a:pt x="175" y="75"/>
                    <a:pt x="175" y="76"/>
                    <a:pt x="175" y="78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</p:grpSp>
      <p:sp>
        <p:nvSpPr>
          <p:cNvPr id="361" name="Freeform 15">
            <a:extLst>
              <a:ext uri="{FF2B5EF4-FFF2-40B4-BE49-F238E27FC236}">
                <a16:creationId xmlns:a16="http://schemas.microsoft.com/office/drawing/2014/main" id="{53F86A59-B290-0A30-EBDC-1E08352A7072}"/>
              </a:ext>
            </a:extLst>
          </p:cNvPr>
          <p:cNvSpPr>
            <a:spLocks noEditPoints="1"/>
          </p:cNvSpPr>
          <p:nvPr/>
        </p:nvSpPr>
        <p:spPr bwMode="auto">
          <a:xfrm flipV="1">
            <a:off x="5662233" y="3388529"/>
            <a:ext cx="604311" cy="192717"/>
          </a:xfrm>
          <a:custGeom>
            <a:avLst/>
            <a:gdLst>
              <a:gd name="T0" fmla="*/ 106 w 609"/>
              <a:gd name="T1" fmla="*/ 21 h 193"/>
              <a:gd name="T2" fmla="*/ 122 w 609"/>
              <a:gd name="T3" fmla="*/ 15 h 193"/>
              <a:gd name="T4" fmla="*/ 205 w 609"/>
              <a:gd name="T5" fmla="*/ 3 h 193"/>
              <a:gd name="T6" fmla="*/ 255 w 609"/>
              <a:gd name="T7" fmla="*/ 13 h 193"/>
              <a:gd name="T8" fmla="*/ 281 w 609"/>
              <a:gd name="T9" fmla="*/ 17 h 193"/>
              <a:gd name="T10" fmla="*/ 400 w 609"/>
              <a:gd name="T11" fmla="*/ 18 h 193"/>
              <a:gd name="T12" fmla="*/ 426 w 609"/>
              <a:gd name="T13" fmla="*/ 35 h 193"/>
              <a:gd name="T14" fmla="*/ 421 w 609"/>
              <a:gd name="T15" fmla="*/ 67 h 193"/>
              <a:gd name="T16" fmla="*/ 403 w 609"/>
              <a:gd name="T17" fmla="*/ 76 h 193"/>
              <a:gd name="T18" fmla="*/ 351 w 609"/>
              <a:gd name="T19" fmla="*/ 82 h 193"/>
              <a:gd name="T20" fmla="*/ 276 w 609"/>
              <a:gd name="T21" fmla="*/ 89 h 193"/>
              <a:gd name="T22" fmla="*/ 270 w 609"/>
              <a:gd name="T23" fmla="*/ 89 h 193"/>
              <a:gd name="T24" fmla="*/ 262 w 609"/>
              <a:gd name="T25" fmla="*/ 97 h 193"/>
              <a:gd name="T26" fmla="*/ 270 w 609"/>
              <a:gd name="T27" fmla="*/ 105 h 193"/>
              <a:gd name="T28" fmla="*/ 291 w 609"/>
              <a:gd name="T29" fmla="*/ 105 h 193"/>
              <a:gd name="T30" fmla="*/ 379 w 609"/>
              <a:gd name="T31" fmla="*/ 98 h 193"/>
              <a:gd name="T32" fmla="*/ 432 w 609"/>
              <a:gd name="T33" fmla="*/ 89 h 193"/>
              <a:gd name="T34" fmla="*/ 462 w 609"/>
              <a:gd name="T35" fmla="*/ 75 h 193"/>
              <a:gd name="T36" fmla="*/ 560 w 609"/>
              <a:gd name="T37" fmla="*/ 18 h 193"/>
              <a:gd name="T38" fmla="*/ 575 w 609"/>
              <a:gd name="T39" fmla="*/ 12 h 193"/>
              <a:gd name="T40" fmla="*/ 601 w 609"/>
              <a:gd name="T41" fmla="*/ 21 h 193"/>
              <a:gd name="T42" fmla="*/ 602 w 609"/>
              <a:gd name="T43" fmla="*/ 52 h 193"/>
              <a:gd name="T44" fmla="*/ 591 w 609"/>
              <a:gd name="T45" fmla="*/ 62 h 193"/>
              <a:gd name="T46" fmla="*/ 417 w 609"/>
              <a:gd name="T47" fmla="*/ 168 h 193"/>
              <a:gd name="T48" fmla="*/ 360 w 609"/>
              <a:gd name="T49" fmla="*/ 182 h 193"/>
              <a:gd name="T50" fmla="*/ 282 w 609"/>
              <a:gd name="T51" fmla="*/ 179 h 193"/>
              <a:gd name="T52" fmla="*/ 206 w 609"/>
              <a:gd name="T53" fmla="*/ 176 h 193"/>
              <a:gd name="T54" fmla="*/ 122 w 609"/>
              <a:gd name="T55" fmla="*/ 172 h 193"/>
              <a:gd name="T56" fmla="*/ 115 w 609"/>
              <a:gd name="T57" fmla="*/ 175 h 193"/>
              <a:gd name="T58" fmla="*/ 94 w 609"/>
              <a:gd name="T59" fmla="*/ 188 h 193"/>
              <a:gd name="T60" fmla="*/ 47 w 609"/>
              <a:gd name="T61" fmla="*/ 192 h 193"/>
              <a:gd name="T62" fmla="*/ 21 w 609"/>
              <a:gd name="T63" fmla="*/ 186 h 193"/>
              <a:gd name="T64" fmla="*/ 9 w 609"/>
              <a:gd name="T65" fmla="*/ 164 h 193"/>
              <a:gd name="T66" fmla="*/ 4 w 609"/>
              <a:gd name="T67" fmla="*/ 100 h 193"/>
              <a:gd name="T68" fmla="*/ 1 w 609"/>
              <a:gd name="T69" fmla="*/ 49 h 193"/>
              <a:gd name="T70" fmla="*/ 11 w 609"/>
              <a:gd name="T71" fmla="*/ 19 h 193"/>
              <a:gd name="T72" fmla="*/ 29 w 609"/>
              <a:gd name="T73" fmla="*/ 11 h 193"/>
              <a:gd name="T74" fmla="*/ 78 w 609"/>
              <a:gd name="T75" fmla="*/ 8 h 193"/>
              <a:gd name="T76" fmla="*/ 106 w 609"/>
              <a:gd name="T77" fmla="*/ 21 h 193"/>
              <a:gd name="T78" fmla="*/ 59 w 609"/>
              <a:gd name="T79" fmla="*/ 129 h 193"/>
              <a:gd name="T80" fmla="*/ 42 w 609"/>
              <a:gd name="T81" fmla="*/ 146 h 193"/>
              <a:gd name="T82" fmla="*/ 59 w 609"/>
              <a:gd name="T83" fmla="*/ 164 h 193"/>
              <a:gd name="T84" fmla="*/ 77 w 609"/>
              <a:gd name="T85" fmla="*/ 146 h 193"/>
              <a:gd name="T86" fmla="*/ 59 w 609"/>
              <a:gd name="T87" fmla="*/ 129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9" h="193">
                <a:moveTo>
                  <a:pt x="106" y="21"/>
                </a:moveTo>
                <a:cubicBezTo>
                  <a:pt x="112" y="19"/>
                  <a:pt x="117" y="17"/>
                  <a:pt x="122" y="15"/>
                </a:cubicBezTo>
                <a:cubicBezTo>
                  <a:pt x="149" y="4"/>
                  <a:pt x="176" y="0"/>
                  <a:pt x="205" y="3"/>
                </a:cubicBezTo>
                <a:cubicBezTo>
                  <a:pt x="222" y="5"/>
                  <a:pt x="238" y="10"/>
                  <a:pt x="255" y="13"/>
                </a:cubicBezTo>
                <a:cubicBezTo>
                  <a:pt x="263" y="15"/>
                  <a:pt x="272" y="17"/>
                  <a:pt x="281" y="17"/>
                </a:cubicBezTo>
                <a:cubicBezTo>
                  <a:pt x="321" y="17"/>
                  <a:pt x="360" y="18"/>
                  <a:pt x="400" y="18"/>
                </a:cubicBezTo>
                <a:cubicBezTo>
                  <a:pt x="412" y="18"/>
                  <a:pt x="421" y="24"/>
                  <a:pt x="426" y="35"/>
                </a:cubicBezTo>
                <a:cubicBezTo>
                  <a:pt x="431" y="46"/>
                  <a:pt x="429" y="57"/>
                  <a:pt x="421" y="67"/>
                </a:cubicBezTo>
                <a:cubicBezTo>
                  <a:pt x="416" y="73"/>
                  <a:pt x="410" y="76"/>
                  <a:pt x="403" y="76"/>
                </a:cubicBezTo>
                <a:cubicBezTo>
                  <a:pt x="386" y="78"/>
                  <a:pt x="368" y="80"/>
                  <a:pt x="351" y="82"/>
                </a:cubicBezTo>
                <a:cubicBezTo>
                  <a:pt x="326" y="84"/>
                  <a:pt x="301" y="86"/>
                  <a:pt x="276" y="89"/>
                </a:cubicBezTo>
                <a:cubicBezTo>
                  <a:pt x="274" y="89"/>
                  <a:pt x="272" y="89"/>
                  <a:pt x="270" y="89"/>
                </a:cubicBezTo>
                <a:cubicBezTo>
                  <a:pt x="265" y="90"/>
                  <a:pt x="262" y="93"/>
                  <a:pt x="262" y="97"/>
                </a:cubicBezTo>
                <a:cubicBezTo>
                  <a:pt x="262" y="102"/>
                  <a:pt x="266" y="105"/>
                  <a:pt x="270" y="105"/>
                </a:cubicBezTo>
                <a:cubicBezTo>
                  <a:pt x="277" y="105"/>
                  <a:pt x="284" y="105"/>
                  <a:pt x="291" y="105"/>
                </a:cubicBezTo>
                <a:cubicBezTo>
                  <a:pt x="320" y="103"/>
                  <a:pt x="350" y="101"/>
                  <a:pt x="379" y="98"/>
                </a:cubicBezTo>
                <a:cubicBezTo>
                  <a:pt x="396" y="96"/>
                  <a:pt x="414" y="92"/>
                  <a:pt x="432" y="89"/>
                </a:cubicBezTo>
                <a:cubicBezTo>
                  <a:pt x="443" y="87"/>
                  <a:pt x="453" y="81"/>
                  <a:pt x="462" y="75"/>
                </a:cubicBezTo>
                <a:cubicBezTo>
                  <a:pt x="493" y="54"/>
                  <a:pt x="526" y="35"/>
                  <a:pt x="560" y="18"/>
                </a:cubicBezTo>
                <a:cubicBezTo>
                  <a:pt x="564" y="16"/>
                  <a:pt x="570" y="14"/>
                  <a:pt x="575" y="12"/>
                </a:cubicBezTo>
                <a:cubicBezTo>
                  <a:pt x="586" y="9"/>
                  <a:pt x="596" y="13"/>
                  <a:pt x="601" y="21"/>
                </a:cubicBezTo>
                <a:cubicBezTo>
                  <a:pt x="608" y="31"/>
                  <a:pt x="609" y="43"/>
                  <a:pt x="602" y="52"/>
                </a:cubicBezTo>
                <a:cubicBezTo>
                  <a:pt x="599" y="56"/>
                  <a:pt x="596" y="59"/>
                  <a:pt x="591" y="62"/>
                </a:cubicBezTo>
                <a:cubicBezTo>
                  <a:pt x="533" y="97"/>
                  <a:pt x="475" y="133"/>
                  <a:pt x="417" y="168"/>
                </a:cubicBezTo>
                <a:cubicBezTo>
                  <a:pt x="399" y="178"/>
                  <a:pt x="380" y="183"/>
                  <a:pt x="360" y="182"/>
                </a:cubicBezTo>
                <a:cubicBezTo>
                  <a:pt x="334" y="182"/>
                  <a:pt x="308" y="180"/>
                  <a:pt x="282" y="179"/>
                </a:cubicBezTo>
                <a:cubicBezTo>
                  <a:pt x="256" y="178"/>
                  <a:pt x="231" y="177"/>
                  <a:pt x="206" y="176"/>
                </a:cubicBezTo>
                <a:cubicBezTo>
                  <a:pt x="178" y="174"/>
                  <a:pt x="150" y="173"/>
                  <a:pt x="122" y="172"/>
                </a:cubicBezTo>
                <a:cubicBezTo>
                  <a:pt x="118" y="172"/>
                  <a:pt x="117" y="172"/>
                  <a:pt x="115" y="175"/>
                </a:cubicBezTo>
                <a:cubicBezTo>
                  <a:pt x="110" y="183"/>
                  <a:pt x="103" y="188"/>
                  <a:pt x="94" y="188"/>
                </a:cubicBezTo>
                <a:cubicBezTo>
                  <a:pt x="78" y="190"/>
                  <a:pt x="63" y="191"/>
                  <a:pt x="47" y="192"/>
                </a:cubicBezTo>
                <a:cubicBezTo>
                  <a:pt x="38" y="193"/>
                  <a:pt x="29" y="192"/>
                  <a:pt x="21" y="186"/>
                </a:cubicBezTo>
                <a:cubicBezTo>
                  <a:pt x="14" y="181"/>
                  <a:pt x="9" y="173"/>
                  <a:pt x="9" y="164"/>
                </a:cubicBezTo>
                <a:cubicBezTo>
                  <a:pt x="7" y="143"/>
                  <a:pt x="6" y="121"/>
                  <a:pt x="4" y="100"/>
                </a:cubicBezTo>
                <a:cubicBezTo>
                  <a:pt x="3" y="83"/>
                  <a:pt x="2" y="66"/>
                  <a:pt x="1" y="49"/>
                </a:cubicBezTo>
                <a:cubicBezTo>
                  <a:pt x="0" y="38"/>
                  <a:pt x="2" y="27"/>
                  <a:pt x="11" y="19"/>
                </a:cubicBezTo>
                <a:cubicBezTo>
                  <a:pt x="16" y="14"/>
                  <a:pt x="22" y="12"/>
                  <a:pt x="29" y="11"/>
                </a:cubicBezTo>
                <a:cubicBezTo>
                  <a:pt x="46" y="10"/>
                  <a:pt x="62" y="9"/>
                  <a:pt x="78" y="8"/>
                </a:cubicBezTo>
                <a:cubicBezTo>
                  <a:pt x="90" y="7"/>
                  <a:pt x="100" y="11"/>
                  <a:pt x="106" y="21"/>
                </a:cubicBezTo>
                <a:close/>
                <a:moveTo>
                  <a:pt x="59" y="129"/>
                </a:moveTo>
                <a:cubicBezTo>
                  <a:pt x="50" y="129"/>
                  <a:pt x="42" y="137"/>
                  <a:pt x="42" y="146"/>
                </a:cubicBezTo>
                <a:cubicBezTo>
                  <a:pt x="42" y="156"/>
                  <a:pt x="50" y="164"/>
                  <a:pt x="59" y="164"/>
                </a:cubicBezTo>
                <a:cubicBezTo>
                  <a:pt x="69" y="164"/>
                  <a:pt x="77" y="156"/>
                  <a:pt x="77" y="146"/>
                </a:cubicBezTo>
                <a:cubicBezTo>
                  <a:pt x="77" y="137"/>
                  <a:pt x="69" y="129"/>
                  <a:pt x="59" y="129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43A9CD26-7EC9-0FD0-88F6-ABFB09DDD612}"/>
              </a:ext>
            </a:extLst>
          </p:cNvPr>
          <p:cNvGrpSpPr>
            <a:grpSpLocks noChangeAspect="1"/>
          </p:cNvGrpSpPr>
          <p:nvPr/>
        </p:nvGrpSpPr>
        <p:grpSpPr>
          <a:xfrm>
            <a:off x="5383010" y="3005742"/>
            <a:ext cx="1447337" cy="1451069"/>
            <a:chOff x="-4083050" y="1579563"/>
            <a:chExt cx="3694112" cy="3703638"/>
          </a:xfrm>
          <a:solidFill>
            <a:schemeClr val="accent5"/>
          </a:solidFill>
        </p:grpSpPr>
        <p:sp>
          <p:nvSpPr>
            <p:cNvPr id="363" name="Freeform 5">
              <a:extLst>
                <a:ext uri="{FF2B5EF4-FFF2-40B4-BE49-F238E27FC236}">
                  <a16:creationId xmlns:a16="http://schemas.microsoft.com/office/drawing/2014/main" id="{45FEA821-1065-8A49-FC2F-E520C7F46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5950" y="3598863"/>
              <a:ext cx="219075" cy="222250"/>
            </a:xfrm>
            <a:custGeom>
              <a:avLst/>
              <a:gdLst>
                <a:gd name="T0" fmla="*/ 58 w 58"/>
                <a:gd name="T1" fmla="*/ 28 h 59"/>
                <a:gd name="T2" fmla="*/ 29 w 58"/>
                <a:gd name="T3" fmla="*/ 58 h 59"/>
                <a:gd name="T4" fmla="*/ 1 w 58"/>
                <a:gd name="T5" fmla="*/ 29 h 59"/>
                <a:gd name="T6" fmla="*/ 26 w 58"/>
                <a:gd name="T7" fmla="*/ 1 h 59"/>
                <a:gd name="T8" fmla="*/ 58 w 58"/>
                <a:gd name="T9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58" y="28"/>
                  </a:moveTo>
                  <a:cubicBezTo>
                    <a:pt x="56" y="45"/>
                    <a:pt x="48" y="57"/>
                    <a:pt x="29" y="58"/>
                  </a:cubicBezTo>
                  <a:cubicBezTo>
                    <a:pt x="11" y="59"/>
                    <a:pt x="1" y="47"/>
                    <a:pt x="1" y="29"/>
                  </a:cubicBezTo>
                  <a:cubicBezTo>
                    <a:pt x="0" y="14"/>
                    <a:pt x="9" y="3"/>
                    <a:pt x="26" y="1"/>
                  </a:cubicBezTo>
                  <a:cubicBezTo>
                    <a:pt x="44" y="0"/>
                    <a:pt x="54" y="10"/>
                    <a:pt x="58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4" name="Freeform 6">
              <a:extLst>
                <a:ext uri="{FF2B5EF4-FFF2-40B4-BE49-F238E27FC236}">
                  <a16:creationId xmlns:a16="http://schemas.microsoft.com/office/drawing/2014/main" id="{FFB5631A-A383-A59A-4667-DCC78B8F4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5163" y="2847976"/>
              <a:ext cx="223837" cy="219075"/>
            </a:xfrm>
            <a:custGeom>
              <a:avLst/>
              <a:gdLst>
                <a:gd name="T0" fmla="*/ 29 w 59"/>
                <a:gd name="T1" fmla="*/ 0 h 58"/>
                <a:gd name="T2" fmla="*/ 58 w 59"/>
                <a:gd name="T3" fmla="*/ 29 h 58"/>
                <a:gd name="T4" fmla="*/ 28 w 59"/>
                <a:gd name="T5" fmla="*/ 57 h 58"/>
                <a:gd name="T6" fmla="*/ 2 w 59"/>
                <a:gd name="T7" fmla="*/ 31 h 58"/>
                <a:gd name="T8" fmla="*/ 29 w 5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cubicBezTo>
                    <a:pt x="46" y="2"/>
                    <a:pt x="59" y="11"/>
                    <a:pt x="58" y="29"/>
                  </a:cubicBezTo>
                  <a:cubicBezTo>
                    <a:pt x="57" y="47"/>
                    <a:pt x="47" y="58"/>
                    <a:pt x="28" y="57"/>
                  </a:cubicBezTo>
                  <a:cubicBezTo>
                    <a:pt x="12" y="57"/>
                    <a:pt x="3" y="46"/>
                    <a:pt x="2" y="31"/>
                  </a:cubicBezTo>
                  <a:cubicBezTo>
                    <a:pt x="0" y="12"/>
                    <a:pt x="12" y="3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5" name="Freeform 7">
              <a:extLst>
                <a:ext uri="{FF2B5EF4-FFF2-40B4-BE49-F238E27FC236}">
                  <a16:creationId xmlns:a16="http://schemas.microsoft.com/office/drawing/2014/main" id="{20D4F543-1D7C-55AE-65FF-18F49AB4E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47888" y="5056188"/>
              <a:ext cx="222250" cy="219075"/>
            </a:xfrm>
            <a:custGeom>
              <a:avLst/>
              <a:gdLst>
                <a:gd name="T0" fmla="*/ 30 w 59"/>
                <a:gd name="T1" fmla="*/ 58 h 58"/>
                <a:gd name="T2" fmla="*/ 0 w 59"/>
                <a:gd name="T3" fmla="*/ 28 h 58"/>
                <a:gd name="T4" fmla="*/ 27 w 59"/>
                <a:gd name="T5" fmla="*/ 1 h 58"/>
                <a:gd name="T6" fmla="*/ 58 w 59"/>
                <a:gd name="T7" fmla="*/ 28 h 58"/>
                <a:gd name="T8" fmla="*/ 30 w 59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30" y="58"/>
                  </a:moveTo>
                  <a:cubicBezTo>
                    <a:pt x="11" y="56"/>
                    <a:pt x="0" y="46"/>
                    <a:pt x="0" y="28"/>
                  </a:cubicBezTo>
                  <a:cubicBezTo>
                    <a:pt x="1" y="13"/>
                    <a:pt x="10" y="2"/>
                    <a:pt x="27" y="1"/>
                  </a:cubicBezTo>
                  <a:cubicBezTo>
                    <a:pt x="45" y="0"/>
                    <a:pt x="57" y="9"/>
                    <a:pt x="58" y="28"/>
                  </a:cubicBezTo>
                  <a:cubicBezTo>
                    <a:pt x="59" y="46"/>
                    <a:pt x="47" y="55"/>
                    <a:pt x="30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6" name="Freeform 8">
              <a:extLst>
                <a:ext uri="{FF2B5EF4-FFF2-40B4-BE49-F238E27FC236}">
                  <a16:creationId xmlns:a16="http://schemas.microsoft.com/office/drawing/2014/main" id="{C151D9C6-B140-D0A5-19A1-68C61437E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11313" y="1733551"/>
              <a:ext cx="219075" cy="223838"/>
            </a:xfrm>
            <a:custGeom>
              <a:avLst/>
              <a:gdLst>
                <a:gd name="T0" fmla="*/ 58 w 58"/>
                <a:gd name="T1" fmla="*/ 31 h 59"/>
                <a:gd name="T2" fmla="*/ 26 w 58"/>
                <a:gd name="T3" fmla="*/ 58 h 59"/>
                <a:gd name="T4" fmla="*/ 0 w 58"/>
                <a:gd name="T5" fmla="*/ 30 h 59"/>
                <a:gd name="T6" fmla="*/ 29 w 58"/>
                <a:gd name="T7" fmla="*/ 1 h 59"/>
                <a:gd name="T8" fmla="*/ 58 w 58"/>
                <a:gd name="T9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58" y="31"/>
                  </a:moveTo>
                  <a:cubicBezTo>
                    <a:pt x="55" y="49"/>
                    <a:pt x="43" y="59"/>
                    <a:pt x="26" y="58"/>
                  </a:cubicBezTo>
                  <a:cubicBezTo>
                    <a:pt x="11" y="56"/>
                    <a:pt x="0" y="46"/>
                    <a:pt x="0" y="30"/>
                  </a:cubicBezTo>
                  <a:cubicBezTo>
                    <a:pt x="1" y="12"/>
                    <a:pt x="11" y="0"/>
                    <a:pt x="29" y="1"/>
                  </a:cubicBezTo>
                  <a:cubicBezTo>
                    <a:pt x="47" y="1"/>
                    <a:pt x="56" y="13"/>
                    <a:pt x="58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7" name="Freeform 9">
              <a:extLst>
                <a:ext uri="{FF2B5EF4-FFF2-40B4-BE49-F238E27FC236}">
                  <a16:creationId xmlns:a16="http://schemas.microsoft.com/office/drawing/2014/main" id="{DCBCC0EC-C8E5-D17F-0AA2-FB8FBD974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71888" y="2193926"/>
              <a:ext cx="219075" cy="219075"/>
            </a:xfrm>
            <a:custGeom>
              <a:avLst/>
              <a:gdLst>
                <a:gd name="T0" fmla="*/ 58 w 58"/>
                <a:gd name="T1" fmla="*/ 28 h 58"/>
                <a:gd name="T2" fmla="*/ 27 w 58"/>
                <a:gd name="T3" fmla="*/ 57 h 58"/>
                <a:gd name="T4" fmla="*/ 0 w 58"/>
                <a:gd name="T5" fmla="*/ 30 h 58"/>
                <a:gd name="T6" fmla="*/ 28 w 58"/>
                <a:gd name="T7" fmla="*/ 0 h 58"/>
                <a:gd name="T8" fmla="*/ 58 w 58"/>
                <a:gd name="T9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cubicBezTo>
                    <a:pt x="55" y="47"/>
                    <a:pt x="45" y="58"/>
                    <a:pt x="27" y="57"/>
                  </a:cubicBezTo>
                  <a:cubicBezTo>
                    <a:pt x="11" y="56"/>
                    <a:pt x="1" y="46"/>
                    <a:pt x="0" y="30"/>
                  </a:cubicBezTo>
                  <a:cubicBezTo>
                    <a:pt x="0" y="13"/>
                    <a:pt x="11" y="1"/>
                    <a:pt x="28" y="0"/>
                  </a:cubicBezTo>
                  <a:cubicBezTo>
                    <a:pt x="46" y="0"/>
                    <a:pt x="55" y="13"/>
                    <a:pt x="58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8" name="Freeform 10">
              <a:extLst>
                <a:ext uri="{FF2B5EF4-FFF2-40B4-BE49-F238E27FC236}">
                  <a16:creationId xmlns:a16="http://schemas.microsoft.com/office/drawing/2014/main" id="{9693DE8D-136E-395B-024C-54575981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81175" y="4968876"/>
              <a:ext cx="219075" cy="223838"/>
            </a:xfrm>
            <a:custGeom>
              <a:avLst/>
              <a:gdLst>
                <a:gd name="T0" fmla="*/ 58 w 58"/>
                <a:gd name="T1" fmla="*/ 30 h 59"/>
                <a:gd name="T2" fmla="*/ 29 w 58"/>
                <a:gd name="T3" fmla="*/ 59 h 59"/>
                <a:gd name="T4" fmla="*/ 2 w 58"/>
                <a:gd name="T5" fmla="*/ 33 h 59"/>
                <a:gd name="T6" fmla="*/ 28 w 58"/>
                <a:gd name="T7" fmla="*/ 2 h 59"/>
                <a:gd name="T8" fmla="*/ 58 w 58"/>
                <a:gd name="T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58" y="30"/>
                  </a:moveTo>
                  <a:cubicBezTo>
                    <a:pt x="57" y="48"/>
                    <a:pt x="47" y="59"/>
                    <a:pt x="29" y="59"/>
                  </a:cubicBezTo>
                  <a:cubicBezTo>
                    <a:pt x="14" y="59"/>
                    <a:pt x="3" y="49"/>
                    <a:pt x="2" y="33"/>
                  </a:cubicBezTo>
                  <a:cubicBezTo>
                    <a:pt x="0" y="15"/>
                    <a:pt x="10" y="3"/>
                    <a:pt x="28" y="2"/>
                  </a:cubicBezTo>
                  <a:cubicBezTo>
                    <a:pt x="47" y="0"/>
                    <a:pt x="56" y="12"/>
                    <a:pt x="58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9" name="Freeform 11">
              <a:extLst>
                <a:ext uri="{FF2B5EF4-FFF2-40B4-BE49-F238E27FC236}">
                  <a16:creationId xmlns:a16="http://schemas.microsoft.com/office/drawing/2014/main" id="{89DA767E-775B-E614-D14B-64A18F753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76575" y="1741488"/>
              <a:ext cx="219075" cy="222250"/>
            </a:xfrm>
            <a:custGeom>
              <a:avLst/>
              <a:gdLst>
                <a:gd name="T0" fmla="*/ 30 w 58"/>
                <a:gd name="T1" fmla="*/ 0 h 59"/>
                <a:gd name="T2" fmla="*/ 57 w 58"/>
                <a:gd name="T3" fmla="*/ 31 h 59"/>
                <a:gd name="T4" fmla="*/ 26 w 58"/>
                <a:gd name="T5" fmla="*/ 57 h 59"/>
                <a:gd name="T6" fmla="*/ 1 w 58"/>
                <a:gd name="T7" fmla="*/ 29 h 59"/>
                <a:gd name="T8" fmla="*/ 30 w 58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30" y="0"/>
                  </a:moveTo>
                  <a:cubicBezTo>
                    <a:pt x="47" y="2"/>
                    <a:pt x="58" y="13"/>
                    <a:pt x="57" y="31"/>
                  </a:cubicBezTo>
                  <a:cubicBezTo>
                    <a:pt x="55" y="48"/>
                    <a:pt x="44" y="59"/>
                    <a:pt x="26" y="57"/>
                  </a:cubicBezTo>
                  <a:cubicBezTo>
                    <a:pt x="10" y="55"/>
                    <a:pt x="0" y="45"/>
                    <a:pt x="1" y="29"/>
                  </a:cubicBezTo>
                  <a:cubicBezTo>
                    <a:pt x="1" y="10"/>
                    <a:pt x="12" y="1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0" name="Freeform 12">
              <a:extLst>
                <a:ext uri="{FF2B5EF4-FFF2-40B4-BE49-F238E27FC236}">
                  <a16:creationId xmlns:a16="http://schemas.microsoft.com/office/drawing/2014/main" id="{468145C2-A6F9-82B5-15B1-F183AA126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70088" y="1617663"/>
              <a:ext cx="214312" cy="217488"/>
            </a:xfrm>
            <a:custGeom>
              <a:avLst/>
              <a:gdLst>
                <a:gd name="T0" fmla="*/ 57 w 57"/>
                <a:gd name="T1" fmla="*/ 30 h 58"/>
                <a:gd name="T2" fmla="*/ 26 w 57"/>
                <a:gd name="T3" fmla="*/ 57 h 58"/>
                <a:gd name="T4" fmla="*/ 0 w 57"/>
                <a:gd name="T5" fmla="*/ 29 h 58"/>
                <a:gd name="T6" fmla="*/ 29 w 57"/>
                <a:gd name="T7" fmla="*/ 0 h 58"/>
                <a:gd name="T8" fmla="*/ 57 w 57"/>
                <a:gd name="T9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8">
                  <a:moveTo>
                    <a:pt x="57" y="30"/>
                  </a:moveTo>
                  <a:cubicBezTo>
                    <a:pt x="55" y="49"/>
                    <a:pt x="44" y="58"/>
                    <a:pt x="26" y="57"/>
                  </a:cubicBezTo>
                  <a:cubicBezTo>
                    <a:pt x="10" y="55"/>
                    <a:pt x="0" y="45"/>
                    <a:pt x="0" y="29"/>
                  </a:cubicBezTo>
                  <a:cubicBezTo>
                    <a:pt x="0" y="11"/>
                    <a:pt x="12" y="0"/>
                    <a:pt x="29" y="0"/>
                  </a:cubicBezTo>
                  <a:cubicBezTo>
                    <a:pt x="47" y="0"/>
                    <a:pt x="56" y="12"/>
                    <a:pt x="57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1" name="Freeform 13">
              <a:extLst>
                <a:ext uri="{FF2B5EF4-FFF2-40B4-BE49-F238E27FC236}">
                  <a16:creationId xmlns:a16="http://schemas.microsoft.com/office/drawing/2014/main" id="{FA2DC7E2-65F6-0158-5F43-1B59E740A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47913" y="1579563"/>
              <a:ext cx="219075" cy="214313"/>
            </a:xfrm>
            <a:custGeom>
              <a:avLst/>
              <a:gdLst>
                <a:gd name="T0" fmla="*/ 28 w 58"/>
                <a:gd name="T1" fmla="*/ 57 h 57"/>
                <a:gd name="T2" fmla="*/ 1 w 58"/>
                <a:gd name="T3" fmla="*/ 27 h 57"/>
                <a:gd name="T4" fmla="*/ 28 w 58"/>
                <a:gd name="T5" fmla="*/ 0 h 57"/>
                <a:gd name="T6" fmla="*/ 58 w 58"/>
                <a:gd name="T7" fmla="*/ 28 h 57"/>
                <a:gd name="T8" fmla="*/ 28 w 58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28" y="57"/>
                  </a:moveTo>
                  <a:cubicBezTo>
                    <a:pt x="10" y="55"/>
                    <a:pt x="0" y="44"/>
                    <a:pt x="1" y="27"/>
                  </a:cubicBezTo>
                  <a:cubicBezTo>
                    <a:pt x="1" y="10"/>
                    <a:pt x="12" y="1"/>
                    <a:pt x="28" y="0"/>
                  </a:cubicBezTo>
                  <a:cubicBezTo>
                    <a:pt x="45" y="0"/>
                    <a:pt x="58" y="10"/>
                    <a:pt x="58" y="28"/>
                  </a:cubicBezTo>
                  <a:cubicBezTo>
                    <a:pt x="57" y="46"/>
                    <a:pt x="46" y="56"/>
                    <a:pt x="28" y="5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2" name="Freeform 14">
              <a:extLst>
                <a:ext uri="{FF2B5EF4-FFF2-40B4-BE49-F238E27FC236}">
                  <a16:creationId xmlns:a16="http://schemas.microsoft.com/office/drawing/2014/main" id="{8F76C342-A122-107C-ECA3-CEA444C4C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00425" y="1930401"/>
              <a:ext cx="219075" cy="222250"/>
            </a:xfrm>
            <a:custGeom>
              <a:avLst/>
              <a:gdLst>
                <a:gd name="T0" fmla="*/ 58 w 58"/>
                <a:gd name="T1" fmla="*/ 30 h 59"/>
                <a:gd name="T2" fmla="*/ 29 w 58"/>
                <a:gd name="T3" fmla="*/ 58 h 59"/>
                <a:gd name="T4" fmla="*/ 1 w 58"/>
                <a:gd name="T5" fmla="*/ 33 h 59"/>
                <a:gd name="T6" fmla="*/ 27 w 58"/>
                <a:gd name="T7" fmla="*/ 2 h 59"/>
                <a:gd name="T8" fmla="*/ 58 w 58"/>
                <a:gd name="T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58" y="30"/>
                  </a:moveTo>
                  <a:cubicBezTo>
                    <a:pt x="56" y="48"/>
                    <a:pt x="47" y="58"/>
                    <a:pt x="29" y="58"/>
                  </a:cubicBezTo>
                  <a:cubicBezTo>
                    <a:pt x="12" y="59"/>
                    <a:pt x="2" y="49"/>
                    <a:pt x="1" y="33"/>
                  </a:cubicBezTo>
                  <a:cubicBezTo>
                    <a:pt x="0" y="15"/>
                    <a:pt x="9" y="3"/>
                    <a:pt x="27" y="2"/>
                  </a:cubicBezTo>
                  <a:cubicBezTo>
                    <a:pt x="45" y="0"/>
                    <a:pt x="55" y="12"/>
                    <a:pt x="58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3" name="Freeform 15">
              <a:extLst>
                <a:ext uri="{FF2B5EF4-FFF2-40B4-BE49-F238E27FC236}">
                  <a16:creationId xmlns:a16="http://schemas.microsoft.com/office/drawing/2014/main" id="{B717DC85-32B3-51FB-46CC-FA014BB9D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38275" y="4814888"/>
              <a:ext cx="222250" cy="219075"/>
            </a:xfrm>
            <a:custGeom>
              <a:avLst/>
              <a:gdLst>
                <a:gd name="T0" fmla="*/ 59 w 59"/>
                <a:gd name="T1" fmla="*/ 27 h 58"/>
                <a:gd name="T2" fmla="*/ 28 w 59"/>
                <a:gd name="T3" fmla="*/ 57 h 58"/>
                <a:gd name="T4" fmla="*/ 1 w 59"/>
                <a:gd name="T5" fmla="*/ 27 h 58"/>
                <a:gd name="T6" fmla="*/ 29 w 59"/>
                <a:gd name="T7" fmla="*/ 1 h 58"/>
                <a:gd name="T8" fmla="*/ 59 w 59"/>
                <a:gd name="T9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59" y="27"/>
                  </a:moveTo>
                  <a:cubicBezTo>
                    <a:pt x="55" y="47"/>
                    <a:pt x="46" y="58"/>
                    <a:pt x="28" y="57"/>
                  </a:cubicBezTo>
                  <a:cubicBezTo>
                    <a:pt x="9" y="57"/>
                    <a:pt x="0" y="45"/>
                    <a:pt x="1" y="27"/>
                  </a:cubicBezTo>
                  <a:cubicBezTo>
                    <a:pt x="2" y="10"/>
                    <a:pt x="14" y="1"/>
                    <a:pt x="29" y="1"/>
                  </a:cubicBezTo>
                  <a:cubicBezTo>
                    <a:pt x="46" y="0"/>
                    <a:pt x="56" y="12"/>
                    <a:pt x="59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4" name="Freeform 16">
              <a:extLst>
                <a:ext uri="{FF2B5EF4-FFF2-40B4-BE49-F238E27FC236}">
                  <a16:creationId xmlns:a16="http://schemas.microsoft.com/office/drawing/2014/main" id="{02618DDC-82F5-F3F7-9C89-D603E39B6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87788" y="2508251"/>
              <a:ext cx="223837" cy="222250"/>
            </a:xfrm>
            <a:custGeom>
              <a:avLst/>
              <a:gdLst>
                <a:gd name="T0" fmla="*/ 59 w 59"/>
                <a:gd name="T1" fmla="*/ 30 h 59"/>
                <a:gd name="T2" fmla="*/ 27 w 59"/>
                <a:gd name="T3" fmla="*/ 57 h 59"/>
                <a:gd name="T4" fmla="*/ 2 w 59"/>
                <a:gd name="T5" fmla="*/ 25 h 59"/>
                <a:gd name="T6" fmla="*/ 31 w 59"/>
                <a:gd name="T7" fmla="*/ 1 h 59"/>
                <a:gd name="T8" fmla="*/ 59 w 59"/>
                <a:gd name="T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59" y="30"/>
                  </a:moveTo>
                  <a:cubicBezTo>
                    <a:pt x="55" y="48"/>
                    <a:pt x="45" y="59"/>
                    <a:pt x="27" y="57"/>
                  </a:cubicBezTo>
                  <a:cubicBezTo>
                    <a:pt x="9" y="56"/>
                    <a:pt x="0" y="43"/>
                    <a:pt x="2" y="25"/>
                  </a:cubicBezTo>
                  <a:cubicBezTo>
                    <a:pt x="4" y="10"/>
                    <a:pt x="15" y="0"/>
                    <a:pt x="31" y="1"/>
                  </a:cubicBezTo>
                  <a:cubicBezTo>
                    <a:pt x="49" y="2"/>
                    <a:pt x="58" y="13"/>
                    <a:pt x="59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5" name="Freeform 17">
              <a:extLst>
                <a:ext uri="{FF2B5EF4-FFF2-40B4-BE49-F238E27FC236}">
                  <a16:creationId xmlns:a16="http://schemas.microsoft.com/office/drawing/2014/main" id="{8C1D0409-CF6D-8FAB-FC60-BB7CB6837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9825" y="4587876"/>
              <a:ext cx="222250" cy="219075"/>
            </a:xfrm>
            <a:custGeom>
              <a:avLst/>
              <a:gdLst>
                <a:gd name="T0" fmla="*/ 27 w 59"/>
                <a:gd name="T1" fmla="*/ 0 h 58"/>
                <a:gd name="T2" fmla="*/ 58 w 59"/>
                <a:gd name="T3" fmla="*/ 27 h 58"/>
                <a:gd name="T4" fmla="*/ 30 w 59"/>
                <a:gd name="T5" fmla="*/ 57 h 58"/>
                <a:gd name="T6" fmla="*/ 2 w 59"/>
                <a:gd name="T7" fmla="*/ 32 h 58"/>
                <a:gd name="T8" fmla="*/ 27 w 5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27" y="0"/>
                  </a:moveTo>
                  <a:cubicBezTo>
                    <a:pt x="45" y="1"/>
                    <a:pt x="57" y="9"/>
                    <a:pt x="58" y="27"/>
                  </a:cubicBezTo>
                  <a:cubicBezTo>
                    <a:pt x="59" y="45"/>
                    <a:pt x="48" y="56"/>
                    <a:pt x="30" y="57"/>
                  </a:cubicBezTo>
                  <a:cubicBezTo>
                    <a:pt x="13" y="58"/>
                    <a:pt x="4" y="47"/>
                    <a:pt x="2" y="32"/>
                  </a:cubicBezTo>
                  <a:cubicBezTo>
                    <a:pt x="0" y="14"/>
                    <a:pt x="9" y="3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6" name="Freeform 18">
              <a:extLst>
                <a:ext uri="{FF2B5EF4-FFF2-40B4-BE49-F238E27FC236}">
                  <a16:creationId xmlns:a16="http://schemas.microsoft.com/office/drawing/2014/main" id="{EF00BDAC-7967-7FE9-9A82-571E74A62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-895350" y="4297363"/>
              <a:ext cx="219075" cy="222250"/>
            </a:xfrm>
            <a:custGeom>
              <a:avLst/>
              <a:gdLst>
                <a:gd name="T0" fmla="*/ 58 w 58"/>
                <a:gd name="T1" fmla="*/ 30 h 59"/>
                <a:gd name="T2" fmla="*/ 27 w 58"/>
                <a:gd name="T3" fmla="*/ 58 h 59"/>
                <a:gd name="T4" fmla="*/ 2 w 58"/>
                <a:gd name="T5" fmla="*/ 26 h 59"/>
                <a:gd name="T6" fmla="*/ 29 w 58"/>
                <a:gd name="T7" fmla="*/ 1 h 59"/>
                <a:gd name="T8" fmla="*/ 58 w 58"/>
                <a:gd name="T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58" y="30"/>
                  </a:moveTo>
                  <a:cubicBezTo>
                    <a:pt x="55" y="47"/>
                    <a:pt x="45" y="59"/>
                    <a:pt x="27" y="58"/>
                  </a:cubicBezTo>
                  <a:cubicBezTo>
                    <a:pt x="9" y="56"/>
                    <a:pt x="0" y="43"/>
                    <a:pt x="2" y="26"/>
                  </a:cubicBezTo>
                  <a:cubicBezTo>
                    <a:pt x="3" y="10"/>
                    <a:pt x="13" y="0"/>
                    <a:pt x="29" y="1"/>
                  </a:cubicBezTo>
                  <a:cubicBezTo>
                    <a:pt x="48" y="2"/>
                    <a:pt x="57" y="13"/>
                    <a:pt x="58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7" name="Freeform 19">
              <a:extLst>
                <a:ext uri="{FF2B5EF4-FFF2-40B4-BE49-F238E27FC236}">
                  <a16:creationId xmlns:a16="http://schemas.microsoft.com/office/drawing/2014/main" id="{89FD8AAA-A3D6-3093-1771-BE799FC4B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20725" y="3960813"/>
              <a:ext cx="222250" cy="223838"/>
            </a:xfrm>
            <a:custGeom>
              <a:avLst/>
              <a:gdLst>
                <a:gd name="T0" fmla="*/ 59 w 59"/>
                <a:gd name="T1" fmla="*/ 30 h 59"/>
                <a:gd name="T2" fmla="*/ 29 w 59"/>
                <a:gd name="T3" fmla="*/ 58 h 59"/>
                <a:gd name="T4" fmla="*/ 1 w 59"/>
                <a:gd name="T5" fmla="*/ 32 h 59"/>
                <a:gd name="T6" fmla="*/ 29 w 59"/>
                <a:gd name="T7" fmla="*/ 1 h 59"/>
                <a:gd name="T8" fmla="*/ 59 w 59"/>
                <a:gd name="T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59" y="30"/>
                  </a:moveTo>
                  <a:cubicBezTo>
                    <a:pt x="56" y="47"/>
                    <a:pt x="48" y="59"/>
                    <a:pt x="29" y="58"/>
                  </a:cubicBezTo>
                  <a:cubicBezTo>
                    <a:pt x="13" y="58"/>
                    <a:pt x="2" y="48"/>
                    <a:pt x="1" y="32"/>
                  </a:cubicBezTo>
                  <a:cubicBezTo>
                    <a:pt x="0" y="14"/>
                    <a:pt x="10" y="3"/>
                    <a:pt x="29" y="1"/>
                  </a:cubicBezTo>
                  <a:cubicBezTo>
                    <a:pt x="48" y="0"/>
                    <a:pt x="55" y="13"/>
                    <a:pt x="59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8" name="Freeform 20">
              <a:extLst>
                <a:ext uri="{FF2B5EF4-FFF2-40B4-BE49-F238E27FC236}">
                  <a16:creationId xmlns:a16="http://schemas.microsoft.com/office/drawing/2014/main" id="{33A8099B-2BB8-463D-C166-A1D0E2B0F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8038" y="2492376"/>
              <a:ext cx="222250" cy="234950"/>
            </a:xfrm>
            <a:custGeom>
              <a:avLst/>
              <a:gdLst>
                <a:gd name="T0" fmla="*/ 58 w 59"/>
                <a:gd name="T1" fmla="*/ 35 h 62"/>
                <a:gd name="T2" fmla="*/ 25 w 59"/>
                <a:gd name="T3" fmla="*/ 58 h 62"/>
                <a:gd name="T4" fmla="*/ 2 w 59"/>
                <a:gd name="T5" fmla="*/ 28 h 62"/>
                <a:gd name="T6" fmla="*/ 33 w 59"/>
                <a:gd name="T7" fmla="*/ 2 h 62"/>
                <a:gd name="T8" fmla="*/ 58 w 59"/>
                <a:gd name="T9" fmla="*/ 3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2">
                  <a:moveTo>
                    <a:pt x="58" y="35"/>
                  </a:moveTo>
                  <a:cubicBezTo>
                    <a:pt x="54" y="51"/>
                    <a:pt x="44" y="62"/>
                    <a:pt x="25" y="58"/>
                  </a:cubicBezTo>
                  <a:cubicBezTo>
                    <a:pt x="10" y="55"/>
                    <a:pt x="0" y="44"/>
                    <a:pt x="2" y="28"/>
                  </a:cubicBezTo>
                  <a:cubicBezTo>
                    <a:pt x="4" y="11"/>
                    <a:pt x="15" y="0"/>
                    <a:pt x="33" y="2"/>
                  </a:cubicBezTo>
                  <a:cubicBezTo>
                    <a:pt x="51" y="4"/>
                    <a:pt x="59" y="16"/>
                    <a:pt x="58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9" name="Freeform 21">
              <a:extLst>
                <a:ext uri="{FF2B5EF4-FFF2-40B4-BE49-F238E27FC236}">
                  <a16:creationId xmlns:a16="http://schemas.microsoft.com/office/drawing/2014/main" id="{11B7459E-837B-1843-DC11-52E341525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16000" y="2182813"/>
              <a:ext cx="215900" cy="219075"/>
            </a:xfrm>
            <a:custGeom>
              <a:avLst/>
              <a:gdLst>
                <a:gd name="T0" fmla="*/ 29 w 57"/>
                <a:gd name="T1" fmla="*/ 58 h 58"/>
                <a:gd name="T2" fmla="*/ 1 w 57"/>
                <a:gd name="T3" fmla="*/ 28 h 58"/>
                <a:gd name="T4" fmla="*/ 32 w 57"/>
                <a:gd name="T5" fmla="*/ 1 h 58"/>
                <a:gd name="T6" fmla="*/ 57 w 57"/>
                <a:gd name="T7" fmla="*/ 29 h 58"/>
                <a:gd name="T8" fmla="*/ 29 w 57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8">
                  <a:moveTo>
                    <a:pt x="29" y="58"/>
                  </a:moveTo>
                  <a:cubicBezTo>
                    <a:pt x="10" y="56"/>
                    <a:pt x="0" y="45"/>
                    <a:pt x="1" y="28"/>
                  </a:cubicBezTo>
                  <a:cubicBezTo>
                    <a:pt x="2" y="11"/>
                    <a:pt x="14" y="0"/>
                    <a:pt x="32" y="1"/>
                  </a:cubicBezTo>
                  <a:cubicBezTo>
                    <a:pt x="48" y="3"/>
                    <a:pt x="57" y="14"/>
                    <a:pt x="57" y="29"/>
                  </a:cubicBezTo>
                  <a:cubicBezTo>
                    <a:pt x="57" y="47"/>
                    <a:pt x="47" y="57"/>
                    <a:pt x="29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0" name="Freeform 22">
              <a:extLst>
                <a:ext uri="{FF2B5EF4-FFF2-40B4-BE49-F238E27FC236}">
                  <a16:creationId xmlns:a16="http://schemas.microsoft.com/office/drawing/2014/main" id="{412E8961-7B93-9652-3ADF-2615D0157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83050" y="3232151"/>
              <a:ext cx="219075" cy="219075"/>
            </a:xfrm>
            <a:custGeom>
              <a:avLst/>
              <a:gdLst>
                <a:gd name="T0" fmla="*/ 29 w 58"/>
                <a:gd name="T1" fmla="*/ 58 h 58"/>
                <a:gd name="T2" fmla="*/ 1 w 58"/>
                <a:gd name="T3" fmla="*/ 28 h 58"/>
                <a:gd name="T4" fmla="*/ 27 w 58"/>
                <a:gd name="T5" fmla="*/ 1 h 58"/>
                <a:gd name="T6" fmla="*/ 58 w 58"/>
                <a:gd name="T7" fmla="*/ 28 h 58"/>
                <a:gd name="T8" fmla="*/ 29 w 58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29" y="58"/>
                  </a:moveTo>
                  <a:cubicBezTo>
                    <a:pt x="12" y="56"/>
                    <a:pt x="0" y="46"/>
                    <a:pt x="1" y="28"/>
                  </a:cubicBezTo>
                  <a:cubicBezTo>
                    <a:pt x="1" y="13"/>
                    <a:pt x="11" y="2"/>
                    <a:pt x="27" y="1"/>
                  </a:cubicBezTo>
                  <a:cubicBezTo>
                    <a:pt x="45" y="0"/>
                    <a:pt x="57" y="10"/>
                    <a:pt x="58" y="28"/>
                  </a:cubicBezTo>
                  <a:cubicBezTo>
                    <a:pt x="58" y="46"/>
                    <a:pt x="47" y="55"/>
                    <a:pt x="29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1" name="Freeform 23">
              <a:extLst>
                <a:ext uri="{FF2B5EF4-FFF2-40B4-BE49-F238E27FC236}">
                  <a16:creationId xmlns:a16="http://schemas.microsoft.com/office/drawing/2014/main" id="{5214270E-6361-8E91-71AC-B4C28687A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28888" y="5059363"/>
              <a:ext cx="222250" cy="223838"/>
            </a:xfrm>
            <a:custGeom>
              <a:avLst/>
              <a:gdLst>
                <a:gd name="T0" fmla="*/ 59 w 59"/>
                <a:gd name="T1" fmla="*/ 30 h 59"/>
                <a:gd name="T2" fmla="*/ 27 w 59"/>
                <a:gd name="T3" fmla="*/ 57 h 59"/>
                <a:gd name="T4" fmla="*/ 2 w 59"/>
                <a:gd name="T5" fmla="*/ 25 h 59"/>
                <a:gd name="T6" fmla="*/ 30 w 59"/>
                <a:gd name="T7" fmla="*/ 0 h 59"/>
                <a:gd name="T8" fmla="*/ 59 w 59"/>
                <a:gd name="T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59" y="30"/>
                  </a:moveTo>
                  <a:cubicBezTo>
                    <a:pt x="55" y="47"/>
                    <a:pt x="46" y="59"/>
                    <a:pt x="27" y="57"/>
                  </a:cubicBezTo>
                  <a:cubicBezTo>
                    <a:pt x="9" y="55"/>
                    <a:pt x="0" y="43"/>
                    <a:pt x="2" y="25"/>
                  </a:cubicBezTo>
                  <a:cubicBezTo>
                    <a:pt x="3" y="9"/>
                    <a:pt x="15" y="0"/>
                    <a:pt x="30" y="0"/>
                  </a:cubicBezTo>
                  <a:cubicBezTo>
                    <a:pt x="48" y="1"/>
                    <a:pt x="58" y="12"/>
                    <a:pt x="59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2" name="Freeform 24">
              <a:extLst>
                <a:ext uri="{FF2B5EF4-FFF2-40B4-BE49-F238E27FC236}">
                  <a16:creationId xmlns:a16="http://schemas.microsoft.com/office/drawing/2014/main" id="{CBAA081A-E27C-D5C8-0EF7-2B8D0E447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57650" y="3606801"/>
              <a:ext cx="215900" cy="219075"/>
            </a:xfrm>
            <a:custGeom>
              <a:avLst/>
              <a:gdLst>
                <a:gd name="T0" fmla="*/ 57 w 57"/>
                <a:gd name="T1" fmla="*/ 28 h 58"/>
                <a:gd name="T2" fmla="*/ 29 w 57"/>
                <a:gd name="T3" fmla="*/ 58 h 58"/>
                <a:gd name="T4" fmla="*/ 0 w 57"/>
                <a:gd name="T5" fmla="*/ 29 h 58"/>
                <a:gd name="T6" fmla="*/ 25 w 57"/>
                <a:gd name="T7" fmla="*/ 1 h 58"/>
                <a:gd name="T8" fmla="*/ 57 w 57"/>
                <a:gd name="T9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8">
                  <a:moveTo>
                    <a:pt x="57" y="28"/>
                  </a:moveTo>
                  <a:cubicBezTo>
                    <a:pt x="55" y="45"/>
                    <a:pt x="47" y="58"/>
                    <a:pt x="29" y="58"/>
                  </a:cubicBezTo>
                  <a:cubicBezTo>
                    <a:pt x="10" y="58"/>
                    <a:pt x="0" y="47"/>
                    <a:pt x="0" y="29"/>
                  </a:cubicBezTo>
                  <a:cubicBezTo>
                    <a:pt x="0" y="13"/>
                    <a:pt x="10" y="3"/>
                    <a:pt x="25" y="1"/>
                  </a:cubicBezTo>
                  <a:cubicBezTo>
                    <a:pt x="43" y="0"/>
                    <a:pt x="53" y="11"/>
                    <a:pt x="57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3" name="Freeform 25">
              <a:extLst>
                <a:ext uri="{FF2B5EF4-FFF2-40B4-BE49-F238E27FC236}">
                  <a16:creationId xmlns:a16="http://schemas.microsoft.com/office/drawing/2014/main" id="{DD428651-5E89-C1B4-5669-D00EC2610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27488" y="2862263"/>
              <a:ext cx="219075" cy="215900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33 w 58"/>
                <a:gd name="T5" fmla="*/ 56 h 57"/>
                <a:gd name="T6" fmla="*/ 2 w 58"/>
                <a:gd name="T7" fmla="*/ 31 h 57"/>
                <a:gd name="T8" fmla="*/ 29 w 58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7" y="1"/>
                    <a:pt x="58" y="10"/>
                    <a:pt x="58" y="28"/>
                  </a:cubicBezTo>
                  <a:cubicBezTo>
                    <a:pt x="58" y="43"/>
                    <a:pt x="50" y="55"/>
                    <a:pt x="33" y="56"/>
                  </a:cubicBezTo>
                  <a:cubicBezTo>
                    <a:pt x="16" y="57"/>
                    <a:pt x="4" y="49"/>
                    <a:pt x="2" y="31"/>
                  </a:cubicBezTo>
                  <a:cubicBezTo>
                    <a:pt x="0" y="12"/>
                    <a:pt x="11" y="3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4" name="Freeform 26">
              <a:extLst>
                <a:ext uri="{FF2B5EF4-FFF2-40B4-BE49-F238E27FC236}">
                  <a16:creationId xmlns:a16="http://schemas.microsoft.com/office/drawing/2014/main" id="{37B21C70-0893-E179-A87B-8E652E77C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7463" y="1930401"/>
              <a:ext cx="219075" cy="219075"/>
            </a:xfrm>
            <a:custGeom>
              <a:avLst/>
              <a:gdLst>
                <a:gd name="T0" fmla="*/ 58 w 58"/>
                <a:gd name="T1" fmla="*/ 28 h 58"/>
                <a:gd name="T2" fmla="*/ 25 w 58"/>
                <a:gd name="T3" fmla="*/ 56 h 58"/>
                <a:gd name="T4" fmla="*/ 0 w 58"/>
                <a:gd name="T5" fmla="*/ 28 h 58"/>
                <a:gd name="T6" fmla="*/ 29 w 58"/>
                <a:gd name="T7" fmla="*/ 0 h 58"/>
                <a:gd name="T8" fmla="*/ 58 w 58"/>
                <a:gd name="T9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cubicBezTo>
                    <a:pt x="53" y="47"/>
                    <a:pt x="44" y="58"/>
                    <a:pt x="25" y="56"/>
                  </a:cubicBezTo>
                  <a:cubicBezTo>
                    <a:pt x="10" y="55"/>
                    <a:pt x="0" y="45"/>
                    <a:pt x="0" y="28"/>
                  </a:cubicBezTo>
                  <a:cubicBezTo>
                    <a:pt x="0" y="11"/>
                    <a:pt x="11" y="0"/>
                    <a:pt x="29" y="0"/>
                  </a:cubicBezTo>
                  <a:cubicBezTo>
                    <a:pt x="48" y="0"/>
                    <a:pt x="54" y="13"/>
                    <a:pt x="58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5" name="Freeform 27">
              <a:extLst>
                <a:ext uri="{FF2B5EF4-FFF2-40B4-BE49-F238E27FC236}">
                  <a16:creationId xmlns:a16="http://schemas.microsoft.com/office/drawing/2014/main" id="{507EAB22-E18D-D8C9-3500-918BEFCC4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09863" y="1612901"/>
              <a:ext cx="215900" cy="219075"/>
            </a:xfrm>
            <a:custGeom>
              <a:avLst/>
              <a:gdLst>
                <a:gd name="T0" fmla="*/ 27 w 57"/>
                <a:gd name="T1" fmla="*/ 58 h 58"/>
                <a:gd name="T2" fmla="*/ 0 w 57"/>
                <a:gd name="T3" fmla="*/ 27 h 58"/>
                <a:gd name="T4" fmla="*/ 27 w 57"/>
                <a:gd name="T5" fmla="*/ 1 h 58"/>
                <a:gd name="T6" fmla="*/ 57 w 57"/>
                <a:gd name="T7" fmla="*/ 29 h 58"/>
                <a:gd name="T8" fmla="*/ 27 w 57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8">
                  <a:moveTo>
                    <a:pt x="27" y="58"/>
                  </a:moveTo>
                  <a:cubicBezTo>
                    <a:pt x="9" y="56"/>
                    <a:pt x="0" y="45"/>
                    <a:pt x="0" y="27"/>
                  </a:cubicBezTo>
                  <a:cubicBezTo>
                    <a:pt x="1" y="10"/>
                    <a:pt x="11" y="1"/>
                    <a:pt x="27" y="1"/>
                  </a:cubicBezTo>
                  <a:cubicBezTo>
                    <a:pt x="45" y="0"/>
                    <a:pt x="57" y="10"/>
                    <a:pt x="57" y="29"/>
                  </a:cubicBezTo>
                  <a:cubicBezTo>
                    <a:pt x="57" y="46"/>
                    <a:pt x="45" y="56"/>
                    <a:pt x="27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6" name="Freeform 28">
              <a:extLst>
                <a:ext uri="{FF2B5EF4-FFF2-40B4-BE49-F238E27FC236}">
                  <a16:creationId xmlns:a16="http://schemas.microsoft.com/office/drawing/2014/main" id="{4C28CA03-306A-D225-A235-818A8C37B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1188" y="3225801"/>
              <a:ext cx="222250" cy="219075"/>
            </a:xfrm>
            <a:custGeom>
              <a:avLst/>
              <a:gdLst>
                <a:gd name="T0" fmla="*/ 29 w 59"/>
                <a:gd name="T1" fmla="*/ 0 h 58"/>
                <a:gd name="T2" fmla="*/ 58 w 59"/>
                <a:gd name="T3" fmla="*/ 29 h 58"/>
                <a:gd name="T4" fmla="*/ 28 w 59"/>
                <a:gd name="T5" fmla="*/ 57 h 58"/>
                <a:gd name="T6" fmla="*/ 1 w 59"/>
                <a:gd name="T7" fmla="*/ 31 h 58"/>
                <a:gd name="T8" fmla="*/ 29 w 5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cubicBezTo>
                    <a:pt x="46" y="3"/>
                    <a:pt x="59" y="11"/>
                    <a:pt x="58" y="29"/>
                  </a:cubicBezTo>
                  <a:cubicBezTo>
                    <a:pt x="57" y="47"/>
                    <a:pt x="47" y="58"/>
                    <a:pt x="28" y="57"/>
                  </a:cubicBezTo>
                  <a:cubicBezTo>
                    <a:pt x="12" y="57"/>
                    <a:pt x="2" y="46"/>
                    <a:pt x="1" y="31"/>
                  </a:cubicBezTo>
                  <a:cubicBezTo>
                    <a:pt x="0" y="13"/>
                    <a:pt x="12" y="3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7" name="Freeform 29">
              <a:extLst>
                <a:ext uri="{FF2B5EF4-FFF2-40B4-BE49-F238E27FC236}">
                  <a16:creationId xmlns:a16="http://schemas.microsoft.com/office/drawing/2014/main" id="{920CD297-191D-8599-2426-584D9967D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00475" y="4283076"/>
              <a:ext cx="249237" cy="252413"/>
            </a:xfrm>
            <a:custGeom>
              <a:avLst/>
              <a:gdLst>
                <a:gd name="T0" fmla="*/ 7 w 66"/>
                <a:gd name="T1" fmla="*/ 46 h 67"/>
                <a:gd name="T2" fmla="*/ 20 w 66"/>
                <a:gd name="T3" fmla="*/ 7 h 67"/>
                <a:gd name="T4" fmla="*/ 56 w 66"/>
                <a:gd name="T5" fmla="*/ 18 h 67"/>
                <a:gd name="T6" fmla="*/ 47 w 66"/>
                <a:gd name="T7" fmla="*/ 58 h 67"/>
                <a:gd name="T8" fmla="*/ 7 w 66"/>
                <a:gd name="T9" fmla="*/ 4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7" y="46"/>
                  </a:moveTo>
                  <a:cubicBezTo>
                    <a:pt x="0" y="29"/>
                    <a:pt x="5" y="15"/>
                    <a:pt x="20" y="7"/>
                  </a:cubicBezTo>
                  <a:cubicBezTo>
                    <a:pt x="34" y="0"/>
                    <a:pt x="48" y="4"/>
                    <a:pt x="56" y="18"/>
                  </a:cubicBezTo>
                  <a:cubicBezTo>
                    <a:pt x="66" y="34"/>
                    <a:pt x="63" y="49"/>
                    <a:pt x="47" y="58"/>
                  </a:cubicBezTo>
                  <a:cubicBezTo>
                    <a:pt x="31" y="67"/>
                    <a:pt x="17" y="60"/>
                    <a:pt x="7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8" name="Freeform 30">
              <a:extLst>
                <a:ext uri="{FF2B5EF4-FFF2-40B4-BE49-F238E27FC236}">
                  <a16:creationId xmlns:a16="http://schemas.microsoft.com/office/drawing/2014/main" id="{10EDAE13-4C7D-58AD-F99F-F53B17530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62350" y="4573588"/>
              <a:ext cx="252412" cy="249238"/>
            </a:xfrm>
            <a:custGeom>
              <a:avLst/>
              <a:gdLst>
                <a:gd name="T0" fmla="*/ 46 w 67"/>
                <a:gd name="T1" fmla="*/ 59 h 66"/>
                <a:gd name="T2" fmla="*/ 7 w 67"/>
                <a:gd name="T3" fmla="*/ 46 h 66"/>
                <a:gd name="T4" fmla="*/ 18 w 67"/>
                <a:gd name="T5" fmla="*/ 10 h 66"/>
                <a:gd name="T6" fmla="*/ 57 w 67"/>
                <a:gd name="T7" fmla="*/ 19 h 66"/>
                <a:gd name="T8" fmla="*/ 46 w 67"/>
                <a:gd name="T9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6">
                  <a:moveTo>
                    <a:pt x="46" y="59"/>
                  </a:moveTo>
                  <a:cubicBezTo>
                    <a:pt x="29" y="66"/>
                    <a:pt x="15" y="62"/>
                    <a:pt x="7" y="46"/>
                  </a:cubicBezTo>
                  <a:cubicBezTo>
                    <a:pt x="0" y="32"/>
                    <a:pt x="4" y="18"/>
                    <a:pt x="18" y="10"/>
                  </a:cubicBezTo>
                  <a:cubicBezTo>
                    <a:pt x="33" y="0"/>
                    <a:pt x="48" y="4"/>
                    <a:pt x="57" y="19"/>
                  </a:cubicBezTo>
                  <a:cubicBezTo>
                    <a:pt x="67" y="35"/>
                    <a:pt x="60" y="49"/>
                    <a:pt x="46" y="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9" name="Freeform 31">
              <a:extLst>
                <a:ext uri="{FF2B5EF4-FFF2-40B4-BE49-F238E27FC236}">
                  <a16:creationId xmlns:a16="http://schemas.microsoft.com/office/drawing/2014/main" id="{6CC1297F-C4A1-B1C4-B4CE-C7DF20189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71838" y="4810126"/>
              <a:ext cx="252412" cy="242888"/>
            </a:xfrm>
            <a:custGeom>
              <a:avLst/>
              <a:gdLst>
                <a:gd name="T0" fmla="*/ 48 w 67"/>
                <a:gd name="T1" fmla="*/ 58 h 64"/>
                <a:gd name="T2" fmla="*/ 8 w 67"/>
                <a:gd name="T3" fmla="*/ 44 h 64"/>
                <a:gd name="T4" fmla="*/ 24 w 67"/>
                <a:gd name="T5" fmla="*/ 7 h 64"/>
                <a:gd name="T6" fmla="*/ 59 w 67"/>
                <a:gd name="T7" fmla="*/ 20 h 64"/>
                <a:gd name="T8" fmla="*/ 48 w 67"/>
                <a:gd name="T9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4">
                  <a:moveTo>
                    <a:pt x="48" y="58"/>
                  </a:moveTo>
                  <a:cubicBezTo>
                    <a:pt x="30" y="64"/>
                    <a:pt x="15" y="61"/>
                    <a:pt x="8" y="44"/>
                  </a:cubicBezTo>
                  <a:cubicBezTo>
                    <a:pt x="0" y="27"/>
                    <a:pt x="7" y="14"/>
                    <a:pt x="24" y="7"/>
                  </a:cubicBezTo>
                  <a:cubicBezTo>
                    <a:pt x="39" y="0"/>
                    <a:pt x="52" y="6"/>
                    <a:pt x="59" y="20"/>
                  </a:cubicBezTo>
                  <a:cubicBezTo>
                    <a:pt x="67" y="35"/>
                    <a:pt x="61" y="49"/>
                    <a:pt x="48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0" name="Freeform 32">
              <a:extLst>
                <a:ext uri="{FF2B5EF4-FFF2-40B4-BE49-F238E27FC236}">
                  <a16:creationId xmlns:a16="http://schemas.microsoft.com/office/drawing/2014/main" id="{3156A796-4A69-FF75-7C04-339857E89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32113" y="4973638"/>
              <a:ext cx="244475" cy="252413"/>
            </a:xfrm>
            <a:custGeom>
              <a:avLst/>
              <a:gdLst>
                <a:gd name="T0" fmla="*/ 58 w 65"/>
                <a:gd name="T1" fmla="*/ 19 h 67"/>
                <a:gd name="T2" fmla="*/ 47 w 65"/>
                <a:gd name="T3" fmla="*/ 58 h 67"/>
                <a:gd name="T4" fmla="*/ 8 w 65"/>
                <a:gd name="T5" fmla="*/ 47 h 67"/>
                <a:gd name="T6" fmla="*/ 18 w 65"/>
                <a:gd name="T7" fmla="*/ 10 h 67"/>
                <a:gd name="T8" fmla="*/ 58 w 65"/>
                <a:gd name="T9" fmla="*/ 1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7">
                  <a:moveTo>
                    <a:pt x="58" y="19"/>
                  </a:moveTo>
                  <a:cubicBezTo>
                    <a:pt x="65" y="35"/>
                    <a:pt x="63" y="50"/>
                    <a:pt x="47" y="58"/>
                  </a:cubicBezTo>
                  <a:cubicBezTo>
                    <a:pt x="31" y="67"/>
                    <a:pt x="17" y="62"/>
                    <a:pt x="8" y="47"/>
                  </a:cubicBezTo>
                  <a:cubicBezTo>
                    <a:pt x="0" y="32"/>
                    <a:pt x="5" y="19"/>
                    <a:pt x="18" y="10"/>
                  </a:cubicBezTo>
                  <a:cubicBezTo>
                    <a:pt x="33" y="0"/>
                    <a:pt x="47" y="4"/>
                    <a:pt x="58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1" name="Freeform 33">
              <a:extLst>
                <a:ext uri="{FF2B5EF4-FFF2-40B4-BE49-F238E27FC236}">
                  <a16:creationId xmlns:a16="http://schemas.microsoft.com/office/drawing/2014/main" id="{1EE83018-8E6E-0572-6B15-4485CD2FA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70338" y="3946526"/>
              <a:ext cx="246062" cy="241300"/>
            </a:xfrm>
            <a:custGeom>
              <a:avLst/>
              <a:gdLst>
                <a:gd name="T0" fmla="*/ 44 w 65"/>
                <a:gd name="T1" fmla="*/ 59 h 64"/>
                <a:gd name="T2" fmla="*/ 6 w 65"/>
                <a:gd name="T3" fmla="*/ 43 h 64"/>
                <a:gd name="T4" fmla="*/ 23 w 65"/>
                <a:gd name="T5" fmla="*/ 6 h 64"/>
                <a:gd name="T6" fmla="*/ 58 w 65"/>
                <a:gd name="T7" fmla="*/ 20 h 64"/>
                <a:gd name="T8" fmla="*/ 44 w 65"/>
                <a:gd name="T9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44" y="59"/>
                  </a:moveTo>
                  <a:cubicBezTo>
                    <a:pt x="27" y="64"/>
                    <a:pt x="13" y="60"/>
                    <a:pt x="6" y="43"/>
                  </a:cubicBezTo>
                  <a:cubicBezTo>
                    <a:pt x="0" y="26"/>
                    <a:pt x="6" y="12"/>
                    <a:pt x="23" y="6"/>
                  </a:cubicBezTo>
                  <a:cubicBezTo>
                    <a:pt x="38" y="0"/>
                    <a:pt x="51" y="6"/>
                    <a:pt x="58" y="20"/>
                  </a:cubicBezTo>
                  <a:cubicBezTo>
                    <a:pt x="65" y="37"/>
                    <a:pt x="60" y="50"/>
                    <a:pt x="44" y="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98" name="Group 397">
            <a:extLst>
              <a:ext uri="{FF2B5EF4-FFF2-40B4-BE49-F238E27FC236}">
                <a16:creationId xmlns:a16="http://schemas.microsoft.com/office/drawing/2014/main" id="{C9364372-571C-4AC9-9CB7-81BAA3FDDAEC}"/>
              </a:ext>
            </a:extLst>
          </p:cNvPr>
          <p:cNvGrpSpPr/>
          <p:nvPr/>
        </p:nvGrpSpPr>
        <p:grpSpPr>
          <a:xfrm>
            <a:off x="7879874" y="3301871"/>
            <a:ext cx="858006" cy="858810"/>
            <a:chOff x="-2133600" y="2389762"/>
            <a:chExt cx="1693863" cy="1695450"/>
          </a:xfrm>
        </p:grpSpPr>
        <p:sp>
          <p:nvSpPr>
            <p:cNvPr id="429" name="Freeform 6">
              <a:extLst>
                <a:ext uri="{FF2B5EF4-FFF2-40B4-BE49-F238E27FC236}">
                  <a16:creationId xmlns:a16="http://schemas.microsoft.com/office/drawing/2014/main" id="{325B7FB6-28D0-9051-A299-58E8EBCA45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133600" y="2389762"/>
              <a:ext cx="1693863" cy="1695450"/>
            </a:xfrm>
            <a:custGeom>
              <a:avLst/>
              <a:gdLst>
                <a:gd name="T0" fmla="*/ 225 w 450"/>
                <a:gd name="T1" fmla="*/ 449 h 449"/>
                <a:gd name="T2" fmla="*/ 1 w 450"/>
                <a:gd name="T3" fmla="*/ 225 h 449"/>
                <a:gd name="T4" fmla="*/ 225 w 450"/>
                <a:gd name="T5" fmla="*/ 0 h 449"/>
                <a:gd name="T6" fmla="*/ 450 w 450"/>
                <a:gd name="T7" fmla="*/ 225 h 449"/>
                <a:gd name="T8" fmla="*/ 225 w 450"/>
                <a:gd name="T9" fmla="*/ 449 h 449"/>
                <a:gd name="T10" fmla="*/ 225 w 450"/>
                <a:gd name="T11" fmla="*/ 24 h 449"/>
                <a:gd name="T12" fmla="*/ 24 w 450"/>
                <a:gd name="T13" fmla="*/ 225 h 449"/>
                <a:gd name="T14" fmla="*/ 225 w 450"/>
                <a:gd name="T15" fmla="*/ 426 h 449"/>
                <a:gd name="T16" fmla="*/ 426 w 450"/>
                <a:gd name="T17" fmla="*/ 225 h 449"/>
                <a:gd name="T18" fmla="*/ 225 w 450"/>
                <a:gd name="T19" fmla="*/ 24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0" h="449">
                  <a:moveTo>
                    <a:pt x="225" y="449"/>
                  </a:moveTo>
                  <a:cubicBezTo>
                    <a:pt x="101" y="449"/>
                    <a:pt x="1" y="349"/>
                    <a:pt x="1" y="225"/>
                  </a:cubicBezTo>
                  <a:cubicBezTo>
                    <a:pt x="0" y="101"/>
                    <a:pt x="101" y="0"/>
                    <a:pt x="225" y="0"/>
                  </a:cubicBezTo>
                  <a:cubicBezTo>
                    <a:pt x="349" y="1"/>
                    <a:pt x="450" y="101"/>
                    <a:pt x="450" y="225"/>
                  </a:cubicBezTo>
                  <a:cubicBezTo>
                    <a:pt x="450" y="349"/>
                    <a:pt x="349" y="449"/>
                    <a:pt x="225" y="449"/>
                  </a:cubicBezTo>
                  <a:close/>
                  <a:moveTo>
                    <a:pt x="225" y="24"/>
                  </a:moveTo>
                  <a:cubicBezTo>
                    <a:pt x="114" y="24"/>
                    <a:pt x="24" y="114"/>
                    <a:pt x="24" y="225"/>
                  </a:cubicBezTo>
                  <a:cubicBezTo>
                    <a:pt x="24" y="336"/>
                    <a:pt x="114" y="426"/>
                    <a:pt x="225" y="426"/>
                  </a:cubicBezTo>
                  <a:cubicBezTo>
                    <a:pt x="336" y="426"/>
                    <a:pt x="426" y="336"/>
                    <a:pt x="426" y="225"/>
                  </a:cubicBezTo>
                  <a:cubicBezTo>
                    <a:pt x="426" y="114"/>
                    <a:pt x="336" y="24"/>
                    <a:pt x="225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30" name="Freeform 8">
              <a:extLst>
                <a:ext uri="{FF2B5EF4-FFF2-40B4-BE49-F238E27FC236}">
                  <a16:creationId xmlns:a16="http://schemas.microsoft.com/office/drawing/2014/main" id="{07C22BB5-AF59-FD5A-DC32-E9BAD7272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73238" y="2718375"/>
              <a:ext cx="979488" cy="1219200"/>
            </a:xfrm>
            <a:custGeom>
              <a:avLst/>
              <a:gdLst>
                <a:gd name="T0" fmla="*/ 133 w 260"/>
                <a:gd name="T1" fmla="*/ 173 h 323"/>
                <a:gd name="T2" fmla="*/ 126 w 260"/>
                <a:gd name="T3" fmla="*/ 173 h 323"/>
                <a:gd name="T4" fmla="*/ 126 w 260"/>
                <a:gd name="T5" fmla="*/ 177 h 323"/>
                <a:gd name="T6" fmla="*/ 126 w 260"/>
                <a:gd name="T7" fmla="*/ 302 h 323"/>
                <a:gd name="T8" fmla="*/ 120 w 260"/>
                <a:gd name="T9" fmla="*/ 318 h 323"/>
                <a:gd name="T10" fmla="*/ 103 w 260"/>
                <a:gd name="T11" fmla="*/ 320 h 323"/>
                <a:gd name="T12" fmla="*/ 93 w 260"/>
                <a:gd name="T13" fmla="*/ 307 h 323"/>
                <a:gd name="T14" fmla="*/ 93 w 260"/>
                <a:gd name="T15" fmla="*/ 301 h 323"/>
                <a:gd name="T16" fmla="*/ 93 w 260"/>
                <a:gd name="T17" fmla="*/ 58 h 323"/>
                <a:gd name="T18" fmla="*/ 89 w 260"/>
                <a:gd name="T19" fmla="*/ 52 h 323"/>
                <a:gd name="T20" fmla="*/ 11 w 260"/>
                <a:gd name="T21" fmla="*/ 24 h 323"/>
                <a:gd name="T22" fmla="*/ 3 w 260"/>
                <a:gd name="T23" fmla="*/ 18 h 323"/>
                <a:gd name="T24" fmla="*/ 3 w 260"/>
                <a:gd name="T25" fmla="*/ 5 h 323"/>
                <a:gd name="T26" fmla="*/ 16 w 260"/>
                <a:gd name="T27" fmla="*/ 1 h 323"/>
                <a:gd name="T28" fmla="*/ 30 w 260"/>
                <a:gd name="T29" fmla="*/ 6 h 323"/>
                <a:gd name="T30" fmla="*/ 90 w 260"/>
                <a:gd name="T31" fmla="*/ 30 h 323"/>
                <a:gd name="T32" fmla="*/ 95 w 260"/>
                <a:gd name="T33" fmla="*/ 31 h 323"/>
                <a:gd name="T34" fmla="*/ 164 w 260"/>
                <a:gd name="T35" fmla="*/ 31 h 323"/>
                <a:gd name="T36" fmla="*/ 169 w 260"/>
                <a:gd name="T37" fmla="*/ 30 h 323"/>
                <a:gd name="T38" fmla="*/ 238 w 260"/>
                <a:gd name="T39" fmla="*/ 3 h 323"/>
                <a:gd name="T40" fmla="*/ 243 w 260"/>
                <a:gd name="T41" fmla="*/ 1 h 323"/>
                <a:gd name="T42" fmla="*/ 258 w 260"/>
                <a:gd name="T43" fmla="*/ 9 h 323"/>
                <a:gd name="T44" fmla="*/ 251 w 260"/>
                <a:gd name="T45" fmla="*/ 23 h 323"/>
                <a:gd name="T46" fmla="*/ 216 w 260"/>
                <a:gd name="T47" fmla="*/ 36 h 323"/>
                <a:gd name="T48" fmla="*/ 170 w 260"/>
                <a:gd name="T49" fmla="*/ 53 h 323"/>
                <a:gd name="T50" fmla="*/ 166 w 260"/>
                <a:gd name="T51" fmla="*/ 57 h 323"/>
                <a:gd name="T52" fmla="*/ 166 w 260"/>
                <a:gd name="T53" fmla="*/ 302 h 323"/>
                <a:gd name="T54" fmla="*/ 165 w 260"/>
                <a:gd name="T55" fmla="*/ 312 h 323"/>
                <a:gd name="T56" fmla="*/ 148 w 260"/>
                <a:gd name="T57" fmla="*/ 321 h 323"/>
                <a:gd name="T58" fmla="*/ 134 w 260"/>
                <a:gd name="T59" fmla="*/ 307 h 323"/>
                <a:gd name="T60" fmla="*/ 133 w 260"/>
                <a:gd name="T61" fmla="*/ 302 h 323"/>
                <a:gd name="T62" fmla="*/ 133 w 260"/>
                <a:gd name="T63" fmla="*/ 177 h 323"/>
                <a:gd name="T64" fmla="*/ 133 w 260"/>
                <a:gd name="T65" fmla="*/ 17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0" h="323">
                  <a:moveTo>
                    <a:pt x="133" y="173"/>
                  </a:moveTo>
                  <a:cubicBezTo>
                    <a:pt x="131" y="173"/>
                    <a:pt x="129" y="173"/>
                    <a:pt x="126" y="173"/>
                  </a:cubicBezTo>
                  <a:cubicBezTo>
                    <a:pt x="126" y="174"/>
                    <a:pt x="126" y="176"/>
                    <a:pt x="126" y="177"/>
                  </a:cubicBezTo>
                  <a:cubicBezTo>
                    <a:pt x="126" y="219"/>
                    <a:pt x="126" y="261"/>
                    <a:pt x="126" y="302"/>
                  </a:cubicBezTo>
                  <a:cubicBezTo>
                    <a:pt x="126" y="308"/>
                    <a:pt x="125" y="314"/>
                    <a:pt x="120" y="318"/>
                  </a:cubicBezTo>
                  <a:cubicBezTo>
                    <a:pt x="115" y="322"/>
                    <a:pt x="109" y="323"/>
                    <a:pt x="103" y="320"/>
                  </a:cubicBezTo>
                  <a:cubicBezTo>
                    <a:pt x="97" y="318"/>
                    <a:pt x="94" y="313"/>
                    <a:pt x="93" y="307"/>
                  </a:cubicBezTo>
                  <a:cubicBezTo>
                    <a:pt x="93" y="305"/>
                    <a:pt x="93" y="303"/>
                    <a:pt x="93" y="301"/>
                  </a:cubicBezTo>
                  <a:cubicBezTo>
                    <a:pt x="93" y="220"/>
                    <a:pt x="93" y="139"/>
                    <a:pt x="93" y="58"/>
                  </a:cubicBezTo>
                  <a:cubicBezTo>
                    <a:pt x="93" y="55"/>
                    <a:pt x="92" y="53"/>
                    <a:pt x="89" y="52"/>
                  </a:cubicBezTo>
                  <a:cubicBezTo>
                    <a:pt x="63" y="43"/>
                    <a:pt x="37" y="34"/>
                    <a:pt x="11" y="24"/>
                  </a:cubicBezTo>
                  <a:cubicBezTo>
                    <a:pt x="8" y="23"/>
                    <a:pt x="5" y="21"/>
                    <a:pt x="3" y="18"/>
                  </a:cubicBezTo>
                  <a:cubicBezTo>
                    <a:pt x="0" y="15"/>
                    <a:pt x="0" y="9"/>
                    <a:pt x="3" y="5"/>
                  </a:cubicBezTo>
                  <a:cubicBezTo>
                    <a:pt x="6" y="2"/>
                    <a:pt x="11" y="0"/>
                    <a:pt x="16" y="1"/>
                  </a:cubicBezTo>
                  <a:cubicBezTo>
                    <a:pt x="20" y="3"/>
                    <a:pt x="25" y="5"/>
                    <a:pt x="30" y="6"/>
                  </a:cubicBezTo>
                  <a:cubicBezTo>
                    <a:pt x="50" y="14"/>
                    <a:pt x="70" y="22"/>
                    <a:pt x="90" y="30"/>
                  </a:cubicBezTo>
                  <a:cubicBezTo>
                    <a:pt x="92" y="30"/>
                    <a:pt x="94" y="31"/>
                    <a:pt x="95" y="31"/>
                  </a:cubicBezTo>
                  <a:cubicBezTo>
                    <a:pt x="118" y="31"/>
                    <a:pt x="141" y="31"/>
                    <a:pt x="164" y="31"/>
                  </a:cubicBezTo>
                  <a:cubicBezTo>
                    <a:pt x="166" y="31"/>
                    <a:pt x="168" y="30"/>
                    <a:pt x="169" y="30"/>
                  </a:cubicBezTo>
                  <a:cubicBezTo>
                    <a:pt x="192" y="21"/>
                    <a:pt x="215" y="12"/>
                    <a:pt x="238" y="3"/>
                  </a:cubicBezTo>
                  <a:cubicBezTo>
                    <a:pt x="240" y="3"/>
                    <a:pt x="242" y="2"/>
                    <a:pt x="243" y="1"/>
                  </a:cubicBezTo>
                  <a:cubicBezTo>
                    <a:pt x="250" y="0"/>
                    <a:pt x="256" y="3"/>
                    <a:pt x="258" y="9"/>
                  </a:cubicBezTo>
                  <a:cubicBezTo>
                    <a:pt x="260" y="14"/>
                    <a:pt x="257" y="21"/>
                    <a:pt x="251" y="23"/>
                  </a:cubicBezTo>
                  <a:cubicBezTo>
                    <a:pt x="239" y="28"/>
                    <a:pt x="227" y="32"/>
                    <a:pt x="216" y="36"/>
                  </a:cubicBezTo>
                  <a:cubicBezTo>
                    <a:pt x="200" y="42"/>
                    <a:pt x="185" y="47"/>
                    <a:pt x="170" y="53"/>
                  </a:cubicBezTo>
                  <a:cubicBezTo>
                    <a:pt x="167" y="54"/>
                    <a:pt x="166" y="55"/>
                    <a:pt x="166" y="57"/>
                  </a:cubicBezTo>
                  <a:cubicBezTo>
                    <a:pt x="167" y="139"/>
                    <a:pt x="167" y="221"/>
                    <a:pt x="166" y="302"/>
                  </a:cubicBezTo>
                  <a:cubicBezTo>
                    <a:pt x="166" y="306"/>
                    <a:pt x="166" y="309"/>
                    <a:pt x="165" y="312"/>
                  </a:cubicBezTo>
                  <a:cubicBezTo>
                    <a:pt x="162" y="319"/>
                    <a:pt x="155" y="322"/>
                    <a:pt x="148" y="321"/>
                  </a:cubicBezTo>
                  <a:cubicBezTo>
                    <a:pt x="140" y="320"/>
                    <a:pt x="135" y="315"/>
                    <a:pt x="134" y="307"/>
                  </a:cubicBezTo>
                  <a:cubicBezTo>
                    <a:pt x="133" y="306"/>
                    <a:pt x="133" y="304"/>
                    <a:pt x="133" y="302"/>
                  </a:cubicBezTo>
                  <a:cubicBezTo>
                    <a:pt x="133" y="260"/>
                    <a:pt x="133" y="219"/>
                    <a:pt x="133" y="177"/>
                  </a:cubicBezTo>
                  <a:cubicBezTo>
                    <a:pt x="133" y="176"/>
                    <a:pt x="133" y="175"/>
                    <a:pt x="133" y="173"/>
                  </a:cubicBezTo>
                  <a:close/>
                </a:path>
              </a:pathLst>
            </a:custGeom>
            <a:solidFill>
              <a:srgbClr val="0BBAB4"/>
            </a:solidFill>
            <a:ln w="2222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31" name="Freeform 9">
              <a:extLst>
                <a:ext uri="{FF2B5EF4-FFF2-40B4-BE49-F238E27FC236}">
                  <a16:creationId xmlns:a16="http://schemas.microsoft.com/office/drawing/2014/main" id="{BF6FB893-59E3-93EB-31C2-B2FDDA869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12838" y="3367662"/>
              <a:ext cx="244475" cy="474663"/>
            </a:xfrm>
            <a:custGeom>
              <a:avLst/>
              <a:gdLst>
                <a:gd name="T0" fmla="*/ 1 w 65"/>
                <a:gd name="T1" fmla="*/ 0 h 126"/>
                <a:gd name="T2" fmla="*/ 3 w 65"/>
                <a:gd name="T3" fmla="*/ 4 h 126"/>
                <a:gd name="T4" fmla="*/ 58 w 65"/>
                <a:gd name="T5" fmla="*/ 99 h 126"/>
                <a:gd name="T6" fmla="*/ 48 w 65"/>
                <a:gd name="T7" fmla="*/ 125 h 126"/>
                <a:gd name="T8" fmla="*/ 32 w 65"/>
                <a:gd name="T9" fmla="*/ 119 h 126"/>
                <a:gd name="T10" fmla="*/ 19 w 65"/>
                <a:gd name="T11" fmla="*/ 97 h 126"/>
                <a:gd name="T12" fmla="*/ 2 w 65"/>
                <a:gd name="T13" fmla="*/ 68 h 126"/>
                <a:gd name="T14" fmla="*/ 1 w 65"/>
                <a:gd name="T15" fmla="*/ 63 h 126"/>
                <a:gd name="T16" fmla="*/ 0 w 65"/>
                <a:gd name="T17" fmla="*/ 2 h 126"/>
                <a:gd name="T18" fmla="*/ 1 w 65"/>
                <a:gd name="T1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126">
                  <a:moveTo>
                    <a:pt x="1" y="0"/>
                  </a:moveTo>
                  <a:cubicBezTo>
                    <a:pt x="2" y="2"/>
                    <a:pt x="3" y="3"/>
                    <a:pt x="3" y="4"/>
                  </a:cubicBezTo>
                  <a:cubicBezTo>
                    <a:pt x="21" y="36"/>
                    <a:pt x="40" y="67"/>
                    <a:pt x="58" y="99"/>
                  </a:cubicBezTo>
                  <a:cubicBezTo>
                    <a:pt x="65" y="110"/>
                    <a:pt x="60" y="122"/>
                    <a:pt x="48" y="125"/>
                  </a:cubicBezTo>
                  <a:cubicBezTo>
                    <a:pt x="41" y="126"/>
                    <a:pt x="35" y="124"/>
                    <a:pt x="32" y="119"/>
                  </a:cubicBezTo>
                  <a:cubicBezTo>
                    <a:pt x="27" y="112"/>
                    <a:pt x="23" y="105"/>
                    <a:pt x="19" y="97"/>
                  </a:cubicBezTo>
                  <a:cubicBezTo>
                    <a:pt x="13" y="88"/>
                    <a:pt x="8" y="78"/>
                    <a:pt x="2" y="68"/>
                  </a:cubicBezTo>
                  <a:cubicBezTo>
                    <a:pt x="1" y="66"/>
                    <a:pt x="1" y="64"/>
                    <a:pt x="1" y="63"/>
                  </a:cubicBezTo>
                  <a:cubicBezTo>
                    <a:pt x="0" y="43"/>
                    <a:pt x="0" y="22"/>
                    <a:pt x="0" y="2"/>
                  </a:cubicBezTo>
                  <a:cubicBezTo>
                    <a:pt x="0" y="2"/>
                    <a:pt x="1" y="2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32" name="Freeform 10">
              <a:extLst>
                <a:ext uri="{FF2B5EF4-FFF2-40B4-BE49-F238E27FC236}">
                  <a16:creationId xmlns:a16="http://schemas.microsoft.com/office/drawing/2014/main" id="{25C0551C-78EB-6079-D905-097EFE72F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89100" y="3370837"/>
              <a:ext cx="233363" cy="479425"/>
            </a:xfrm>
            <a:custGeom>
              <a:avLst/>
              <a:gdLst>
                <a:gd name="T0" fmla="*/ 62 w 62"/>
                <a:gd name="T1" fmla="*/ 0 h 127"/>
                <a:gd name="T2" fmla="*/ 62 w 62"/>
                <a:gd name="T3" fmla="*/ 3 h 127"/>
                <a:gd name="T4" fmla="*/ 62 w 62"/>
                <a:gd name="T5" fmla="*/ 61 h 127"/>
                <a:gd name="T6" fmla="*/ 61 w 62"/>
                <a:gd name="T7" fmla="*/ 66 h 127"/>
                <a:gd name="T8" fmla="*/ 33 w 62"/>
                <a:gd name="T9" fmla="*/ 115 h 127"/>
                <a:gd name="T10" fmla="*/ 5 w 62"/>
                <a:gd name="T11" fmla="*/ 118 h 127"/>
                <a:gd name="T12" fmla="*/ 4 w 62"/>
                <a:gd name="T13" fmla="*/ 98 h 127"/>
                <a:gd name="T14" fmla="*/ 23 w 62"/>
                <a:gd name="T15" fmla="*/ 66 h 127"/>
                <a:gd name="T16" fmla="*/ 59 w 62"/>
                <a:gd name="T17" fmla="*/ 3 h 127"/>
                <a:gd name="T18" fmla="*/ 61 w 62"/>
                <a:gd name="T19" fmla="*/ 0 h 127"/>
                <a:gd name="T20" fmla="*/ 62 w 62"/>
                <a:gd name="T2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27">
                  <a:moveTo>
                    <a:pt x="62" y="0"/>
                  </a:moveTo>
                  <a:cubicBezTo>
                    <a:pt x="62" y="1"/>
                    <a:pt x="62" y="2"/>
                    <a:pt x="62" y="3"/>
                  </a:cubicBezTo>
                  <a:cubicBezTo>
                    <a:pt x="62" y="22"/>
                    <a:pt x="62" y="42"/>
                    <a:pt x="62" y="61"/>
                  </a:cubicBezTo>
                  <a:cubicBezTo>
                    <a:pt x="62" y="63"/>
                    <a:pt x="62" y="65"/>
                    <a:pt x="61" y="66"/>
                  </a:cubicBezTo>
                  <a:cubicBezTo>
                    <a:pt x="51" y="83"/>
                    <a:pt x="42" y="99"/>
                    <a:pt x="33" y="115"/>
                  </a:cubicBezTo>
                  <a:cubicBezTo>
                    <a:pt x="26" y="126"/>
                    <a:pt x="13" y="127"/>
                    <a:pt x="5" y="118"/>
                  </a:cubicBezTo>
                  <a:cubicBezTo>
                    <a:pt x="0" y="113"/>
                    <a:pt x="0" y="106"/>
                    <a:pt x="4" y="98"/>
                  </a:cubicBezTo>
                  <a:cubicBezTo>
                    <a:pt x="10" y="87"/>
                    <a:pt x="17" y="77"/>
                    <a:pt x="23" y="66"/>
                  </a:cubicBezTo>
                  <a:cubicBezTo>
                    <a:pt x="35" y="45"/>
                    <a:pt x="47" y="24"/>
                    <a:pt x="59" y="3"/>
                  </a:cubicBezTo>
                  <a:cubicBezTo>
                    <a:pt x="60" y="2"/>
                    <a:pt x="60" y="1"/>
                    <a:pt x="61" y="0"/>
                  </a:cubicBezTo>
                  <a:cubicBezTo>
                    <a:pt x="61" y="0"/>
                    <a:pt x="62" y="0"/>
                    <a:pt x="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33" name="Oval 11">
              <a:extLst>
                <a:ext uri="{FF2B5EF4-FFF2-40B4-BE49-F238E27FC236}">
                  <a16:creationId xmlns:a16="http://schemas.microsoft.com/office/drawing/2014/main" id="{FADF4864-0F14-2076-4EA1-1D0CA26DC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95413" y="2589787"/>
              <a:ext cx="222250" cy="22225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34" name="Freeform 12">
              <a:extLst>
                <a:ext uri="{FF2B5EF4-FFF2-40B4-BE49-F238E27FC236}">
                  <a16:creationId xmlns:a16="http://schemas.microsoft.com/office/drawing/2014/main" id="{791F8F1E-46DC-33A4-6939-97753E558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09750" y="2831086"/>
              <a:ext cx="282574" cy="90489"/>
            </a:xfrm>
            <a:custGeom>
              <a:avLst/>
              <a:gdLst>
                <a:gd name="T0" fmla="*/ 75 w 75"/>
                <a:gd name="T1" fmla="*/ 24 h 24"/>
                <a:gd name="T2" fmla="*/ 72 w 75"/>
                <a:gd name="T3" fmla="*/ 24 h 24"/>
                <a:gd name="T4" fmla="*/ 16 w 75"/>
                <a:gd name="T5" fmla="*/ 24 h 24"/>
                <a:gd name="T6" fmla="*/ 6 w 75"/>
                <a:gd name="T7" fmla="*/ 22 h 24"/>
                <a:gd name="T8" fmla="*/ 2 w 75"/>
                <a:gd name="T9" fmla="*/ 9 h 24"/>
                <a:gd name="T10" fmla="*/ 13 w 75"/>
                <a:gd name="T11" fmla="*/ 1 h 24"/>
                <a:gd name="T12" fmla="*/ 19 w 75"/>
                <a:gd name="T13" fmla="*/ 3 h 24"/>
                <a:gd name="T14" fmla="*/ 71 w 75"/>
                <a:gd name="T15" fmla="*/ 22 h 24"/>
                <a:gd name="T16" fmla="*/ 75 w 75"/>
                <a:gd name="T17" fmla="*/ 23 h 24"/>
                <a:gd name="T18" fmla="*/ 75 w 75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24">
                  <a:moveTo>
                    <a:pt x="75" y="24"/>
                  </a:moveTo>
                  <a:cubicBezTo>
                    <a:pt x="74" y="24"/>
                    <a:pt x="73" y="24"/>
                    <a:pt x="72" y="24"/>
                  </a:cubicBezTo>
                  <a:cubicBezTo>
                    <a:pt x="53" y="24"/>
                    <a:pt x="35" y="24"/>
                    <a:pt x="16" y="24"/>
                  </a:cubicBezTo>
                  <a:cubicBezTo>
                    <a:pt x="13" y="24"/>
                    <a:pt x="9" y="23"/>
                    <a:pt x="6" y="22"/>
                  </a:cubicBezTo>
                  <a:cubicBezTo>
                    <a:pt x="2" y="19"/>
                    <a:pt x="0" y="13"/>
                    <a:pt x="2" y="9"/>
                  </a:cubicBezTo>
                  <a:cubicBezTo>
                    <a:pt x="3" y="4"/>
                    <a:pt x="9" y="0"/>
                    <a:pt x="13" y="1"/>
                  </a:cubicBezTo>
                  <a:cubicBezTo>
                    <a:pt x="15" y="1"/>
                    <a:pt x="17" y="2"/>
                    <a:pt x="19" y="3"/>
                  </a:cubicBezTo>
                  <a:cubicBezTo>
                    <a:pt x="36" y="9"/>
                    <a:pt x="54" y="15"/>
                    <a:pt x="71" y="22"/>
                  </a:cubicBezTo>
                  <a:cubicBezTo>
                    <a:pt x="72" y="22"/>
                    <a:pt x="73" y="23"/>
                    <a:pt x="75" y="23"/>
                  </a:cubicBezTo>
                  <a:cubicBezTo>
                    <a:pt x="75" y="23"/>
                    <a:pt x="75" y="24"/>
                    <a:pt x="75" y="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35" name="Freeform 13">
              <a:extLst>
                <a:ext uri="{FF2B5EF4-FFF2-40B4-BE49-F238E27FC236}">
                  <a16:creationId xmlns:a16="http://schemas.microsoft.com/office/drawing/2014/main" id="{479D6279-2794-FF9B-494E-981745927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1400" y="2831086"/>
              <a:ext cx="285750" cy="90489"/>
            </a:xfrm>
            <a:custGeom>
              <a:avLst/>
              <a:gdLst>
                <a:gd name="T0" fmla="*/ 0 w 76"/>
                <a:gd name="T1" fmla="*/ 23 h 24"/>
                <a:gd name="T2" fmla="*/ 49 w 76"/>
                <a:gd name="T3" fmla="*/ 5 h 24"/>
                <a:gd name="T4" fmla="*/ 59 w 76"/>
                <a:gd name="T5" fmla="*/ 2 h 24"/>
                <a:gd name="T6" fmla="*/ 73 w 76"/>
                <a:gd name="T7" fmla="*/ 7 h 24"/>
                <a:gd name="T8" fmla="*/ 69 w 76"/>
                <a:gd name="T9" fmla="*/ 21 h 24"/>
                <a:gd name="T10" fmla="*/ 62 w 76"/>
                <a:gd name="T11" fmla="*/ 24 h 24"/>
                <a:gd name="T12" fmla="*/ 1 w 76"/>
                <a:gd name="T13" fmla="*/ 24 h 24"/>
                <a:gd name="T14" fmla="*/ 0 w 76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24">
                  <a:moveTo>
                    <a:pt x="0" y="23"/>
                  </a:moveTo>
                  <a:cubicBezTo>
                    <a:pt x="17" y="17"/>
                    <a:pt x="33" y="11"/>
                    <a:pt x="49" y="5"/>
                  </a:cubicBezTo>
                  <a:cubicBezTo>
                    <a:pt x="53" y="4"/>
                    <a:pt x="56" y="3"/>
                    <a:pt x="59" y="2"/>
                  </a:cubicBezTo>
                  <a:cubicBezTo>
                    <a:pt x="64" y="0"/>
                    <a:pt x="70" y="2"/>
                    <a:pt x="73" y="7"/>
                  </a:cubicBezTo>
                  <a:cubicBezTo>
                    <a:pt x="76" y="12"/>
                    <a:pt x="74" y="19"/>
                    <a:pt x="69" y="21"/>
                  </a:cubicBezTo>
                  <a:cubicBezTo>
                    <a:pt x="67" y="23"/>
                    <a:pt x="64" y="24"/>
                    <a:pt x="62" y="24"/>
                  </a:cubicBezTo>
                  <a:cubicBezTo>
                    <a:pt x="42" y="24"/>
                    <a:pt x="22" y="24"/>
                    <a:pt x="1" y="24"/>
                  </a:cubicBezTo>
                  <a:cubicBezTo>
                    <a:pt x="1" y="24"/>
                    <a:pt x="1" y="24"/>
                    <a:pt x="0" y="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4AF755F7-A782-248D-17CA-D000B6EF4A97}"/>
              </a:ext>
            </a:extLst>
          </p:cNvPr>
          <p:cNvGrpSpPr>
            <a:grpSpLocks noChangeAspect="1"/>
          </p:cNvGrpSpPr>
          <p:nvPr/>
        </p:nvGrpSpPr>
        <p:grpSpPr>
          <a:xfrm>
            <a:off x="7585209" y="3005742"/>
            <a:ext cx="1447337" cy="1451069"/>
            <a:chOff x="-4083050" y="1579563"/>
            <a:chExt cx="3694112" cy="3703638"/>
          </a:xfrm>
          <a:solidFill>
            <a:schemeClr val="accent5"/>
          </a:solidFill>
        </p:grpSpPr>
        <p:sp>
          <p:nvSpPr>
            <p:cNvPr id="400" name="Freeform 5">
              <a:extLst>
                <a:ext uri="{FF2B5EF4-FFF2-40B4-BE49-F238E27FC236}">
                  <a16:creationId xmlns:a16="http://schemas.microsoft.com/office/drawing/2014/main" id="{22E3C7AB-D30E-6940-977F-AC78CF352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5950" y="3598863"/>
              <a:ext cx="219075" cy="222250"/>
            </a:xfrm>
            <a:custGeom>
              <a:avLst/>
              <a:gdLst>
                <a:gd name="T0" fmla="*/ 58 w 58"/>
                <a:gd name="T1" fmla="*/ 28 h 59"/>
                <a:gd name="T2" fmla="*/ 29 w 58"/>
                <a:gd name="T3" fmla="*/ 58 h 59"/>
                <a:gd name="T4" fmla="*/ 1 w 58"/>
                <a:gd name="T5" fmla="*/ 29 h 59"/>
                <a:gd name="T6" fmla="*/ 26 w 58"/>
                <a:gd name="T7" fmla="*/ 1 h 59"/>
                <a:gd name="T8" fmla="*/ 58 w 58"/>
                <a:gd name="T9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58" y="28"/>
                  </a:moveTo>
                  <a:cubicBezTo>
                    <a:pt x="56" y="45"/>
                    <a:pt x="48" y="57"/>
                    <a:pt x="29" y="58"/>
                  </a:cubicBezTo>
                  <a:cubicBezTo>
                    <a:pt x="11" y="59"/>
                    <a:pt x="1" y="47"/>
                    <a:pt x="1" y="29"/>
                  </a:cubicBezTo>
                  <a:cubicBezTo>
                    <a:pt x="0" y="14"/>
                    <a:pt x="9" y="3"/>
                    <a:pt x="26" y="1"/>
                  </a:cubicBezTo>
                  <a:cubicBezTo>
                    <a:pt x="44" y="0"/>
                    <a:pt x="54" y="10"/>
                    <a:pt x="58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1" name="Freeform 6">
              <a:extLst>
                <a:ext uri="{FF2B5EF4-FFF2-40B4-BE49-F238E27FC236}">
                  <a16:creationId xmlns:a16="http://schemas.microsoft.com/office/drawing/2014/main" id="{568582E8-D986-914A-2EC2-AB9A5913F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5163" y="2847976"/>
              <a:ext cx="223837" cy="219075"/>
            </a:xfrm>
            <a:custGeom>
              <a:avLst/>
              <a:gdLst>
                <a:gd name="T0" fmla="*/ 29 w 59"/>
                <a:gd name="T1" fmla="*/ 0 h 58"/>
                <a:gd name="T2" fmla="*/ 58 w 59"/>
                <a:gd name="T3" fmla="*/ 29 h 58"/>
                <a:gd name="T4" fmla="*/ 28 w 59"/>
                <a:gd name="T5" fmla="*/ 57 h 58"/>
                <a:gd name="T6" fmla="*/ 2 w 59"/>
                <a:gd name="T7" fmla="*/ 31 h 58"/>
                <a:gd name="T8" fmla="*/ 29 w 5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cubicBezTo>
                    <a:pt x="46" y="2"/>
                    <a:pt x="59" y="11"/>
                    <a:pt x="58" y="29"/>
                  </a:cubicBezTo>
                  <a:cubicBezTo>
                    <a:pt x="57" y="47"/>
                    <a:pt x="47" y="58"/>
                    <a:pt x="28" y="57"/>
                  </a:cubicBezTo>
                  <a:cubicBezTo>
                    <a:pt x="12" y="57"/>
                    <a:pt x="3" y="46"/>
                    <a:pt x="2" y="31"/>
                  </a:cubicBezTo>
                  <a:cubicBezTo>
                    <a:pt x="0" y="12"/>
                    <a:pt x="12" y="3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2" name="Freeform 7">
              <a:extLst>
                <a:ext uri="{FF2B5EF4-FFF2-40B4-BE49-F238E27FC236}">
                  <a16:creationId xmlns:a16="http://schemas.microsoft.com/office/drawing/2014/main" id="{D9DC8D1B-DBDF-C801-FA16-8CE9D59F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47888" y="5056188"/>
              <a:ext cx="222250" cy="219075"/>
            </a:xfrm>
            <a:custGeom>
              <a:avLst/>
              <a:gdLst>
                <a:gd name="T0" fmla="*/ 30 w 59"/>
                <a:gd name="T1" fmla="*/ 58 h 58"/>
                <a:gd name="T2" fmla="*/ 0 w 59"/>
                <a:gd name="T3" fmla="*/ 28 h 58"/>
                <a:gd name="T4" fmla="*/ 27 w 59"/>
                <a:gd name="T5" fmla="*/ 1 h 58"/>
                <a:gd name="T6" fmla="*/ 58 w 59"/>
                <a:gd name="T7" fmla="*/ 28 h 58"/>
                <a:gd name="T8" fmla="*/ 30 w 59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30" y="58"/>
                  </a:moveTo>
                  <a:cubicBezTo>
                    <a:pt x="11" y="56"/>
                    <a:pt x="0" y="46"/>
                    <a:pt x="0" y="28"/>
                  </a:cubicBezTo>
                  <a:cubicBezTo>
                    <a:pt x="1" y="13"/>
                    <a:pt x="10" y="2"/>
                    <a:pt x="27" y="1"/>
                  </a:cubicBezTo>
                  <a:cubicBezTo>
                    <a:pt x="45" y="0"/>
                    <a:pt x="57" y="9"/>
                    <a:pt x="58" y="28"/>
                  </a:cubicBezTo>
                  <a:cubicBezTo>
                    <a:pt x="59" y="46"/>
                    <a:pt x="47" y="55"/>
                    <a:pt x="30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3" name="Freeform 8">
              <a:extLst>
                <a:ext uri="{FF2B5EF4-FFF2-40B4-BE49-F238E27FC236}">
                  <a16:creationId xmlns:a16="http://schemas.microsoft.com/office/drawing/2014/main" id="{9432DEA7-9DB8-C5E1-73B1-FA3420063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11313" y="1733551"/>
              <a:ext cx="219075" cy="223838"/>
            </a:xfrm>
            <a:custGeom>
              <a:avLst/>
              <a:gdLst>
                <a:gd name="T0" fmla="*/ 58 w 58"/>
                <a:gd name="T1" fmla="*/ 31 h 59"/>
                <a:gd name="T2" fmla="*/ 26 w 58"/>
                <a:gd name="T3" fmla="*/ 58 h 59"/>
                <a:gd name="T4" fmla="*/ 0 w 58"/>
                <a:gd name="T5" fmla="*/ 30 h 59"/>
                <a:gd name="T6" fmla="*/ 29 w 58"/>
                <a:gd name="T7" fmla="*/ 1 h 59"/>
                <a:gd name="T8" fmla="*/ 58 w 58"/>
                <a:gd name="T9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58" y="31"/>
                  </a:moveTo>
                  <a:cubicBezTo>
                    <a:pt x="55" y="49"/>
                    <a:pt x="43" y="59"/>
                    <a:pt x="26" y="58"/>
                  </a:cubicBezTo>
                  <a:cubicBezTo>
                    <a:pt x="11" y="56"/>
                    <a:pt x="0" y="46"/>
                    <a:pt x="0" y="30"/>
                  </a:cubicBezTo>
                  <a:cubicBezTo>
                    <a:pt x="1" y="12"/>
                    <a:pt x="11" y="0"/>
                    <a:pt x="29" y="1"/>
                  </a:cubicBezTo>
                  <a:cubicBezTo>
                    <a:pt x="47" y="1"/>
                    <a:pt x="56" y="13"/>
                    <a:pt x="58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4" name="Freeform 9">
              <a:extLst>
                <a:ext uri="{FF2B5EF4-FFF2-40B4-BE49-F238E27FC236}">
                  <a16:creationId xmlns:a16="http://schemas.microsoft.com/office/drawing/2014/main" id="{9B77CEA6-C987-22AB-2993-B800FD71A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71888" y="2193926"/>
              <a:ext cx="219075" cy="219075"/>
            </a:xfrm>
            <a:custGeom>
              <a:avLst/>
              <a:gdLst>
                <a:gd name="T0" fmla="*/ 58 w 58"/>
                <a:gd name="T1" fmla="*/ 28 h 58"/>
                <a:gd name="T2" fmla="*/ 27 w 58"/>
                <a:gd name="T3" fmla="*/ 57 h 58"/>
                <a:gd name="T4" fmla="*/ 0 w 58"/>
                <a:gd name="T5" fmla="*/ 30 h 58"/>
                <a:gd name="T6" fmla="*/ 28 w 58"/>
                <a:gd name="T7" fmla="*/ 0 h 58"/>
                <a:gd name="T8" fmla="*/ 58 w 58"/>
                <a:gd name="T9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cubicBezTo>
                    <a:pt x="55" y="47"/>
                    <a:pt x="45" y="58"/>
                    <a:pt x="27" y="57"/>
                  </a:cubicBezTo>
                  <a:cubicBezTo>
                    <a:pt x="11" y="56"/>
                    <a:pt x="1" y="46"/>
                    <a:pt x="0" y="30"/>
                  </a:cubicBezTo>
                  <a:cubicBezTo>
                    <a:pt x="0" y="13"/>
                    <a:pt x="11" y="1"/>
                    <a:pt x="28" y="0"/>
                  </a:cubicBezTo>
                  <a:cubicBezTo>
                    <a:pt x="46" y="0"/>
                    <a:pt x="55" y="13"/>
                    <a:pt x="58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5" name="Freeform 10">
              <a:extLst>
                <a:ext uri="{FF2B5EF4-FFF2-40B4-BE49-F238E27FC236}">
                  <a16:creationId xmlns:a16="http://schemas.microsoft.com/office/drawing/2014/main" id="{9049FF56-BB78-2621-BB4B-AFEA4FDFA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81175" y="4968876"/>
              <a:ext cx="219075" cy="223838"/>
            </a:xfrm>
            <a:custGeom>
              <a:avLst/>
              <a:gdLst>
                <a:gd name="T0" fmla="*/ 58 w 58"/>
                <a:gd name="T1" fmla="*/ 30 h 59"/>
                <a:gd name="T2" fmla="*/ 29 w 58"/>
                <a:gd name="T3" fmla="*/ 59 h 59"/>
                <a:gd name="T4" fmla="*/ 2 w 58"/>
                <a:gd name="T5" fmla="*/ 33 h 59"/>
                <a:gd name="T6" fmla="*/ 28 w 58"/>
                <a:gd name="T7" fmla="*/ 2 h 59"/>
                <a:gd name="T8" fmla="*/ 58 w 58"/>
                <a:gd name="T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58" y="30"/>
                  </a:moveTo>
                  <a:cubicBezTo>
                    <a:pt x="57" y="48"/>
                    <a:pt x="47" y="59"/>
                    <a:pt x="29" y="59"/>
                  </a:cubicBezTo>
                  <a:cubicBezTo>
                    <a:pt x="14" y="59"/>
                    <a:pt x="3" y="49"/>
                    <a:pt x="2" y="33"/>
                  </a:cubicBezTo>
                  <a:cubicBezTo>
                    <a:pt x="0" y="15"/>
                    <a:pt x="10" y="3"/>
                    <a:pt x="28" y="2"/>
                  </a:cubicBezTo>
                  <a:cubicBezTo>
                    <a:pt x="47" y="0"/>
                    <a:pt x="56" y="12"/>
                    <a:pt x="58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6" name="Freeform 11">
              <a:extLst>
                <a:ext uri="{FF2B5EF4-FFF2-40B4-BE49-F238E27FC236}">
                  <a16:creationId xmlns:a16="http://schemas.microsoft.com/office/drawing/2014/main" id="{13163494-8D92-DC8F-218A-10F615D08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76575" y="1741488"/>
              <a:ext cx="219075" cy="222250"/>
            </a:xfrm>
            <a:custGeom>
              <a:avLst/>
              <a:gdLst>
                <a:gd name="T0" fmla="*/ 30 w 58"/>
                <a:gd name="T1" fmla="*/ 0 h 59"/>
                <a:gd name="T2" fmla="*/ 57 w 58"/>
                <a:gd name="T3" fmla="*/ 31 h 59"/>
                <a:gd name="T4" fmla="*/ 26 w 58"/>
                <a:gd name="T5" fmla="*/ 57 h 59"/>
                <a:gd name="T6" fmla="*/ 1 w 58"/>
                <a:gd name="T7" fmla="*/ 29 h 59"/>
                <a:gd name="T8" fmla="*/ 30 w 58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30" y="0"/>
                  </a:moveTo>
                  <a:cubicBezTo>
                    <a:pt x="47" y="2"/>
                    <a:pt x="58" y="13"/>
                    <a:pt x="57" y="31"/>
                  </a:cubicBezTo>
                  <a:cubicBezTo>
                    <a:pt x="55" y="48"/>
                    <a:pt x="44" y="59"/>
                    <a:pt x="26" y="57"/>
                  </a:cubicBezTo>
                  <a:cubicBezTo>
                    <a:pt x="10" y="55"/>
                    <a:pt x="0" y="45"/>
                    <a:pt x="1" y="29"/>
                  </a:cubicBezTo>
                  <a:cubicBezTo>
                    <a:pt x="1" y="10"/>
                    <a:pt x="12" y="1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7" name="Freeform 12">
              <a:extLst>
                <a:ext uri="{FF2B5EF4-FFF2-40B4-BE49-F238E27FC236}">
                  <a16:creationId xmlns:a16="http://schemas.microsoft.com/office/drawing/2014/main" id="{FC345077-B588-7F94-9BE6-DA35AF51D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70088" y="1617663"/>
              <a:ext cx="214312" cy="217488"/>
            </a:xfrm>
            <a:custGeom>
              <a:avLst/>
              <a:gdLst>
                <a:gd name="T0" fmla="*/ 57 w 57"/>
                <a:gd name="T1" fmla="*/ 30 h 58"/>
                <a:gd name="T2" fmla="*/ 26 w 57"/>
                <a:gd name="T3" fmla="*/ 57 h 58"/>
                <a:gd name="T4" fmla="*/ 0 w 57"/>
                <a:gd name="T5" fmla="*/ 29 h 58"/>
                <a:gd name="T6" fmla="*/ 29 w 57"/>
                <a:gd name="T7" fmla="*/ 0 h 58"/>
                <a:gd name="T8" fmla="*/ 57 w 57"/>
                <a:gd name="T9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8">
                  <a:moveTo>
                    <a:pt x="57" y="30"/>
                  </a:moveTo>
                  <a:cubicBezTo>
                    <a:pt x="55" y="49"/>
                    <a:pt x="44" y="58"/>
                    <a:pt x="26" y="57"/>
                  </a:cubicBezTo>
                  <a:cubicBezTo>
                    <a:pt x="10" y="55"/>
                    <a:pt x="0" y="45"/>
                    <a:pt x="0" y="29"/>
                  </a:cubicBezTo>
                  <a:cubicBezTo>
                    <a:pt x="0" y="11"/>
                    <a:pt x="12" y="0"/>
                    <a:pt x="29" y="0"/>
                  </a:cubicBezTo>
                  <a:cubicBezTo>
                    <a:pt x="47" y="0"/>
                    <a:pt x="56" y="12"/>
                    <a:pt x="57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8" name="Freeform 13">
              <a:extLst>
                <a:ext uri="{FF2B5EF4-FFF2-40B4-BE49-F238E27FC236}">
                  <a16:creationId xmlns:a16="http://schemas.microsoft.com/office/drawing/2014/main" id="{DAFF7757-A824-8C51-707F-301F05F0D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47913" y="1579563"/>
              <a:ext cx="219075" cy="214313"/>
            </a:xfrm>
            <a:custGeom>
              <a:avLst/>
              <a:gdLst>
                <a:gd name="T0" fmla="*/ 28 w 58"/>
                <a:gd name="T1" fmla="*/ 57 h 57"/>
                <a:gd name="T2" fmla="*/ 1 w 58"/>
                <a:gd name="T3" fmla="*/ 27 h 57"/>
                <a:gd name="T4" fmla="*/ 28 w 58"/>
                <a:gd name="T5" fmla="*/ 0 h 57"/>
                <a:gd name="T6" fmla="*/ 58 w 58"/>
                <a:gd name="T7" fmla="*/ 28 h 57"/>
                <a:gd name="T8" fmla="*/ 28 w 58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28" y="57"/>
                  </a:moveTo>
                  <a:cubicBezTo>
                    <a:pt x="10" y="55"/>
                    <a:pt x="0" y="44"/>
                    <a:pt x="1" y="27"/>
                  </a:cubicBezTo>
                  <a:cubicBezTo>
                    <a:pt x="1" y="10"/>
                    <a:pt x="12" y="1"/>
                    <a:pt x="28" y="0"/>
                  </a:cubicBezTo>
                  <a:cubicBezTo>
                    <a:pt x="45" y="0"/>
                    <a:pt x="58" y="10"/>
                    <a:pt x="58" y="28"/>
                  </a:cubicBezTo>
                  <a:cubicBezTo>
                    <a:pt x="57" y="46"/>
                    <a:pt x="46" y="56"/>
                    <a:pt x="28" y="5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9" name="Freeform 14">
              <a:extLst>
                <a:ext uri="{FF2B5EF4-FFF2-40B4-BE49-F238E27FC236}">
                  <a16:creationId xmlns:a16="http://schemas.microsoft.com/office/drawing/2014/main" id="{C6DBF060-BDCC-7F08-AD2F-5274E9BCC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00425" y="1930401"/>
              <a:ext cx="219075" cy="222250"/>
            </a:xfrm>
            <a:custGeom>
              <a:avLst/>
              <a:gdLst>
                <a:gd name="T0" fmla="*/ 58 w 58"/>
                <a:gd name="T1" fmla="*/ 30 h 59"/>
                <a:gd name="T2" fmla="*/ 29 w 58"/>
                <a:gd name="T3" fmla="*/ 58 h 59"/>
                <a:gd name="T4" fmla="*/ 1 w 58"/>
                <a:gd name="T5" fmla="*/ 33 h 59"/>
                <a:gd name="T6" fmla="*/ 27 w 58"/>
                <a:gd name="T7" fmla="*/ 2 h 59"/>
                <a:gd name="T8" fmla="*/ 58 w 58"/>
                <a:gd name="T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58" y="30"/>
                  </a:moveTo>
                  <a:cubicBezTo>
                    <a:pt x="56" y="48"/>
                    <a:pt x="47" y="58"/>
                    <a:pt x="29" y="58"/>
                  </a:cubicBezTo>
                  <a:cubicBezTo>
                    <a:pt x="12" y="59"/>
                    <a:pt x="2" y="49"/>
                    <a:pt x="1" y="33"/>
                  </a:cubicBezTo>
                  <a:cubicBezTo>
                    <a:pt x="0" y="15"/>
                    <a:pt x="9" y="3"/>
                    <a:pt x="27" y="2"/>
                  </a:cubicBezTo>
                  <a:cubicBezTo>
                    <a:pt x="45" y="0"/>
                    <a:pt x="55" y="12"/>
                    <a:pt x="58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0" name="Freeform 15">
              <a:extLst>
                <a:ext uri="{FF2B5EF4-FFF2-40B4-BE49-F238E27FC236}">
                  <a16:creationId xmlns:a16="http://schemas.microsoft.com/office/drawing/2014/main" id="{7E506FFB-F203-3B1A-8E58-156A2FECC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38275" y="4814888"/>
              <a:ext cx="222250" cy="219075"/>
            </a:xfrm>
            <a:custGeom>
              <a:avLst/>
              <a:gdLst>
                <a:gd name="T0" fmla="*/ 59 w 59"/>
                <a:gd name="T1" fmla="*/ 27 h 58"/>
                <a:gd name="T2" fmla="*/ 28 w 59"/>
                <a:gd name="T3" fmla="*/ 57 h 58"/>
                <a:gd name="T4" fmla="*/ 1 w 59"/>
                <a:gd name="T5" fmla="*/ 27 h 58"/>
                <a:gd name="T6" fmla="*/ 29 w 59"/>
                <a:gd name="T7" fmla="*/ 1 h 58"/>
                <a:gd name="T8" fmla="*/ 59 w 59"/>
                <a:gd name="T9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59" y="27"/>
                  </a:moveTo>
                  <a:cubicBezTo>
                    <a:pt x="55" y="47"/>
                    <a:pt x="46" y="58"/>
                    <a:pt x="28" y="57"/>
                  </a:cubicBezTo>
                  <a:cubicBezTo>
                    <a:pt x="9" y="57"/>
                    <a:pt x="0" y="45"/>
                    <a:pt x="1" y="27"/>
                  </a:cubicBezTo>
                  <a:cubicBezTo>
                    <a:pt x="2" y="10"/>
                    <a:pt x="14" y="1"/>
                    <a:pt x="29" y="1"/>
                  </a:cubicBezTo>
                  <a:cubicBezTo>
                    <a:pt x="46" y="0"/>
                    <a:pt x="56" y="12"/>
                    <a:pt x="59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1" name="Freeform 16">
              <a:extLst>
                <a:ext uri="{FF2B5EF4-FFF2-40B4-BE49-F238E27FC236}">
                  <a16:creationId xmlns:a16="http://schemas.microsoft.com/office/drawing/2014/main" id="{1CC5E8EA-4D52-67DB-C67F-DBA1CAE20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87788" y="2508251"/>
              <a:ext cx="223837" cy="222250"/>
            </a:xfrm>
            <a:custGeom>
              <a:avLst/>
              <a:gdLst>
                <a:gd name="T0" fmla="*/ 59 w 59"/>
                <a:gd name="T1" fmla="*/ 30 h 59"/>
                <a:gd name="T2" fmla="*/ 27 w 59"/>
                <a:gd name="T3" fmla="*/ 57 h 59"/>
                <a:gd name="T4" fmla="*/ 2 w 59"/>
                <a:gd name="T5" fmla="*/ 25 h 59"/>
                <a:gd name="T6" fmla="*/ 31 w 59"/>
                <a:gd name="T7" fmla="*/ 1 h 59"/>
                <a:gd name="T8" fmla="*/ 59 w 59"/>
                <a:gd name="T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59" y="30"/>
                  </a:moveTo>
                  <a:cubicBezTo>
                    <a:pt x="55" y="48"/>
                    <a:pt x="45" y="59"/>
                    <a:pt x="27" y="57"/>
                  </a:cubicBezTo>
                  <a:cubicBezTo>
                    <a:pt x="9" y="56"/>
                    <a:pt x="0" y="43"/>
                    <a:pt x="2" y="25"/>
                  </a:cubicBezTo>
                  <a:cubicBezTo>
                    <a:pt x="4" y="10"/>
                    <a:pt x="15" y="0"/>
                    <a:pt x="31" y="1"/>
                  </a:cubicBezTo>
                  <a:cubicBezTo>
                    <a:pt x="49" y="2"/>
                    <a:pt x="58" y="13"/>
                    <a:pt x="59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2" name="Freeform 17">
              <a:extLst>
                <a:ext uri="{FF2B5EF4-FFF2-40B4-BE49-F238E27FC236}">
                  <a16:creationId xmlns:a16="http://schemas.microsoft.com/office/drawing/2014/main" id="{6C0C9FBC-2410-703D-F6A7-66475DC51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9825" y="4587876"/>
              <a:ext cx="222250" cy="219075"/>
            </a:xfrm>
            <a:custGeom>
              <a:avLst/>
              <a:gdLst>
                <a:gd name="T0" fmla="*/ 27 w 59"/>
                <a:gd name="T1" fmla="*/ 0 h 58"/>
                <a:gd name="T2" fmla="*/ 58 w 59"/>
                <a:gd name="T3" fmla="*/ 27 h 58"/>
                <a:gd name="T4" fmla="*/ 30 w 59"/>
                <a:gd name="T5" fmla="*/ 57 h 58"/>
                <a:gd name="T6" fmla="*/ 2 w 59"/>
                <a:gd name="T7" fmla="*/ 32 h 58"/>
                <a:gd name="T8" fmla="*/ 27 w 5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27" y="0"/>
                  </a:moveTo>
                  <a:cubicBezTo>
                    <a:pt x="45" y="1"/>
                    <a:pt x="57" y="9"/>
                    <a:pt x="58" y="27"/>
                  </a:cubicBezTo>
                  <a:cubicBezTo>
                    <a:pt x="59" y="45"/>
                    <a:pt x="48" y="56"/>
                    <a:pt x="30" y="57"/>
                  </a:cubicBezTo>
                  <a:cubicBezTo>
                    <a:pt x="13" y="58"/>
                    <a:pt x="4" y="47"/>
                    <a:pt x="2" y="32"/>
                  </a:cubicBezTo>
                  <a:cubicBezTo>
                    <a:pt x="0" y="14"/>
                    <a:pt x="9" y="3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3" name="Freeform 18">
              <a:extLst>
                <a:ext uri="{FF2B5EF4-FFF2-40B4-BE49-F238E27FC236}">
                  <a16:creationId xmlns:a16="http://schemas.microsoft.com/office/drawing/2014/main" id="{F66397AA-8409-1C49-745D-CD4D4FA06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-895350" y="4297363"/>
              <a:ext cx="219075" cy="222250"/>
            </a:xfrm>
            <a:custGeom>
              <a:avLst/>
              <a:gdLst>
                <a:gd name="T0" fmla="*/ 58 w 58"/>
                <a:gd name="T1" fmla="*/ 30 h 59"/>
                <a:gd name="T2" fmla="*/ 27 w 58"/>
                <a:gd name="T3" fmla="*/ 58 h 59"/>
                <a:gd name="T4" fmla="*/ 2 w 58"/>
                <a:gd name="T5" fmla="*/ 26 h 59"/>
                <a:gd name="T6" fmla="*/ 29 w 58"/>
                <a:gd name="T7" fmla="*/ 1 h 59"/>
                <a:gd name="T8" fmla="*/ 58 w 58"/>
                <a:gd name="T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58" y="30"/>
                  </a:moveTo>
                  <a:cubicBezTo>
                    <a:pt x="55" y="47"/>
                    <a:pt x="45" y="59"/>
                    <a:pt x="27" y="58"/>
                  </a:cubicBezTo>
                  <a:cubicBezTo>
                    <a:pt x="9" y="56"/>
                    <a:pt x="0" y="43"/>
                    <a:pt x="2" y="26"/>
                  </a:cubicBezTo>
                  <a:cubicBezTo>
                    <a:pt x="3" y="10"/>
                    <a:pt x="13" y="0"/>
                    <a:pt x="29" y="1"/>
                  </a:cubicBezTo>
                  <a:cubicBezTo>
                    <a:pt x="48" y="2"/>
                    <a:pt x="57" y="13"/>
                    <a:pt x="58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4" name="Freeform 19">
              <a:extLst>
                <a:ext uri="{FF2B5EF4-FFF2-40B4-BE49-F238E27FC236}">
                  <a16:creationId xmlns:a16="http://schemas.microsoft.com/office/drawing/2014/main" id="{C9877BDF-9B81-7ED4-4FDA-E35738B7D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-720725" y="3960813"/>
              <a:ext cx="222250" cy="223838"/>
            </a:xfrm>
            <a:custGeom>
              <a:avLst/>
              <a:gdLst>
                <a:gd name="T0" fmla="*/ 59 w 59"/>
                <a:gd name="T1" fmla="*/ 30 h 59"/>
                <a:gd name="T2" fmla="*/ 29 w 59"/>
                <a:gd name="T3" fmla="*/ 58 h 59"/>
                <a:gd name="T4" fmla="*/ 1 w 59"/>
                <a:gd name="T5" fmla="*/ 32 h 59"/>
                <a:gd name="T6" fmla="*/ 29 w 59"/>
                <a:gd name="T7" fmla="*/ 1 h 59"/>
                <a:gd name="T8" fmla="*/ 59 w 59"/>
                <a:gd name="T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59" y="30"/>
                  </a:moveTo>
                  <a:cubicBezTo>
                    <a:pt x="56" y="47"/>
                    <a:pt x="48" y="59"/>
                    <a:pt x="29" y="58"/>
                  </a:cubicBezTo>
                  <a:cubicBezTo>
                    <a:pt x="13" y="58"/>
                    <a:pt x="2" y="48"/>
                    <a:pt x="1" y="32"/>
                  </a:cubicBezTo>
                  <a:cubicBezTo>
                    <a:pt x="0" y="14"/>
                    <a:pt x="10" y="3"/>
                    <a:pt x="29" y="1"/>
                  </a:cubicBezTo>
                  <a:cubicBezTo>
                    <a:pt x="48" y="0"/>
                    <a:pt x="55" y="13"/>
                    <a:pt x="59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5" name="Freeform 20">
              <a:extLst>
                <a:ext uri="{FF2B5EF4-FFF2-40B4-BE49-F238E27FC236}">
                  <a16:creationId xmlns:a16="http://schemas.microsoft.com/office/drawing/2014/main" id="{644C1806-620F-6824-26C3-3DE98606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8038" y="2492376"/>
              <a:ext cx="222250" cy="234950"/>
            </a:xfrm>
            <a:custGeom>
              <a:avLst/>
              <a:gdLst>
                <a:gd name="T0" fmla="*/ 58 w 59"/>
                <a:gd name="T1" fmla="*/ 35 h 62"/>
                <a:gd name="T2" fmla="*/ 25 w 59"/>
                <a:gd name="T3" fmla="*/ 58 h 62"/>
                <a:gd name="T4" fmla="*/ 2 w 59"/>
                <a:gd name="T5" fmla="*/ 28 h 62"/>
                <a:gd name="T6" fmla="*/ 33 w 59"/>
                <a:gd name="T7" fmla="*/ 2 h 62"/>
                <a:gd name="T8" fmla="*/ 58 w 59"/>
                <a:gd name="T9" fmla="*/ 3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2">
                  <a:moveTo>
                    <a:pt x="58" y="35"/>
                  </a:moveTo>
                  <a:cubicBezTo>
                    <a:pt x="54" y="51"/>
                    <a:pt x="44" y="62"/>
                    <a:pt x="25" y="58"/>
                  </a:cubicBezTo>
                  <a:cubicBezTo>
                    <a:pt x="10" y="55"/>
                    <a:pt x="0" y="44"/>
                    <a:pt x="2" y="28"/>
                  </a:cubicBezTo>
                  <a:cubicBezTo>
                    <a:pt x="4" y="11"/>
                    <a:pt x="15" y="0"/>
                    <a:pt x="33" y="2"/>
                  </a:cubicBezTo>
                  <a:cubicBezTo>
                    <a:pt x="51" y="4"/>
                    <a:pt x="59" y="16"/>
                    <a:pt x="58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6" name="Freeform 21">
              <a:extLst>
                <a:ext uri="{FF2B5EF4-FFF2-40B4-BE49-F238E27FC236}">
                  <a16:creationId xmlns:a16="http://schemas.microsoft.com/office/drawing/2014/main" id="{D7C8EBB3-2BED-EA3E-9211-BDA76D1A1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16000" y="2182813"/>
              <a:ext cx="215900" cy="219075"/>
            </a:xfrm>
            <a:custGeom>
              <a:avLst/>
              <a:gdLst>
                <a:gd name="T0" fmla="*/ 29 w 57"/>
                <a:gd name="T1" fmla="*/ 58 h 58"/>
                <a:gd name="T2" fmla="*/ 1 w 57"/>
                <a:gd name="T3" fmla="*/ 28 h 58"/>
                <a:gd name="T4" fmla="*/ 32 w 57"/>
                <a:gd name="T5" fmla="*/ 1 h 58"/>
                <a:gd name="T6" fmla="*/ 57 w 57"/>
                <a:gd name="T7" fmla="*/ 29 h 58"/>
                <a:gd name="T8" fmla="*/ 29 w 57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8">
                  <a:moveTo>
                    <a:pt x="29" y="58"/>
                  </a:moveTo>
                  <a:cubicBezTo>
                    <a:pt x="10" y="56"/>
                    <a:pt x="0" y="45"/>
                    <a:pt x="1" y="28"/>
                  </a:cubicBezTo>
                  <a:cubicBezTo>
                    <a:pt x="2" y="11"/>
                    <a:pt x="14" y="0"/>
                    <a:pt x="32" y="1"/>
                  </a:cubicBezTo>
                  <a:cubicBezTo>
                    <a:pt x="48" y="3"/>
                    <a:pt x="57" y="14"/>
                    <a:pt x="57" y="29"/>
                  </a:cubicBezTo>
                  <a:cubicBezTo>
                    <a:pt x="57" y="47"/>
                    <a:pt x="47" y="57"/>
                    <a:pt x="29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7" name="Freeform 22">
              <a:extLst>
                <a:ext uri="{FF2B5EF4-FFF2-40B4-BE49-F238E27FC236}">
                  <a16:creationId xmlns:a16="http://schemas.microsoft.com/office/drawing/2014/main" id="{5C0A030F-DCC7-410A-FC86-3E3986D06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83050" y="3232151"/>
              <a:ext cx="219075" cy="219075"/>
            </a:xfrm>
            <a:custGeom>
              <a:avLst/>
              <a:gdLst>
                <a:gd name="T0" fmla="*/ 29 w 58"/>
                <a:gd name="T1" fmla="*/ 58 h 58"/>
                <a:gd name="T2" fmla="*/ 1 w 58"/>
                <a:gd name="T3" fmla="*/ 28 h 58"/>
                <a:gd name="T4" fmla="*/ 27 w 58"/>
                <a:gd name="T5" fmla="*/ 1 h 58"/>
                <a:gd name="T6" fmla="*/ 58 w 58"/>
                <a:gd name="T7" fmla="*/ 28 h 58"/>
                <a:gd name="T8" fmla="*/ 29 w 58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29" y="58"/>
                  </a:moveTo>
                  <a:cubicBezTo>
                    <a:pt x="12" y="56"/>
                    <a:pt x="0" y="46"/>
                    <a:pt x="1" y="28"/>
                  </a:cubicBezTo>
                  <a:cubicBezTo>
                    <a:pt x="1" y="13"/>
                    <a:pt x="11" y="2"/>
                    <a:pt x="27" y="1"/>
                  </a:cubicBezTo>
                  <a:cubicBezTo>
                    <a:pt x="45" y="0"/>
                    <a:pt x="57" y="10"/>
                    <a:pt x="58" y="28"/>
                  </a:cubicBezTo>
                  <a:cubicBezTo>
                    <a:pt x="58" y="46"/>
                    <a:pt x="47" y="55"/>
                    <a:pt x="29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8" name="Freeform 23">
              <a:extLst>
                <a:ext uri="{FF2B5EF4-FFF2-40B4-BE49-F238E27FC236}">
                  <a16:creationId xmlns:a16="http://schemas.microsoft.com/office/drawing/2014/main" id="{E2D4D43D-B20C-A926-BB52-E4EF23874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28888" y="5059363"/>
              <a:ext cx="222250" cy="223838"/>
            </a:xfrm>
            <a:custGeom>
              <a:avLst/>
              <a:gdLst>
                <a:gd name="T0" fmla="*/ 59 w 59"/>
                <a:gd name="T1" fmla="*/ 30 h 59"/>
                <a:gd name="T2" fmla="*/ 27 w 59"/>
                <a:gd name="T3" fmla="*/ 57 h 59"/>
                <a:gd name="T4" fmla="*/ 2 w 59"/>
                <a:gd name="T5" fmla="*/ 25 h 59"/>
                <a:gd name="T6" fmla="*/ 30 w 59"/>
                <a:gd name="T7" fmla="*/ 0 h 59"/>
                <a:gd name="T8" fmla="*/ 59 w 59"/>
                <a:gd name="T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59" y="30"/>
                  </a:moveTo>
                  <a:cubicBezTo>
                    <a:pt x="55" y="47"/>
                    <a:pt x="46" y="59"/>
                    <a:pt x="27" y="57"/>
                  </a:cubicBezTo>
                  <a:cubicBezTo>
                    <a:pt x="9" y="55"/>
                    <a:pt x="0" y="43"/>
                    <a:pt x="2" y="25"/>
                  </a:cubicBezTo>
                  <a:cubicBezTo>
                    <a:pt x="3" y="9"/>
                    <a:pt x="15" y="0"/>
                    <a:pt x="30" y="0"/>
                  </a:cubicBezTo>
                  <a:cubicBezTo>
                    <a:pt x="48" y="1"/>
                    <a:pt x="58" y="12"/>
                    <a:pt x="59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9" name="Freeform 24">
              <a:extLst>
                <a:ext uri="{FF2B5EF4-FFF2-40B4-BE49-F238E27FC236}">
                  <a16:creationId xmlns:a16="http://schemas.microsoft.com/office/drawing/2014/main" id="{7FA61D5A-EBD9-4D74-CCBE-96BCFC4DB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57650" y="3606801"/>
              <a:ext cx="215900" cy="219075"/>
            </a:xfrm>
            <a:custGeom>
              <a:avLst/>
              <a:gdLst>
                <a:gd name="T0" fmla="*/ 57 w 57"/>
                <a:gd name="T1" fmla="*/ 28 h 58"/>
                <a:gd name="T2" fmla="*/ 29 w 57"/>
                <a:gd name="T3" fmla="*/ 58 h 58"/>
                <a:gd name="T4" fmla="*/ 0 w 57"/>
                <a:gd name="T5" fmla="*/ 29 h 58"/>
                <a:gd name="T6" fmla="*/ 25 w 57"/>
                <a:gd name="T7" fmla="*/ 1 h 58"/>
                <a:gd name="T8" fmla="*/ 57 w 57"/>
                <a:gd name="T9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8">
                  <a:moveTo>
                    <a:pt x="57" y="28"/>
                  </a:moveTo>
                  <a:cubicBezTo>
                    <a:pt x="55" y="45"/>
                    <a:pt x="47" y="58"/>
                    <a:pt x="29" y="58"/>
                  </a:cubicBezTo>
                  <a:cubicBezTo>
                    <a:pt x="10" y="58"/>
                    <a:pt x="0" y="47"/>
                    <a:pt x="0" y="29"/>
                  </a:cubicBezTo>
                  <a:cubicBezTo>
                    <a:pt x="0" y="13"/>
                    <a:pt x="10" y="3"/>
                    <a:pt x="25" y="1"/>
                  </a:cubicBezTo>
                  <a:cubicBezTo>
                    <a:pt x="43" y="0"/>
                    <a:pt x="53" y="11"/>
                    <a:pt x="57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0" name="Freeform 25">
              <a:extLst>
                <a:ext uri="{FF2B5EF4-FFF2-40B4-BE49-F238E27FC236}">
                  <a16:creationId xmlns:a16="http://schemas.microsoft.com/office/drawing/2014/main" id="{5283D83A-0FF3-7CF7-128A-133CC5EDB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27488" y="2862263"/>
              <a:ext cx="219075" cy="215900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33 w 58"/>
                <a:gd name="T5" fmla="*/ 56 h 57"/>
                <a:gd name="T6" fmla="*/ 2 w 58"/>
                <a:gd name="T7" fmla="*/ 31 h 57"/>
                <a:gd name="T8" fmla="*/ 29 w 58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7" y="1"/>
                    <a:pt x="58" y="10"/>
                    <a:pt x="58" y="28"/>
                  </a:cubicBezTo>
                  <a:cubicBezTo>
                    <a:pt x="58" y="43"/>
                    <a:pt x="50" y="55"/>
                    <a:pt x="33" y="56"/>
                  </a:cubicBezTo>
                  <a:cubicBezTo>
                    <a:pt x="16" y="57"/>
                    <a:pt x="4" y="49"/>
                    <a:pt x="2" y="31"/>
                  </a:cubicBezTo>
                  <a:cubicBezTo>
                    <a:pt x="0" y="12"/>
                    <a:pt x="11" y="3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1" name="Freeform 26">
              <a:extLst>
                <a:ext uri="{FF2B5EF4-FFF2-40B4-BE49-F238E27FC236}">
                  <a16:creationId xmlns:a16="http://schemas.microsoft.com/office/drawing/2014/main" id="{00B132FD-8122-2FB0-E4EE-69CF6F160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7463" y="1930401"/>
              <a:ext cx="219075" cy="219075"/>
            </a:xfrm>
            <a:custGeom>
              <a:avLst/>
              <a:gdLst>
                <a:gd name="T0" fmla="*/ 58 w 58"/>
                <a:gd name="T1" fmla="*/ 28 h 58"/>
                <a:gd name="T2" fmla="*/ 25 w 58"/>
                <a:gd name="T3" fmla="*/ 56 h 58"/>
                <a:gd name="T4" fmla="*/ 0 w 58"/>
                <a:gd name="T5" fmla="*/ 28 h 58"/>
                <a:gd name="T6" fmla="*/ 29 w 58"/>
                <a:gd name="T7" fmla="*/ 0 h 58"/>
                <a:gd name="T8" fmla="*/ 58 w 58"/>
                <a:gd name="T9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cubicBezTo>
                    <a:pt x="53" y="47"/>
                    <a:pt x="44" y="58"/>
                    <a:pt x="25" y="56"/>
                  </a:cubicBezTo>
                  <a:cubicBezTo>
                    <a:pt x="10" y="55"/>
                    <a:pt x="0" y="45"/>
                    <a:pt x="0" y="28"/>
                  </a:cubicBezTo>
                  <a:cubicBezTo>
                    <a:pt x="0" y="11"/>
                    <a:pt x="11" y="0"/>
                    <a:pt x="29" y="0"/>
                  </a:cubicBezTo>
                  <a:cubicBezTo>
                    <a:pt x="48" y="0"/>
                    <a:pt x="54" y="13"/>
                    <a:pt x="58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2" name="Freeform 27">
              <a:extLst>
                <a:ext uri="{FF2B5EF4-FFF2-40B4-BE49-F238E27FC236}">
                  <a16:creationId xmlns:a16="http://schemas.microsoft.com/office/drawing/2014/main" id="{C9D4A77F-1B33-C7E4-1D1E-69C336291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09863" y="1612901"/>
              <a:ext cx="215900" cy="219075"/>
            </a:xfrm>
            <a:custGeom>
              <a:avLst/>
              <a:gdLst>
                <a:gd name="T0" fmla="*/ 27 w 57"/>
                <a:gd name="T1" fmla="*/ 58 h 58"/>
                <a:gd name="T2" fmla="*/ 0 w 57"/>
                <a:gd name="T3" fmla="*/ 27 h 58"/>
                <a:gd name="T4" fmla="*/ 27 w 57"/>
                <a:gd name="T5" fmla="*/ 1 h 58"/>
                <a:gd name="T6" fmla="*/ 57 w 57"/>
                <a:gd name="T7" fmla="*/ 29 h 58"/>
                <a:gd name="T8" fmla="*/ 27 w 57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8">
                  <a:moveTo>
                    <a:pt x="27" y="58"/>
                  </a:moveTo>
                  <a:cubicBezTo>
                    <a:pt x="9" y="56"/>
                    <a:pt x="0" y="45"/>
                    <a:pt x="0" y="27"/>
                  </a:cubicBezTo>
                  <a:cubicBezTo>
                    <a:pt x="1" y="10"/>
                    <a:pt x="11" y="1"/>
                    <a:pt x="27" y="1"/>
                  </a:cubicBezTo>
                  <a:cubicBezTo>
                    <a:pt x="45" y="0"/>
                    <a:pt x="57" y="10"/>
                    <a:pt x="57" y="29"/>
                  </a:cubicBezTo>
                  <a:cubicBezTo>
                    <a:pt x="57" y="46"/>
                    <a:pt x="45" y="56"/>
                    <a:pt x="27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3" name="Freeform 28">
              <a:extLst>
                <a:ext uri="{FF2B5EF4-FFF2-40B4-BE49-F238E27FC236}">
                  <a16:creationId xmlns:a16="http://schemas.microsoft.com/office/drawing/2014/main" id="{49413DC6-6A7D-8C3A-BBF6-4084DAC10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1188" y="3225801"/>
              <a:ext cx="222250" cy="219075"/>
            </a:xfrm>
            <a:custGeom>
              <a:avLst/>
              <a:gdLst>
                <a:gd name="T0" fmla="*/ 29 w 59"/>
                <a:gd name="T1" fmla="*/ 0 h 58"/>
                <a:gd name="T2" fmla="*/ 58 w 59"/>
                <a:gd name="T3" fmla="*/ 29 h 58"/>
                <a:gd name="T4" fmla="*/ 28 w 59"/>
                <a:gd name="T5" fmla="*/ 57 h 58"/>
                <a:gd name="T6" fmla="*/ 1 w 59"/>
                <a:gd name="T7" fmla="*/ 31 h 58"/>
                <a:gd name="T8" fmla="*/ 29 w 5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cubicBezTo>
                    <a:pt x="46" y="3"/>
                    <a:pt x="59" y="11"/>
                    <a:pt x="58" y="29"/>
                  </a:cubicBezTo>
                  <a:cubicBezTo>
                    <a:pt x="57" y="47"/>
                    <a:pt x="47" y="58"/>
                    <a:pt x="28" y="57"/>
                  </a:cubicBezTo>
                  <a:cubicBezTo>
                    <a:pt x="12" y="57"/>
                    <a:pt x="2" y="46"/>
                    <a:pt x="1" y="31"/>
                  </a:cubicBezTo>
                  <a:cubicBezTo>
                    <a:pt x="0" y="13"/>
                    <a:pt x="12" y="3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4" name="Freeform 29">
              <a:extLst>
                <a:ext uri="{FF2B5EF4-FFF2-40B4-BE49-F238E27FC236}">
                  <a16:creationId xmlns:a16="http://schemas.microsoft.com/office/drawing/2014/main" id="{A577E0E3-C973-934E-BC7C-3C8F1A14D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00475" y="4283076"/>
              <a:ext cx="249237" cy="252413"/>
            </a:xfrm>
            <a:custGeom>
              <a:avLst/>
              <a:gdLst>
                <a:gd name="T0" fmla="*/ 7 w 66"/>
                <a:gd name="T1" fmla="*/ 46 h 67"/>
                <a:gd name="T2" fmla="*/ 20 w 66"/>
                <a:gd name="T3" fmla="*/ 7 h 67"/>
                <a:gd name="T4" fmla="*/ 56 w 66"/>
                <a:gd name="T5" fmla="*/ 18 h 67"/>
                <a:gd name="T6" fmla="*/ 47 w 66"/>
                <a:gd name="T7" fmla="*/ 58 h 67"/>
                <a:gd name="T8" fmla="*/ 7 w 66"/>
                <a:gd name="T9" fmla="*/ 4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7" y="46"/>
                  </a:moveTo>
                  <a:cubicBezTo>
                    <a:pt x="0" y="29"/>
                    <a:pt x="5" y="15"/>
                    <a:pt x="20" y="7"/>
                  </a:cubicBezTo>
                  <a:cubicBezTo>
                    <a:pt x="34" y="0"/>
                    <a:pt x="48" y="4"/>
                    <a:pt x="56" y="18"/>
                  </a:cubicBezTo>
                  <a:cubicBezTo>
                    <a:pt x="66" y="34"/>
                    <a:pt x="63" y="49"/>
                    <a:pt x="47" y="58"/>
                  </a:cubicBezTo>
                  <a:cubicBezTo>
                    <a:pt x="31" y="67"/>
                    <a:pt x="17" y="60"/>
                    <a:pt x="7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5" name="Freeform 30">
              <a:extLst>
                <a:ext uri="{FF2B5EF4-FFF2-40B4-BE49-F238E27FC236}">
                  <a16:creationId xmlns:a16="http://schemas.microsoft.com/office/drawing/2014/main" id="{B81D526D-FD0E-D5B3-0188-451B62DAB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62350" y="4573588"/>
              <a:ext cx="252412" cy="249238"/>
            </a:xfrm>
            <a:custGeom>
              <a:avLst/>
              <a:gdLst>
                <a:gd name="T0" fmla="*/ 46 w 67"/>
                <a:gd name="T1" fmla="*/ 59 h 66"/>
                <a:gd name="T2" fmla="*/ 7 w 67"/>
                <a:gd name="T3" fmla="*/ 46 h 66"/>
                <a:gd name="T4" fmla="*/ 18 w 67"/>
                <a:gd name="T5" fmla="*/ 10 h 66"/>
                <a:gd name="T6" fmla="*/ 57 w 67"/>
                <a:gd name="T7" fmla="*/ 19 h 66"/>
                <a:gd name="T8" fmla="*/ 46 w 67"/>
                <a:gd name="T9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6">
                  <a:moveTo>
                    <a:pt x="46" y="59"/>
                  </a:moveTo>
                  <a:cubicBezTo>
                    <a:pt x="29" y="66"/>
                    <a:pt x="15" y="62"/>
                    <a:pt x="7" y="46"/>
                  </a:cubicBezTo>
                  <a:cubicBezTo>
                    <a:pt x="0" y="32"/>
                    <a:pt x="4" y="18"/>
                    <a:pt x="18" y="10"/>
                  </a:cubicBezTo>
                  <a:cubicBezTo>
                    <a:pt x="33" y="0"/>
                    <a:pt x="48" y="4"/>
                    <a:pt x="57" y="19"/>
                  </a:cubicBezTo>
                  <a:cubicBezTo>
                    <a:pt x="67" y="35"/>
                    <a:pt x="60" y="49"/>
                    <a:pt x="46" y="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6" name="Freeform 31">
              <a:extLst>
                <a:ext uri="{FF2B5EF4-FFF2-40B4-BE49-F238E27FC236}">
                  <a16:creationId xmlns:a16="http://schemas.microsoft.com/office/drawing/2014/main" id="{9266B049-8E70-AF61-B0D7-76B0B91EA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71838" y="4810126"/>
              <a:ext cx="252412" cy="242888"/>
            </a:xfrm>
            <a:custGeom>
              <a:avLst/>
              <a:gdLst>
                <a:gd name="T0" fmla="*/ 48 w 67"/>
                <a:gd name="T1" fmla="*/ 58 h 64"/>
                <a:gd name="T2" fmla="*/ 8 w 67"/>
                <a:gd name="T3" fmla="*/ 44 h 64"/>
                <a:gd name="T4" fmla="*/ 24 w 67"/>
                <a:gd name="T5" fmla="*/ 7 h 64"/>
                <a:gd name="T6" fmla="*/ 59 w 67"/>
                <a:gd name="T7" fmla="*/ 20 h 64"/>
                <a:gd name="T8" fmla="*/ 48 w 67"/>
                <a:gd name="T9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4">
                  <a:moveTo>
                    <a:pt x="48" y="58"/>
                  </a:moveTo>
                  <a:cubicBezTo>
                    <a:pt x="30" y="64"/>
                    <a:pt x="15" y="61"/>
                    <a:pt x="8" y="44"/>
                  </a:cubicBezTo>
                  <a:cubicBezTo>
                    <a:pt x="0" y="27"/>
                    <a:pt x="7" y="14"/>
                    <a:pt x="24" y="7"/>
                  </a:cubicBezTo>
                  <a:cubicBezTo>
                    <a:pt x="39" y="0"/>
                    <a:pt x="52" y="6"/>
                    <a:pt x="59" y="20"/>
                  </a:cubicBezTo>
                  <a:cubicBezTo>
                    <a:pt x="67" y="35"/>
                    <a:pt x="61" y="49"/>
                    <a:pt x="48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7" name="Freeform 32">
              <a:extLst>
                <a:ext uri="{FF2B5EF4-FFF2-40B4-BE49-F238E27FC236}">
                  <a16:creationId xmlns:a16="http://schemas.microsoft.com/office/drawing/2014/main" id="{E119AEC8-0118-BC4A-C48F-51B0CF14D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32113" y="4973638"/>
              <a:ext cx="244475" cy="252413"/>
            </a:xfrm>
            <a:custGeom>
              <a:avLst/>
              <a:gdLst>
                <a:gd name="T0" fmla="*/ 58 w 65"/>
                <a:gd name="T1" fmla="*/ 19 h 67"/>
                <a:gd name="T2" fmla="*/ 47 w 65"/>
                <a:gd name="T3" fmla="*/ 58 h 67"/>
                <a:gd name="T4" fmla="*/ 8 w 65"/>
                <a:gd name="T5" fmla="*/ 47 h 67"/>
                <a:gd name="T6" fmla="*/ 18 w 65"/>
                <a:gd name="T7" fmla="*/ 10 h 67"/>
                <a:gd name="T8" fmla="*/ 58 w 65"/>
                <a:gd name="T9" fmla="*/ 1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7">
                  <a:moveTo>
                    <a:pt x="58" y="19"/>
                  </a:moveTo>
                  <a:cubicBezTo>
                    <a:pt x="65" y="35"/>
                    <a:pt x="63" y="50"/>
                    <a:pt x="47" y="58"/>
                  </a:cubicBezTo>
                  <a:cubicBezTo>
                    <a:pt x="31" y="67"/>
                    <a:pt x="17" y="62"/>
                    <a:pt x="8" y="47"/>
                  </a:cubicBezTo>
                  <a:cubicBezTo>
                    <a:pt x="0" y="32"/>
                    <a:pt x="5" y="19"/>
                    <a:pt x="18" y="10"/>
                  </a:cubicBezTo>
                  <a:cubicBezTo>
                    <a:pt x="33" y="0"/>
                    <a:pt x="47" y="4"/>
                    <a:pt x="58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8" name="Freeform 33">
              <a:extLst>
                <a:ext uri="{FF2B5EF4-FFF2-40B4-BE49-F238E27FC236}">
                  <a16:creationId xmlns:a16="http://schemas.microsoft.com/office/drawing/2014/main" id="{140C9DE0-D77A-3D2D-6E10-47F8CB969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70338" y="3946526"/>
              <a:ext cx="246062" cy="241300"/>
            </a:xfrm>
            <a:custGeom>
              <a:avLst/>
              <a:gdLst>
                <a:gd name="T0" fmla="*/ 44 w 65"/>
                <a:gd name="T1" fmla="*/ 59 h 64"/>
                <a:gd name="T2" fmla="*/ 6 w 65"/>
                <a:gd name="T3" fmla="*/ 43 h 64"/>
                <a:gd name="T4" fmla="*/ 23 w 65"/>
                <a:gd name="T5" fmla="*/ 6 h 64"/>
                <a:gd name="T6" fmla="*/ 58 w 65"/>
                <a:gd name="T7" fmla="*/ 20 h 64"/>
                <a:gd name="T8" fmla="*/ 44 w 65"/>
                <a:gd name="T9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44" y="59"/>
                  </a:moveTo>
                  <a:cubicBezTo>
                    <a:pt x="27" y="64"/>
                    <a:pt x="13" y="60"/>
                    <a:pt x="6" y="43"/>
                  </a:cubicBezTo>
                  <a:cubicBezTo>
                    <a:pt x="0" y="26"/>
                    <a:pt x="6" y="12"/>
                    <a:pt x="23" y="6"/>
                  </a:cubicBezTo>
                  <a:cubicBezTo>
                    <a:pt x="38" y="0"/>
                    <a:pt x="51" y="6"/>
                    <a:pt x="58" y="20"/>
                  </a:cubicBezTo>
                  <a:cubicBezTo>
                    <a:pt x="65" y="37"/>
                    <a:pt x="60" y="50"/>
                    <a:pt x="44" y="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37" name="Group 436">
            <a:extLst>
              <a:ext uri="{FF2B5EF4-FFF2-40B4-BE49-F238E27FC236}">
                <a16:creationId xmlns:a16="http://schemas.microsoft.com/office/drawing/2014/main" id="{F550989C-88FC-2388-2A2A-87FD139C3D3B}"/>
              </a:ext>
            </a:extLst>
          </p:cNvPr>
          <p:cNvGrpSpPr/>
          <p:nvPr/>
        </p:nvGrpSpPr>
        <p:grpSpPr>
          <a:xfrm>
            <a:off x="10139577" y="3295457"/>
            <a:ext cx="826557" cy="826557"/>
            <a:chOff x="10185670" y="2702603"/>
            <a:chExt cx="1217644" cy="1217644"/>
          </a:xfrm>
        </p:grpSpPr>
        <p:sp>
          <p:nvSpPr>
            <p:cNvPr id="468" name="Freeform 8">
              <a:extLst>
                <a:ext uri="{FF2B5EF4-FFF2-40B4-BE49-F238E27FC236}">
                  <a16:creationId xmlns:a16="http://schemas.microsoft.com/office/drawing/2014/main" id="{0BD68A2B-5B3B-8B29-5A3E-D814AC99D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0713" y="3366443"/>
              <a:ext cx="228761" cy="225141"/>
            </a:xfrm>
            <a:custGeom>
              <a:avLst/>
              <a:gdLst>
                <a:gd name="T0" fmla="*/ 19 w 133"/>
                <a:gd name="T1" fmla="*/ 0 h 131"/>
                <a:gd name="T2" fmla="*/ 25 w 133"/>
                <a:gd name="T3" fmla="*/ 4 h 131"/>
                <a:gd name="T4" fmla="*/ 129 w 133"/>
                <a:gd name="T5" fmla="*/ 108 h 131"/>
                <a:gd name="T6" fmla="*/ 129 w 133"/>
                <a:gd name="T7" fmla="*/ 119 h 131"/>
                <a:gd name="T8" fmla="*/ 120 w 133"/>
                <a:gd name="T9" fmla="*/ 128 h 131"/>
                <a:gd name="T10" fmla="*/ 110 w 133"/>
                <a:gd name="T11" fmla="*/ 128 h 131"/>
                <a:gd name="T12" fmla="*/ 108 w 133"/>
                <a:gd name="T13" fmla="*/ 126 h 131"/>
                <a:gd name="T14" fmla="*/ 7 w 133"/>
                <a:gd name="T15" fmla="*/ 25 h 131"/>
                <a:gd name="T16" fmla="*/ 7 w 133"/>
                <a:gd name="T17" fmla="*/ 10 h 131"/>
                <a:gd name="T18" fmla="*/ 14 w 133"/>
                <a:gd name="T19" fmla="*/ 3 h 131"/>
                <a:gd name="T20" fmla="*/ 19 w 133"/>
                <a:gd name="T21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131">
                  <a:moveTo>
                    <a:pt x="19" y="0"/>
                  </a:moveTo>
                  <a:cubicBezTo>
                    <a:pt x="21" y="1"/>
                    <a:pt x="23" y="2"/>
                    <a:pt x="25" y="4"/>
                  </a:cubicBezTo>
                  <a:cubicBezTo>
                    <a:pt x="60" y="38"/>
                    <a:pt x="94" y="73"/>
                    <a:pt x="129" y="108"/>
                  </a:cubicBezTo>
                  <a:cubicBezTo>
                    <a:pt x="133" y="112"/>
                    <a:pt x="133" y="115"/>
                    <a:pt x="129" y="119"/>
                  </a:cubicBezTo>
                  <a:cubicBezTo>
                    <a:pt x="126" y="122"/>
                    <a:pt x="123" y="125"/>
                    <a:pt x="120" y="128"/>
                  </a:cubicBezTo>
                  <a:cubicBezTo>
                    <a:pt x="117" y="131"/>
                    <a:pt x="114" y="131"/>
                    <a:pt x="110" y="128"/>
                  </a:cubicBezTo>
                  <a:cubicBezTo>
                    <a:pt x="109" y="127"/>
                    <a:pt x="109" y="126"/>
                    <a:pt x="108" y="126"/>
                  </a:cubicBezTo>
                  <a:cubicBezTo>
                    <a:pt x="74" y="92"/>
                    <a:pt x="41" y="58"/>
                    <a:pt x="7" y="25"/>
                  </a:cubicBezTo>
                  <a:cubicBezTo>
                    <a:pt x="0" y="18"/>
                    <a:pt x="0" y="16"/>
                    <a:pt x="7" y="10"/>
                  </a:cubicBezTo>
                  <a:cubicBezTo>
                    <a:pt x="9" y="7"/>
                    <a:pt x="11" y="5"/>
                    <a:pt x="14" y="3"/>
                  </a:cubicBezTo>
                  <a:cubicBezTo>
                    <a:pt x="15" y="2"/>
                    <a:pt x="17" y="1"/>
                    <a:pt x="19" y="0"/>
                  </a:cubicBezTo>
                  <a:close/>
                </a:path>
              </a:pathLst>
            </a:custGeom>
            <a:solidFill>
              <a:srgbClr val="B45E08"/>
            </a:solidFill>
            <a:ln w="19050">
              <a:solidFill>
                <a:srgbClr val="B45E08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69" name="Freeform 6">
              <a:extLst>
                <a:ext uri="{FF2B5EF4-FFF2-40B4-BE49-F238E27FC236}">
                  <a16:creationId xmlns:a16="http://schemas.microsoft.com/office/drawing/2014/main" id="{53550266-6B3D-9CB6-DB8A-083F6CAE13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85670" y="2702603"/>
              <a:ext cx="1217644" cy="1217644"/>
            </a:xfrm>
            <a:custGeom>
              <a:avLst/>
              <a:gdLst>
                <a:gd name="T0" fmla="*/ 170 w 708"/>
                <a:gd name="T1" fmla="*/ 427 h 708"/>
                <a:gd name="T2" fmla="*/ 175 w 708"/>
                <a:gd name="T3" fmla="*/ 375 h 708"/>
                <a:gd name="T4" fmla="*/ 196 w 708"/>
                <a:gd name="T5" fmla="*/ 359 h 708"/>
                <a:gd name="T6" fmla="*/ 235 w 708"/>
                <a:gd name="T7" fmla="*/ 369 h 708"/>
                <a:gd name="T8" fmla="*/ 273 w 708"/>
                <a:gd name="T9" fmla="*/ 406 h 708"/>
                <a:gd name="T10" fmla="*/ 276 w 708"/>
                <a:gd name="T11" fmla="*/ 409 h 708"/>
                <a:gd name="T12" fmla="*/ 293 w 708"/>
                <a:gd name="T13" fmla="*/ 393 h 708"/>
                <a:gd name="T14" fmla="*/ 320 w 708"/>
                <a:gd name="T15" fmla="*/ 73 h 708"/>
                <a:gd name="T16" fmla="*/ 620 w 708"/>
                <a:gd name="T17" fmla="*/ 88 h 708"/>
                <a:gd name="T18" fmla="*/ 635 w 708"/>
                <a:gd name="T19" fmla="*/ 387 h 708"/>
                <a:gd name="T20" fmla="*/ 480 w 708"/>
                <a:gd name="T21" fmla="*/ 468 h 708"/>
                <a:gd name="T22" fmla="*/ 314 w 708"/>
                <a:gd name="T23" fmla="*/ 414 h 708"/>
                <a:gd name="T24" fmla="*/ 298 w 708"/>
                <a:gd name="T25" fmla="*/ 431 h 708"/>
                <a:gd name="T26" fmla="*/ 302 w 708"/>
                <a:gd name="T27" fmla="*/ 435 h 708"/>
                <a:gd name="T28" fmla="*/ 339 w 708"/>
                <a:gd name="T29" fmla="*/ 472 h 708"/>
                <a:gd name="T30" fmla="*/ 346 w 708"/>
                <a:gd name="T31" fmla="*/ 518 h 708"/>
                <a:gd name="T32" fmla="*/ 307 w 708"/>
                <a:gd name="T33" fmla="*/ 546 h 708"/>
                <a:gd name="T34" fmla="*/ 280 w 708"/>
                <a:gd name="T35" fmla="*/ 537 h 708"/>
                <a:gd name="T36" fmla="*/ 273 w 708"/>
                <a:gd name="T37" fmla="*/ 545 h 708"/>
                <a:gd name="T38" fmla="*/ 128 w 708"/>
                <a:gd name="T39" fmla="*/ 690 h 708"/>
                <a:gd name="T40" fmla="*/ 71 w 708"/>
                <a:gd name="T41" fmla="*/ 690 h 708"/>
                <a:gd name="T42" fmla="*/ 17 w 708"/>
                <a:gd name="T43" fmla="*/ 636 h 708"/>
                <a:gd name="T44" fmla="*/ 17 w 708"/>
                <a:gd name="T45" fmla="*/ 580 h 708"/>
                <a:gd name="T46" fmla="*/ 163 w 708"/>
                <a:gd name="T47" fmla="*/ 434 h 708"/>
                <a:gd name="T48" fmla="*/ 170 w 708"/>
                <a:gd name="T49" fmla="*/ 427 h 708"/>
                <a:gd name="T50" fmla="*/ 608 w 708"/>
                <a:gd name="T51" fmla="*/ 246 h 708"/>
                <a:gd name="T52" fmla="*/ 461 w 708"/>
                <a:gd name="T53" fmla="*/ 100 h 708"/>
                <a:gd name="T54" fmla="*/ 316 w 708"/>
                <a:gd name="T55" fmla="*/ 246 h 708"/>
                <a:gd name="T56" fmla="*/ 462 w 708"/>
                <a:gd name="T57" fmla="*/ 392 h 708"/>
                <a:gd name="T58" fmla="*/ 608 w 708"/>
                <a:gd name="T59" fmla="*/ 246 h 708"/>
                <a:gd name="T60" fmla="*/ 208 w 708"/>
                <a:gd name="T61" fmla="*/ 386 h 708"/>
                <a:gd name="T62" fmla="*/ 203 w 708"/>
                <a:gd name="T63" fmla="*/ 389 h 708"/>
                <a:gd name="T64" fmla="*/ 196 w 708"/>
                <a:gd name="T65" fmla="*/ 396 h 708"/>
                <a:gd name="T66" fmla="*/ 196 w 708"/>
                <a:gd name="T67" fmla="*/ 411 h 708"/>
                <a:gd name="T68" fmla="*/ 297 w 708"/>
                <a:gd name="T69" fmla="*/ 512 h 708"/>
                <a:gd name="T70" fmla="*/ 299 w 708"/>
                <a:gd name="T71" fmla="*/ 514 h 708"/>
                <a:gd name="T72" fmla="*/ 309 w 708"/>
                <a:gd name="T73" fmla="*/ 514 h 708"/>
                <a:gd name="T74" fmla="*/ 318 w 708"/>
                <a:gd name="T75" fmla="*/ 505 h 708"/>
                <a:gd name="T76" fmla="*/ 318 w 708"/>
                <a:gd name="T77" fmla="*/ 494 h 708"/>
                <a:gd name="T78" fmla="*/ 214 w 708"/>
                <a:gd name="T79" fmla="*/ 390 h 708"/>
                <a:gd name="T80" fmla="*/ 208 w 708"/>
                <a:gd name="T81" fmla="*/ 386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08" h="708">
                  <a:moveTo>
                    <a:pt x="170" y="427"/>
                  </a:moveTo>
                  <a:cubicBezTo>
                    <a:pt x="157" y="408"/>
                    <a:pt x="158" y="391"/>
                    <a:pt x="175" y="375"/>
                  </a:cubicBezTo>
                  <a:cubicBezTo>
                    <a:pt x="181" y="369"/>
                    <a:pt x="188" y="362"/>
                    <a:pt x="196" y="359"/>
                  </a:cubicBezTo>
                  <a:cubicBezTo>
                    <a:pt x="211" y="353"/>
                    <a:pt x="224" y="357"/>
                    <a:pt x="235" y="369"/>
                  </a:cubicBezTo>
                  <a:cubicBezTo>
                    <a:pt x="248" y="381"/>
                    <a:pt x="260" y="394"/>
                    <a:pt x="273" y="406"/>
                  </a:cubicBezTo>
                  <a:cubicBezTo>
                    <a:pt x="274" y="407"/>
                    <a:pt x="275" y="409"/>
                    <a:pt x="276" y="409"/>
                  </a:cubicBezTo>
                  <a:cubicBezTo>
                    <a:pt x="282" y="404"/>
                    <a:pt x="287" y="398"/>
                    <a:pt x="293" y="393"/>
                  </a:cubicBezTo>
                  <a:cubicBezTo>
                    <a:pt x="205" y="292"/>
                    <a:pt x="230" y="146"/>
                    <a:pt x="320" y="73"/>
                  </a:cubicBezTo>
                  <a:cubicBezTo>
                    <a:pt x="410" y="0"/>
                    <a:pt x="539" y="7"/>
                    <a:pt x="620" y="88"/>
                  </a:cubicBezTo>
                  <a:cubicBezTo>
                    <a:pt x="701" y="169"/>
                    <a:pt x="708" y="297"/>
                    <a:pt x="635" y="387"/>
                  </a:cubicBezTo>
                  <a:cubicBezTo>
                    <a:pt x="595" y="436"/>
                    <a:pt x="543" y="463"/>
                    <a:pt x="480" y="468"/>
                  </a:cubicBezTo>
                  <a:cubicBezTo>
                    <a:pt x="418" y="474"/>
                    <a:pt x="362" y="455"/>
                    <a:pt x="314" y="414"/>
                  </a:cubicBezTo>
                  <a:cubicBezTo>
                    <a:pt x="309" y="420"/>
                    <a:pt x="304" y="425"/>
                    <a:pt x="298" y="431"/>
                  </a:cubicBezTo>
                  <a:cubicBezTo>
                    <a:pt x="299" y="432"/>
                    <a:pt x="300" y="434"/>
                    <a:pt x="302" y="435"/>
                  </a:cubicBezTo>
                  <a:cubicBezTo>
                    <a:pt x="314" y="447"/>
                    <a:pt x="327" y="460"/>
                    <a:pt x="339" y="472"/>
                  </a:cubicBezTo>
                  <a:cubicBezTo>
                    <a:pt x="352" y="486"/>
                    <a:pt x="356" y="503"/>
                    <a:pt x="346" y="518"/>
                  </a:cubicBezTo>
                  <a:cubicBezTo>
                    <a:pt x="336" y="531"/>
                    <a:pt x="326" y="544"/>
                    <a:pt x="307" y="546"/>
                  </a:cubicBezTo>
                  <a:cubicBezTo>
                    <a:pt x="297" y="547"/>
                    <a:pt x="288" y="544"/>
                    <a:pt x="280" y="537"/>
                  </a:cubicBezTo>
                  <a:cubicBezTo>
                    <a:pt x="278" y="540"/>
                    <a:pt x="276" y="542"/>
                    <a:pt x="273" y="545"/>
                  </a:cubicBezTo>
                  <a:cubicBezTo>
                    <a:pt x="225" y="593"/>
                    <a:pt x="176" y="642"/>
                    <a:pt x="128" y="690"/>
                  </a:cubicBezTo>
                  <a:cubicBezTo>
                    <a:pt x="110" y="708"/>
                    <a:pt x="89" y="708"/>
                    <a:pt x="71" y="690"/>
                  </a:cubicBezTo>
                  <a:cubicBezTo>
                    <a:pt x="53" y="672"/>
                    <a:pt x="35" y="654"/>
                    <a:pt x="17" y="636"/>
                  </a:cubicBezTo>
                  <a:cubicBezTo>
                    <a:pt x="0" y="619"/>
                    <a:pt x="0" y="597"/>
                    <a:pt x="17" y="580"/>
                  </a:cubicBezTo>
                  <a:cubicBezTo>
                    <a:pt x="66" y="531"/>
                    <a:pt x="114" y="483"/>
                    <a:pt x="163" y="434"/>
                  </a:cubicBezTo>
                  <a:cubicBezTo>
                    <a:pt x="165" y="432"/>
                    <a:pt x="168" y="430"/>
                    <a:pt x="170" y="427"/>
                  </a:cubicBezTo>
                  <a:close/>
                  <a:moveTo>
                    <a:pt x="608" y="246"/>
                  </a:moveTo>
                  <a:cubicBezTo>
                    <a:pt x="607" y="165"/>
                    <a:pt x="542" y="100"/>
                    <a:pt x="461" y="100"/>
                  </a:cubicBezTo>
                  <a:cubicBezTo>
                    <a:pt x="381" y="100"/>
                    <a:pt x="316" y="166"/>
                    <a:pt x="316" y="246"/>
                  </a:cubicBezTo>
                  <a:cubicBezTo>
                    <a:pt x="316" y="326"/>
                    <a:pt x="381" y="392"/>
                    <a:pt x="462" y="392"/>
                  </a:cubicBezTo>
                  <a:cubicBezTo>
                    <a:pt x="542" y="392"/>
                    <a:pt x="608" y="326"/>
                    <a:pt x="608" y="246"/>
                  </a:cubicBezTo>
                  <a:close/>
                  <a:moveTo>
                    <a:pt x="208" y="386"/>
                  </a:moveTo>
                  <a:cubicBezTo>
                    <a:pt x="206" y="387"/>
                    <a:pt x="204" y="388"/>
                    <a:pt x="203" y="389"/>
                  </a:cubicBezTo>
                  <a:cubicBezTo>
                    <a:pt x="200" y="391"/>
                    <a:pt x="198" y="393"/>
                    <a:pt x="196" y="396"/>
                  </a:cubicBezTo>
                  <a:cubicBezTo>
                    <a:pt x="189" y="402"/>
                    <a:pt x="189" y="404"/>
                    <a:pt x="196" y="411"/>
                  </a:cubicBezTo>
                  <a:cubicBezTo>
                    <a:pt x="230" y="444"/>
                    <a:pt x="263" y="478"/>
                    <a:pt x="297" y="512"/>
                  </a:cubicBezTo>
                  <a:cubicBezTo>
                    <a:pt x="298" y="512"/>
                    <a:pt x="298" y="513"/>
                    <a:pt x="299" y="514"/>
                  </a:cubicBezTo>
                  <a:cubicBezTo>
                    <a:pt x="303" y="517"/>
                    <a:pt x="306" y="517"/>
                    <a:pt x="309" y="514"/>
                  </a:cubicBezTo>
                  <a:cubicBezTo>
                    <a:pt x="312" y="511"/>
                    <a:pt x="315" y="508"/>
                    <a:pt x="318" y="505"/>
                  </a:cubicBezTo>
                  <a:cubicBezTo>
                    <a:pt x="322" y="501"/>
                    <a:pt x="322" y="498"/>
                    <a:pt x="318" y="494"/>
                  </a:cubicBezTo>
                  <a:cubicBezTo>
                    <a:pt x="283" y="459"/>
                    <a:pt x="249" y="424"/>
                    <a:pt x="214" y="390"/>
                  </a:cubicBezTo>
                  <a:cubicBezTo>
                    <a:pt x="212" y="388"/>
                    <a:pt x="210" y="387"/>
                    <a:pt x="208" y="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70" name="Freeform 9">
              <a:extLst>
                <a:ext uri="{FF2B5EF4-FFF2-40B4-BE49-F238E27FC236}">
                  <a16:creationId xmlns:a16="http://schemas.microsoft.com/office/drawing/2014/main" id="{D86E452A-4D77-8F32-673A-A0BBC13998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79290" y="2924124"/>
              <a:ext cx="400331" cy="402503"/>
            </a:xfrm>
            <a:custGeom>
              <a:avLst/>
              <a:gdLst>
                <a:gd name="T0" fmla="*/ 117 w 233"/>
                <a:gd name="T1" fmla="*/ 233 h 234"/>
                <a:gd name="T2" fmla="*/ 0 w 233"/>
                <a:gd name="T3" fmla="*/ 117 h 234"/>
                <a:gd name="T4" fmla="*/ 117 w 233"/>
                <a:gd name="T5" fmla="*/ 1 h 234"/>
                <a:gd name="T6" fmla="*/ 233 w 233"/>
                <a:gd name="T7" fmla="*/ 117 h 234"/>
                <a:gd name="T8" fmla="*/ 117 w 233"/>
                <a:gd name="T9" fmla="*/ 233 h 234"/>
                <a:gd name="T10" fmla="*/ 111 w 233"/>
                <a:gd name="T11" fmla="*/ 109 h 234"/>
                <a:gd name="T12" fmla="*/ 33 w 233"/>
                <a:gd name="T13" fmla="*/ 109 h 234"/>
                <a:gd name="T14" fmla="*/ 17 w 233"/>
                <a:gd name="T15" fmla="*/ 123 h 234"/>
                <a:gd name="T16" fmla="*/ 32 w 233"/>
                <a:gd name="T17" fmla="*/ 138 h 234"/>
                <a:gd name="T18" fmla="*/ 189 w 233"/>
                <a:gd name="T19" fmla="*/ 138 h 234"/>
                <a:gd name="T20" fmla="*/ 200 w 233"/>
                <a:gd name="T21" fmla="*/ 135 h 234"/>
                <a:gd name="T22" fmla="*/ 204 w 233"/>
                <a:gd name="T23" fmla="*/ 118 h 234"/>
                <a:gd name="T24" fmla="*/ 190 w 233"/>
                <a:gd name="T25" fmla="*/ 109 h 234"/>
                <a:gd name="T26" fmla="*/ 111 w 233"/>
                <a:gd name="T27" fmla="*/ 109 h 234"/>
                <a:gd name="T28" fmla="*/ 122 w 233"/>
                <a:gd name="T29" fmla="*/ 77 h 234"/>
                <a:gd name="T30" fmla="*/ 180 w 233"/>
                <a:gd name="T31" fmla="*/ 77 h 234"/>
                <a:gd name="T32" fmla="*/ 194 w 233"/>
                <a:gd name="T33" fmla="*/ 69 h 234"/>
                <a:gd name="T34" fmla="*/ 180 w 233"/>
                <a:gd name="T35" fmla="*/ 47 h 234"/>
                <a:gd name="T36" fmla="*/ 83 w 233"/>
                <a:gd name="T37" fmla="*/ 47 h 234"/>
                <a:gd name="T38" fmla="*/ 63 w 233"/>
                <a:gd name="T39" fmla="*/ 47 h 234"/>
                <a:gd name="T40" fmla="*/ 48 w 233"/>
                <a:gd name="T41" fmla="*/ 64 h 234"/>
                <a:gd name="T42" fmla="*/ 64 w 233"/>
                <a:gd name="T43" fmla="*/ 77 h 234"/>
                <a:gd name="T44" fmla="*/ 122 w 233"/>
                <a:gd name="T45" fmla="*/ 77 h 234"/>
                <a:gd name="T46" fmla="*/ 112 w 233"/>
                <a:gd name="T47" fmla="*/ 197 h 234"/>
                <a:gd name="T48" fmla="*/ 161 w 233"/>
                <a:gd name="T49" fmla="*/ 197 h 234"/>
                <a:gd name="T50" fmla="*/ 175 w 233"/>
                <a:gd name="T51" fmla="*/ 178 h 234"/>
                <a:gd name="T52" fmla="*/ 158 w 233"/>
                <a:gd name="T53" fmla="*/ 167 h 234"/>
                <a:gd name="T54" fmla="*/ 101 w 233"/>
                <a:gd name="T55" fmla="*/ 167 h 234"/>
                <a:gd name="T56" fmla="*/ 62 w 233"/>
                <a:gd name="T57" fmla="*/ 168 h 234"/>
                <a:gd name="T58" fmla="*/ 48 w 233"/>
                <a:gd name="T59" fmla="*/ 183 h 234"/>
                <a:gd name="T60" fmla="*/ 63 w 233"/>
                <a:gd name="T61" fmla="*/ 197 h 234"/>
                <a:gd name="T62" fmla="*/ 112 w 233"/>
                <a:gd name="T63" fmla="*/ 19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3" h="234">
                  <a:moveTo>
                    <a:pt x="117" y="233"/>
                  </a:moveTo>
                  <a:cubicBezTo>
                    <a:pt x="57" y="234"/>
                    <a:pt x="0" y="185"/>
                    <a:pt x="0" y="117"/>
                  </a:cubicBezTo>
                  <a:cubicBezTo>
                    <a:pt x="1" y="52"/>
                    <a:pt x="53" y="1"/>
                    <a:pt x="117" y="1"/>
                  </a:cubicBezTo>
                  <a:cubicBezTo>
                    <a:pt x="178" y="0"/>
                    <a:pt x="233" y="51"/>
                    <a:pt x="233" y="117"/>
                  </a:cubicBezTo>
                  <a:cubicBezTo>
                    <a:pt x="233" y="181"/>
                    <a:pt x="180" y="234"/>
                    <a:pt x="117" y="233"/>
                  </a:cubicBezTo>
                  <a:close/>
                  <a:moveTo>
                    <a:pt x="111" y="109"/>
                  </a:moveTo>
                  <a:cubicBezTo>
                    <a:pt x="85" y="109"/>
                    <a:pt x="59" y="109"/>
                    <a:pt x="33" y="109"/>
                  </a:cubicBezTo>
                  <a:cubicBezTo>
                    <a:pt x="23" y="109"/>
                    <a:pt x="17" y="115"/>
                    <a:pt x="17" y="123"/>
                  </a:cubicBezTo>
                  <a:cubicBezTo>
                    <a:pt x="17" y="132"/>
                    <a:pt x="23" y="138"/>
                    <a:pt x="32" y="138"/>
                  </a:cubicBezTo>
                  <a:cubicBezTo>
                    <a:pt x="85" y="139"/>
                    <a:pt x="137" y="139"/>
                    <a:pt x="189" y="138"/>
                  </a:cubicBezTo>
                  <a:cubicBezTo>
                    <a:pt x="193" y="138"/>
                    <a:pt x="197" y="137"/>
                    <a:pt x="200" y="135"/>
                  </a:cubicBezTo>
                  <a:cubicBezTo>
                    <a:pt x="205" y="131"/>
                    <a:pt x="207" y="124"/>
                    <a:pt x="204" y="118"/>
                  </a:cubicBezTo>
                  <a:cubicBezTo>
                    <a:pt x="203" y="113"/>
                    <a:pt x="197" y="109"/>
                    <a:pt x="190" y="109"/>
                  </a:cubicBezTo>
                  <a:cubicBezTo>
                    <a:pt x="164" y="109"/>
                    <a:pt x="137" y="109"/>
                    <a:pt x="111" y="109"/>
                  </a:cubicBezTo>
                  <a:close/>
                  <a:moveTo>
                    <a:pt x="122" y="77"/>
                  </a:moveTo>
                  <a:cubicBezTo>
                    <a:pt x="141" y="77"/>
                    <a:pt x="160" y="77"/>
                    <a:pt x="180" y="77"/>
                  </a:cubicBezTo>
                  <a:cubicBezTo>
                    <a:pt x="186" y="77"/>
                    <a:pt x="191" y="75"/>
                    <a:pt x="194" y="69"/>
                  </a:cubicBezTo>
                  <a:cubicBezTo>
                    <a:pt x="200" y="59"/>
                    <a:pt x="193" y="47"/>
                    <a:pt x="180" y="47"/>
                  </a:cubicBezTo>
                  <a:cubicBezTo>
                    <a:pt x="148" y="47"/>
                    <a:pt x="115" y="47"/>
                    <a:pt x="83" y="47"/>
                  </a:cubicBezTo>
                  <a:cubicBezTo>
                    <a:pt x="77" y="47"/>
                    <a:pt x="70" y="47"/>
                    <a:pt x="63" y="47"/>
                  </a:cubicBezTo>
                  <a:cubicBezTo>
                    <a:pt x="53" y="48"/>
                    <a:pt x="47" y="54"/>
                    <a:pt x="48" y="64"/>
                  </a:cubicBezTo>
                  <a:cubicBezTo>
                    <a:pt x="49" y="71"/>
                    <a:pt x="55" y="77"/>
                    <a:pt x="64" y="77"/>
                  </a:cubicBezTo>
                  <a:cubicBezTo>
                    <a:pt x="83" y="77"/>
                    <a:pt x="103" y="77"/>
                    <a:pt x="122" y="77"/>
                  </a:cubicBezTo>
                  <a:close/>
                  <a:moveTo>
                    <a:pt x="112" y="197"/>
                  </a:moveTo>
                  <a:cubicBezTo>
                    <a:pt x="128" y="197"/>
                    <a:pt x="145" y="197"/>
                    <a:pt x="161" y="197"/>
                  </a:cubicBezTo>
                  <a:cubicBezTo>
                    <a:pt x="171" y="197"/>
                    <a:pt x="177" y="188"/>
                    <a:pt x="175" y="178"/>
                  </a:cubicBezTo>
                  <a:cubicBezTo>
                    <a:pt x="173" y="171"/>
                    <a:pt x="168" y="167"/>
                    <a:pt x="158" y="167"/>
                  </a:cubicBezTo>
                  <a:cubicBezTo>
                    <a:pt x="139" y="167"/>
                    <a:pt x="120" y="167"/>
                    <a:pt x="101" y="167"/>
                  </a:cubicBezTo>
                  <a:cubicBezTo>
                    <a:pt x="88" y="167"/>
                    <a:pt x="75" y="167"/>
                    <a:pt x="62" y="168"/>
                  </a:cubicBezTo>
                  <a:cubicBezTo>
                    <a:pt x="53" y="168"/>
                    <a:pt x="47" y="174"/>
                    <a:pt x="48" y="183"/>
                  </a:cubicBezTo>
                  <a:cubicBezTo>
                    <a:pt x="48" y="191"/>
                    <a:pt x="54" y="197"/>
                    <a:pt x="63" y="197"/>
                  </a:cubicBezTo>
                  <a:cubicBezTo>
                    <a:pt x="79" y="197"/>
                    <a:pt x="95" y="197"/>
                    <a:pt x="112" y="197"/>
                  </a:cubicBezTo>
                  <a:close/>
                </a:path>
              </a:pathLst>
            </a:custGeom>
            <a:solidFill>
              <a:srgbClr val="0BBA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</p:grpSp>
      <p:grpSp>
        <p:nvGrpSpPr>
          <p:cNvPr id="438" name="Group 437">
            <a:extLst>
              <a:ext uri="{FF2B5EF4-FFF2-40B4-BE49-F238E27FC236}">
                <a16:creationId xmlns:a16="http://schemas.microsoft.com/office/drawing/2014/main" id="{8DB6CCD9-FA0A-BF40-BA55-DF89D3351723}"/>
              </a:ext>
            </a:extLst>
          </p:cNvPr>
          <p:cNvGrpSpPr>
            <a:grpSpLocks noChangeAspect="1"/>
          </p:cNvGrpSpPr>
          <p:nvPr/>
        </p:nvGrpSpPr>
        <p:grpSpPr>
          <a:xfrm>
            <a:off x="9787410" y="3005742"/>
            <a:ext cx="1447337" cy="1451069"/>
            <a:chOff x="-4083050" y="1579563"/>
            <a:chExt cx="3694112" cy="3703638"/>
          </a:xfrm>
          <a:solidFill>
            <a:schemeClr val="accent5"/>
          </a:solidFill>
        </p:grpSpPr>
        <p:sp>
          <p:nvSpPr>
            <p:cNvPr id="439" name="Freeform 5">
              <a:extLst>
                <a:ext uri="{FF2B5EF4-FFF2-40B4-BE49-F238E27FC236}">
                  <a16:creationId xmlns:a16="http://schemas.microsoft.com/office/drawing/2014/main" id="{967071C2-D5EE-A87D-A1AF-F06531EE1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5950" y="3598863"/>
              <a:ext cx="219075" cy="222250"/>
            </a:xfrm>
            <a:custGeom>
              <a:avLst/>
              <a:gdLst>
                <a:gd name="T0" fmla="*/ 58 w 58"/>
                <a:gd name="T1" fmla="*/ 28 h 59"/>
                <a:gd name="T2" fmla="*/ 29 w 58"/>
                <a:gd name="T3" fmla="*/ 58 h 59"/>
                <a:gd name="T4" fmla="*/ 1 w 58"/>
                <a:gd name="T5" fmla="*/ 29 h 59"/>
                <a:gd name="T6" fmla="*/ 26 w 58"/>
                <a:gd name="T7" fmla="*/ 1 h 59"/>
                <a:gd name="T8" fmla="*/ 58 w 58"/>
                <a:gd name="T9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58" y="28"/>
                  </a:moveTo>
                  <a:cubicBezTo>
                    <a:pt x="56" y="45"/>
                    <a:pt x="48" y="57"/>
                    <a:pt x="29" y="58"/>
                  </a:cubicBezTo>
                  <a:cubicBezTo>
                    <a:pt x="11" y="59"/>
                    <a:pt x="1" y="47"/>
                    <a:pt x="1" y="29"/>
                  </a:cubicBezTo>
                  <a:cubicBezTo>
                    <a:pt x="0" y="14"/>
                    <a:pt x="9" y="3"/>
                    <a:pt x="26" y="1"/>
                  </a:cubicBezTo>
                  <a:cubicBezTo>
                    <a:pt x="44" y="0"/>
                    <a:pt x="54" y="10"/>
                    <a:pt x="58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0" name="Freeform 6">
              <a:extLst>
                <a:ext uri="{FF2B5EF4-FFF2-40B4-BE49-F238E27FC236}">
                  <a16:creationId xmlns:a16="http://schemas.microsoft.com/office/drawing/2014/main" id="{62D6BDCB-3C55-5525-87AF-2B81FE4E4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5163" y="2847976"/>
              <a:ext cx="223837" cy="219075"/>
            </a:xfrm>
            <a:custGeom>
              <a:avLst/>
              <a:gdLst>
                <a:gd name="T0" fmla="*/ 29 w 59"/>
                <a:gd name="T1" fmla="*/ 0 h 58"/>
                <a:gd name="T2" fmla="*/ 58 w 59"/>
                <a:gd name="T3" fmla="*/ 29 h 58"/>
                <a:gd name="T4" fmla="*/ 28 w 59"/>
                <a:gd name="T5" fmla="*/ 57 h 58"/>
                <a:gd name="T6" fmla="*/ 2 w 59"/>
                <a:gd name="T7" fmla="*/ 31 h 58"/>
                <a:gd name="T8" fmla="*/ 29 w 5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cubicBezTo>
                    <a:pt x="46" y="2"/>
                    <a:pt x="59" y="11"/>
                    <a:pt x="58" y="29"/>
                  </a:cubicBezTo>
                  <a:cubicBezTo>
                    <a:pt x="57" y="47"/>
                    <a:pt x="47" y="58"/>
                    <a:pt x="28" y="57"/>
                  </a:cubicBezTo>
                  <a:cubicBezTo>
                    <a:pt x="12" y="57"/>
                    <a:pt x="3" y="46"/>
                    <a:pt x="2" y="31"/>
                  </a:cubicBezTo>
                  <a:cubicBezTo>
                    <a:pt x="0" y="12"/>
                    <a:pt x="12" y="3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1" name="Freeform 7">
              <a:extLst>
                <a:ext uri="{FF2B5EF4-FFF2-40B4-BE49-F238E27FC236}">
                  <a16:creationId xmlns:a16="http://schemas.microsoft.com/office/drawing/2014/main" id="{DC0EA1FE-C5B9-6B5A-A447-208349C7B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47888" y="5056188"/>
              <a:ext cx="222250" cy="219075"/>
            </a:xfrm>
            <a:custGeom>
              <a:avLst/>
              <a:gdLst>
                <a:gd name="T0" fmla="*/ 30 w 59"/>
                <a:gd name="T1" fmla="*/ 58 h 58"/>
                <a:gd name="T2" fmla="*/ 0 w 59"/>
                <a:gd name="T3" fmla="*/ 28 h 58"/>
                <a:gd name="T4" fmla="*/ 27 w 59"/>
                <a:gd name="T5" fmla="*/ 1 h 58"/>
                <a:gd name="T6" fmla="*/ 58 w 59"/>
                <a:gd name="T7" fmla="*/ 28 h 58"/>
                <a:gd name="T8" fmla="*/ 30 w 59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30" y="58"/>
                  </a:moveTo>
                  <a:cubicBezTo>
                    <a:pt x="11" y="56"/>
                    <a:pt x="0" y="46"/>
                    <a:pt x="0" y="28"/>
                  </a:cubicBezTo>
                  <a:cubicBezTo>
                    <a:pt x="1" y="13"/>
                    <a:pt x="10" y="2"/>
                    <a:pt x="27" y="1"/>
                  </a:cubicBezTo>
                  <a:cubicBezTo>
                    <a:pt x="45" y="0"/>
                    <a:pt x="57" y="9"/>
                    <a:pt x="58" y="28"/>
                  </a:cubicBezTo>
                  <a:cubicBezTo>
                    <a:pt x="59" y="46"/>
                    <a:pt x="47" y="55"/>
                    <a:pt x="30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2" name="Freeform 8">
              <a:extLst>
                <a:ext uri="{FF2B5EF4-FFF2-40B4-BE49-F238E27FC236}">
                  <a16:creationId xmlns:a16="http://schemas.microsoft.com/office/drawing/2014/main" id="{5BE25112-5DF9-CF88-0F65-FAB501F21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11313" y="1733551"/>
              <a:ext cx="219075" cy="223838"/>
            </a:xfrm>
            <a:custGeom>
              <a:avLst/>
              <a:gdLst>
                <a:gd name="T0" fmla="*/ 58 w 58"/>
                <a:gd name="T1" fmla="*/ 31 h 59"/>
                <a:gd name="T2" fmla="*/ 26 w 58"/>
                <a:gd name="T3" fmla="*/ 58 h 59"/>
                <a:gd name="T4" fmla="*/ 0 w 58"/>
                <a:gd name="T5" fmla="*/ 30 h 59"/>
                <a:gd name="T6" fmla="*/ 29 w 58"/>
                <a:gd name="T7" fmla="*/ 1 h 59"/>
                <a:gd name="T8" fmla="*/ 58 w 58"/>
                <a:gd name="T9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58" y="31"/>
                  </a:moveTo>
                  <a:cubicBezTo>
                    <a:pt x="55" y="49"/>
                    <a:pt x="43" y="59"/>
                    <a:pt x="26" y="58"/>
                  </a:cubicBezTo>
                  <a:cubicBezTo>
                    <a:pt x="11" y="56"/>
                    <a:pt x="0" y="46"/>
                    <a:pt x="0" y="30"/>
                  </a:cubicBezTo>
                  <a:cubicBezTo>
                    <a:pt x="1" y="12"/>
                    <a:pt x="11" y="0"/>
                    <a:pt x="29" y="1"/>
                  </a:cubicBezTo>
                  <a:cubicBezTo>
                    <a:pt x="47" y="1"/>
                    <a:pt x="56" y="13"/>
                    <a:pt x="58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3" name="Freeform 9">
              <a:extLst>
                <a:ext uri="{FF2B5EF4-FFF2-40B4-BE49-F238E27FC236}">
                  <a16:creationId xmlns:a16="http://schemas.microsoft.com/office/drawing/2014/main" id="{31FB8480-CACF-75D4-DB3E-61B161200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71888" y="2193926"/>
              <a:ext cx="219075" cy="219075"/>
            </a:xfrm>
            <a:custGeom>
              <a:avLst/>
              <a:gdLst>
                <a:gd name="T0" fmla="*/ 58 w 58"/>
                <a:gd name="T1" fmla="*/ 28 h 58"/>
                <a:gd name="T2" fmla="*/ 27 w 58"/>
                <a:gd name="T3" fmla="*/ 57 h 58"/>
                <a:gd name="T4" fmla="*/ 0 w 58"/>
                <a:gd name="T5" fmla="*/ 30 h 58"/>
                <a:gd name="T6" fmla="*/ 28 w 58"/>
                <a:gd name="T7" fmla="*/ 0 h 58"/>
                <a:gd name="T8" fmla="*/ 58 w 58"/>
                <a:gd name="T9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cubicBezTo>
                    <a:pt x="55" y="47"/>
                    <a:pt x="45" y="58"/>
                    <a:pt x="27" y="57"/>
                  </a:cubicBezTo>
                  <a:cubicBezTo>
                    <a:pt x="11" y="56"/>
                    <a:pt x="1" y="46"/>
                    <a:pt x="0" y="30"/>
                  </a:cubicBezTo>
                  <a:cubicBezTo>
                    <a:pt x="0" y="13"/>
                    <a:pt x="11" y="1"/>
                    <a:pt x="28" y="0"/>
                  </a:cubicBezTo>
                  <a:cubicBezTo>
                    <a:pt x="46" y="0"/>
                    <a:pt x="55" y="13"/>
                    <a:pt x="58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4" name="Freeform 10">
              <a:extLst>
                <a:ext uri="{FF2B5EF4-FFF2-40B4-BE49-F238E27FC236}">
                  <a16:creationId xmlns:a16="http://schemas.microsoft.com/office/drawing/2014/main" id="{7B95046A-645C-D7D4-11FC-8816DA81E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81175" y="4968876"/>
              <a:ext cx="219075" cy="223838"/>
            </a:xfrm>
            <a:custGeom>
              <a:avLst/>
              <a:gdLst>
                <a:gd name="T0" fmla="*/ 58 w 58"/>
                <a:gd name="T1" fmla="*/ 30 h 59"/>
                <a:gd name="T2" fmla="*/ 29 w 58"/>
                <a:gd name="T3" fmla="*/ 59 h 59"/>
                <a:gd name="T4" fmla="*/ 2 w 58"/>
                <a:gd name="T5" fmla="*/ 33 h 59"/>
                <a:gd name="T6" fmla="*/ 28 w 58"/>
                <a:gd name="T7" fmla="*/ 2 h 59"/>
                <a:gd name="T8" fmla="*/ 58 w 58"/>
                <a:gd name="T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58" y="30"/>
                  </a:moveTo>
                  <a:cubicBezTo>
                    <a:pt x="57" y="48"/>
                    <a:pt x="47" y="59"/>
                    <a:pt x="29" y="59"/>
                  </a:cubicBezTo>
                  <a:cubicBezTo>
                    <a:pt x="14" y="59"/>
                    <a:pt x="3" y="49"/>
                    <a:pt x="2" y="33"/>
                  </a:cubicBezTo>
                  <a:cubicBezTo>
                    <a:pt x="0" y="15"/>
                    <a:pt x="10" y="3"/>
                    <a:pt x="28" y="2"/>
                  </a:cubicBezTo>
                  <a:cubicBezTo>
                    <a:pt x="47" y="0"/>
                    <a:pt x="56" y="12"/>
                    <a:pt x="58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5" name="Freeform 11">
              <a:extLst>
                <a:ext uri="{FF2B5EF4-FFF2-40B4-BE49-F238E27FC236}">
                  <a16:creationId xmlns:a16="http://schemas.microsoft.com/office/drawing/2014/main" id="{91889CF7-8F19-B394-DD09-74EE6F096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76575" y="1741488"/>
              <a:ext cx="219075" cy="222250"/>
            </a:xfrm>
            <a:custGeom>
              <a:avLst/>
              <a:gdLst>
                <a:gd name="T0" fmla="*/ 30 w 58"/>
                <a:gd name="T1" fmla="*/ 0 h 59"/>
                <a:gd name="T2" fmla="*/ 57 w 58"/>
                <a:gd name="T3" fmla="*/ 31 h 59"/>
                <a:gd name="T4" fmla="*/ 26 w 58"/>
                <a:gd name="T5" fmla="*/ 57 h 59"/>
                <a:gd name="T6" fmla="*/ 1 w 58"/>
                <a:gd name="T7" fmla="*/ 29 h 59"/>
                <a:gd name="T8" fmla="*/ 30 w 58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30" y="0"/>
                  </a:moveTo>
                  <a:cubicBezTo>
                    <a:pt x="47" y="2"/>
                    <a:pt x="58" y="13"/>
                    <a:pt x="57" y="31"/>
                  </a:cubicBezTo>
                  <a:cubicBezTo>
                    <a:pt x="55" y="48"/>
                    <a:pt x="44" y="59"/>
                    <a:pt x="26" y="57"/>
                  </a:cubicBezTo>
                  <a:cubicBezTo>
                    <a:pt x="10" y="55"/>
                    <a:pt x="0" y="45"/>
                    <a:pt x="1" y="29"/>
                  </a:cubicBezTo>
                  <a:cubicBezTo>
                    <a:pt x="1" y="10"/>
                    <a:pt x="12" y="1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6" name="Freeform 12">
              <a:extLst>
                <a:ext uri="{FF2B5EF4-FFF2-40B4-BE49-F238E27FC236}">
                  <a16:creationId xmlns:a16="http://schemas.microsoft.com/office/drawing/2014/main" id="{0E1D7621-FF43-17F9-C072-C494626FE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70088" y="1617663"/>
              <a:ext cx="214312" cy="217488"/>
            </a:xfrm>
            <a:custGeom>
              <a:avLst/>
              <a:gdLst>
                <a:gd name="T0" fmla="*/ 57 w 57"/>
                <a:gd name="T1" fmla="*/ 30 h 58"/>
                <a:gd name="T2" fmla="*/ 26 w 57"/>
                <a:gd name="T3" fmla="*/ 57 h 58"/>
                <a:gd name="T4" fmla="*/ 0 w 57"/>
                <a:gd name="T5" fmla="*/ 29 h 58"/>
                <a:gd name="T6" fmla="*/ 29 w 57"/>
                <a:gd name="T7" fmla="*/ 0 h 58"/>
                <a:gd name="T8" fmla="*/ 57 w 57"/>
                <a:gd name="T9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8">
                  <a:moveTo>
                    <a:pt x="57" y="30"/>
                  </a:moveTo>
                  <a:cubicBezTo>
                    <a:pt x="55" y="49"/>
                    <a:pt x="44" y="58"/>
                    <a:pt x="26" y="57"/>
                  </a:cubicBezTo>
                  <a:cubicBezTo>
                    <a:pt x="10" y="55"/>
                    <a:pt x="0" y="45"/>
                    <a:pt x="0" y="29"/>
                  </a:cubicBezTo>
                  <a:cubicBezTo>
                    <a:pt x="0" y="11"/>
                    <a:pt x="12" y="0"/>
                    <a:pt x="29" y="0"/>
                  </a:cubicBezTo>
                  <a:cubicBezTo>
                    <a:pt x="47" y="0"/>
                    <a:pt x="56" y="12"/>
                    <a:pt x="57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7" name="Freeform 13">
              <a:extLst>
                <a:ext uri="{FF2B5EF4-FFF2-40B4-BE49-F238E27FC236}">
                  <a16:creationId xmlns:a16="http://schemas.microsoft.com/office/drawing/2014/main" id="{70F87713-358B-507E-F5C0-C28896F77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47913" y="1579563"/>
              <a:ext cx="219075" cy="214313"/>
            </a:xfrm>
            <a:custGeom>
              <a:avLst/>
              <a:gdLst>
                <a:gd name="T0" fmla="*/ 28 w 58"/>
                <a:gd name="T1" fmla="*/ 57 h 57"/>
                <a:gd name="T2" fmla="*/ 1 w 58"/>
                <a:gd name="T3" fmla="*/ 27 h 57"/>
                <a:gd name="T4" fmla="*/ 28 w 58"/>
                <a:gd name="T5" fmla="*/ 0 h 57"/>
                <a:gd name="T6" fmla="*/ 58 w 58"/>
                <a:gd name="T7" fmla="*/ 28 h 57"/>
                <a:gd name="T8" fmla="*/ 28 w 58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28" y="57"/>
                  </a:moveTo>
                  <a:cubicBezTo>
                    <a:pt x="10" y="55"/>
                    <a:pt x="0" y="44"/>
                    <a:pt x="1" y="27"/>
                  </a:cubicBezTo>
                  <a:cubicBezTo>
                    <a:pt x="1" y="10"/>
                    <a:pt x="12" y="1"/>
                    <a:pt x="28" y="0"/>
                  </a:cubicBezTo>
                  <a:cubicBezTo>
                    <a:pt x="45" y="0"/>
                    <a:pt x="58" y="10"/>
                    <a:pt x="58" y="28"/>
                  </a:cubicBezTo>
                  <a:cubicBezTo>
                    <a:pt x="57" y="46"/>
                    <a:pt x="46" y="56"/>
                    <a:pt x="28" y="5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8" name="Freeform 14">
              <a:extLst>
                <a:ext uri="{FF2B5EF4-FFF2-40B4-BE49-F238E27FC236}">
                  <a16:creationId xmlns:a16="http://schemas.microsoft.com/office/drawing/2014/main" id="{625858C6-FB19-D031-9FCE-5F2822D9F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00425" y="1930401"/>
              <a:ext cx="219075" cy="222250"/>
            </a:xfrm>
            <a:custGeom>
              <a:avLst/>
              <a:gdLst>
                <a:gd name="T0" fmla="*/ 58 w 58"/>
                <a:gd name="T1" fmla="*/ 30 h 59"/>
                <a:gd name="T2" fmla="*/ 29 w 58"/>
                <a:gd name="T3" fmla="*/ 58 h 59"/>
                <a:gd name="T4" fmla="*/ 1 w 58"/>
                <a:gd name="T5" fmla="*/ 33 h 59"/>
                <a:gd name="T6" fmla="*/ 27 w 58"/>
                <a:gd name="T7" fmla="*/ 2 h 59"/>
                <a:gd name="T8" fmla="*/ 58 w 58"/>
                <a:gd name="T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58" y="30"/>
                  </a:moveTo>
                  <a:cubicBezTo>
                    <a:pt x="56" y="48"/>
                    <a:pt x="47" y="58"/>
                    <a:pt x="29" y="58"/>
                  </a:cubicBezTo>
                  <a:cubicBezTo>
                    <a:pt x="12" y="59"/>
                    <a:pt x="2" y="49"/>
                    <a:pt x="1" y="33"/>
                  </a:cubicBezTo>
                  <a:cubicBezTo>
                    <a:pt x="0" y="15"/>
                    <a:pt x="9" y="3"/>
                    <a:pt x="27" y="2"/>
                  </a:cubicBezTo>
                  <a:cubicBezTo>
                    <a:pt x="45" y="0"/>
                    <a:pt x="55" y="12"/>
                    <a:pt x="58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9" name="Freeform 15">
              <a:extLst>
                <a:ext uri="{FF2B5EF4-FFF2-40B4-BE49-F238E27FC236}">
                  <a16:creationId xmlns:a16="http://schemas.microsoft.com/office/drawing/2014/main" id="{A9078EAC-F342-DC4D-AEE4-A18E02B34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38275" y="4814888"/>
              <a:ext cx="222250" cy="219075"/>
            </a:xfrm>
            <a:custGeom>
              <a:avLst/>
              <a:gdLst>
                <a:gd name="T0" fmla="*/ 59 w 59"/>
                <a:gd name="T1" fmla="*/ 27 h 58"/>
                <a:gd name="T2" fmla="*/ 28 w 59"/>
                <a:gd name="T3" fmla="*/ 57 h 58"/>
                <a:gd name="T4" fmla="*/ 1 w 59"/>
                <a:gd name="T5" fmla="*/ 27 h 58"/>
                <a:gd name="T6" fmla="*/ 29 w 59"/>
                <a:gd name="T7" fmla="*/ 1 h 58"/>
                <a:gd name="T8" fmla="*/ 59 w 59"/>
                <a:gd name="T9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59" y="27"/>
                  </a:moveTo>
                  <a:cubicBezTo>
                    <a:pt x="55" y="47"/>
                    <a:pt x="46" y="58"/>
                    <a:pt x="28" y="57"/>
                  </a:cubicBezTo>
                  <a:cubicBezTo>
                    <a:pt x="9" y="57"/>
                    <a:pt x="0" y="45"/>
                    <a:pt x="1" y="27"/>
                  </a:cubicBezTo>
                  <a:cubicBezTo>
                    <a:pt x="2" y="10"/>
                    <a:pt x="14" y="1"/>
                    <a:pt x="29" y="1"/>
                  </a:cubicBezTo>
                  <a:cubicBezTo>
                    <a:pt x="46" y="0"/>
                    <a:pt x="56" y="12"/>
                    <a:pt x="59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0" name="Freeform 16">
              <a:extLst>
                <a:ext uri="{FF2B5EF4-FFF2-40B4-BE49-F238E27FC236}">
                  <a16:creationId xmlns:a16="http://schemas.microsoft.com/office/drawing/2014/main" id="{7F7B3DC6-E3B1-8722-4E35-A08FEE0EC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87788" y="2508251"/>
              <a:ext cx="223837" cy="222250"/>
            </a:xfrm>
            <a:custGeom>
              <a:avLst/>
              <a:gdLst>
                <a:gd name="T0" fmla="*/ 59 w 59"/>
                <a:gd name="T1" fmla="*/ 30 h 59"/>
                <a:gd name="T2" fmla="*/ 27 w 59"/>
                <a:gd name="T3" fmla="*/ 57 h 59"/>
                <a:gd name="T4" fmla="*/ 2 w 59"/>
                <a:gd name="T5" fmla="*/ 25 h 59"/>
                <a:gd name="T6" fmla="*/ 31 w 59"/>
                <a:gd name="T7" fmla="*/ 1 h 59"/>
                <a:gd name="T8" fmla="*/ 59 w 59"/>
                <a:gd name="T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59" y="30"/>
                  </a:moveTo>
                  <a:cubicBezTo>
                    <a:pt x="55" y="48"/>
                    <a:pt x="45" y="59"/>
                    <a:pt x="27" y="57"/>
                  </a:cubicBezTo>
                  <a:cubicBezTo>
                    <a:pt x="9" y="56"/>
                    <a:pt x="0" y="43"/>
                    <a:pt x="2" y="25"/>
                  </a:cubicBezTo>
                  <a:cubicBezTo>
                    <a:pt x="4" y="10"/>
                    <a:pt x="15" y="0"/>
                    <a:pt x="31" y="1"/>
                  </a:cubicBezTo>
                  <a:cubicBezTo>
                    <a:pt x="49" y="2"/>
                    <a:pt x="58" y="13"/>
                    <a:pt x="59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1" name="Freeform 17">
              <a:extLst>
                <a:ext uri="{FF2B5EF4-FFF2-40B4-BE49-F238E27FC236}">
                  <a16:creationId xmlns:a16="http://schemas.microsoft.com/office/drawing/2014/main" id="{F521AF5D-BCF7-6999-E999-7A1A5A6D9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9825" y="4587876"/>
              <a:ext cx="222250" cy="219075"/>
            </a:xfrm>
            <a:custGeom>
              <a:avLst/>
              <a:gdLst>
                <a:gd name="T0" fmla="*/ 27 w 59"/>
                <a:gd name="T1" fmla="*/ 0 h 58"/>
                <a:gd name="T2" fmla="*/ 58 w 59"/>
                <a:gd name="T3" fmla="*/ 27 h 58"/>
                <a:gd name="T4" fmla="*/ 30 w 59"/>
                <a:gd name="T5" fmla="*/ 57 h 58"/>
                <a:gd name="T6" fmla="*/ 2 w 59"/>
                <a:gd name="T7" fmla="*/ 32 h 58"/>
                <a:gd name="T8" fmla="*/ 27 w 5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27" y="0"/>
                  </a:moveTo>
                  <a:cubicBezTo>
                    <a:pt x="45" y="1"/>
                    <a:pt x="57" y="9"/>
                    <a:pt x="58" y="27"/>
                  </a:cubicBezTo>
                  <a:cubicBezTo>
                    <a:pt x="59" y="45"/>
                    <a:pt x="48" y="56"/>
                    <a:pt x="30" y="57"/>
                  </a:cubicBezTo>
                  <a:cubicBezTo>
                    <a:pt x="13" y="58"/>
                    <a:pt x="4" y="47"/>
                    <a:pt x="2" y="32"/>
                  </a:cubicBezTo>
                  <a:cubicBezTo>
                    <a:pt x="0" y="14"/>
                    <a:pt x="9" y="3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2" name="Freeform 18">
              <a:extLst>
                <a:ext uri="{FF2B5EF4-FFF2-40B4-BE49-F238E27FC236}">
                  <a16:creationId xmlns:a16="http://schemas.microsoft.com/office/drawing/2014/main" id="{D5E83095-44C8-7B63-90E4-C896FF6FD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95350" y="4297363"/>
              <a:ext cx="219075" cy="222250"/>
            </a:xfrm>
            <a:custGeom>
              <a:avLst/>
              <a:gdLst>
                <a:gd name="T0" fmla="*/ 58 w 58"/>
                <a:gd name="T1" fmla="*/ 30 h 59"/>
                <a:gd name="T2" fmla="*/ 27 w 58"/>
                <a:gd name="T3" fmla="*/ 58 h 59"/>
                <a:gd name="T4" fmla="*/ 2 w 58"/>
                <a:gd name="T5" fmla="*/ 26 h 59"/>
                <a:gd name="T6" fmla="*/ 29 w 58"/>
                <a:gd name="T7" fmla="*/ 1 h 59"/>
                <a:gd name="T8" fmla="*/ 58 w 58"/>
                <a:gd name="T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58" y="30"/>
                  </a:moveTo>
                  <a:cubicBezTo>
                    <a:pt x="55" y="47"/>
                    <a:pt x="45" y="59"/>
                    <a:pt x="27" y="58"/>
                  </a:cubicBezTo>
                  <a:cubicBezTo>
                    <a:pt x="9" y="56"/>
                    <a:pt x="0" y="43"/>
                    <a:pt x="2" y="26"/>
                  </a:cubicBezTo>
                  <a:cubicBezTo>
                    <a:pt x="3" y="10"/>
                    <a:pt x="13" y="0"/>
                    <a:pt x="29" y="1"/>
                  </a:cubicBezTo>
                  <a:cubicBezTo>
                    <a:pt x="48" y="2"/>
                    <a:pt x="57" y="13"/>
                    <a:pt x="58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3" name="Freeform 19">
              <a:extLst>
                <a:ext uri="{FF2B5EF4-FFF2-40B4-BE49-F238E27FC236}">
                  <a16:creationId xmlns:a16="http://schemas.microsoft.com/office/drawing/2014/main" id="{830EF9F6-7301-C319-F137-3C8730E2D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20725" y="3960813"/>
              <a:ext cx="222250" cy="223838"/>
            </a:xfrm>
            <a:custGeom>
              <a:avLst/>
              <a:gdLst>
                <a:gd name="T0" fmla="*/ 59 w 59"/>
                <a:gd name="T1" fmla="*/ 30 h 59"/>
                <a:gd name="T2" fmla="*/ 29 w 59"/>
                <a:gd name="T3" fmla="*/ 58 h 59"/>
                <a:gd name="T4" fmla="*/ 1 w 59"/>
                <a:gd name="T5" fmla="*/ 32 h 59"/>
                <a:gd name="T6" fmla="*/ 29 w 59"/>
                <a:gd name="T7" fmla="*/ 1 h 59"/>
                <a:gd name="T8" fmla="*/ 59 w 59"/>
                <a:gd name="T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59" y="30"/>
                  </a:moveTo>
                  <a:cubicBezTo>
                    <a:pt x="56" y="47"/>
                    <a:pt x="48" y="59"/>
                    <a:pt x="29" y="58"/>
                  </a:cubicBezTo>
                  <a:cubicBezTo>
                    <a:pt x="13" y="58"/>
                    <a:pt x="2" y="48"/>
                    <a:pt x="1" y="32"/>
                  </a:cubicBezTo>
                  <a:cubicBezTo>
                    <a:pt x="0" y="14"/>
                    <a:pt x="10" y="3"/>
                    <a:pt x="29" y="1"/>
                  </a:cubicBezTo>
                  <a:cubicBezTo>
                    <a:pt x="48" y="0"/>
                    <a:pt x="55" y="13"/>
                    <a:pt x="59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4" name="Freeform 20">
              <a:extLst>
                <a:ext uri="{FF2B5EF4-FFF2-40B4-BE49-F238E27FC236}">
                  <a16:creationId xmlns:a16="http://schemas.microsoft.com/office/drawing/2014/main" id="{839C4E96-6D43-0983-E068-3DFA6DE34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8038" y="2492376"/>
              <a:ext cx="222250" cy="234950"/>
            </a:xfrm>
            <a:custGeom>
              <a:avLst/>
              <a:gdLst>
                <a:gd name="T0" fmla="*/ 58 w 59"/>
                <a:gd name="T1" fmla="*/ 35 h 62"/>
                <a:gd name="T2" fmla="*/ 25 w 59"/>
                <a:gd name="T3" fmla="*/ 58 h 62"/>
                <a:gd name="T4" fmla="*/ 2 w 59"/>
                <a:gd name="T5" fmla="*/ 28 h 62"/>
                <a:gd name="T6" fmla="*/ 33 w 59"/>
                <a:gd name="T7" fmla="*/ 2 h 62"/>
                <a:gd name="T8" fmla="*/ 58 w 59"/>
                <a:gd name="T9" fmla="*/ 3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2">
                  <a:moveTo>
                    <a:pt x="58" y="35"/>
                  </a:moveTo>
                  <a:cubicBezTo>
                    <a:pt x="54" y="51"/>
                    <a:pt x="44" y="62"/>
                    <a:pt x="25" y="58"/>
                  </a:cubicBezTo>
                  <a:cubicBezTo>
                    <a:pt x="10" y="55"/>
                    <a:pt x="0" y="44"/>
                    <a:pt x="2" y="28"/>
                  </a:cubicBezTo>
                  <a:cubicBezTo>
                    <a:pt x="4" y="11"/>
                    <a:pt x="15" y="0"/>
                    <a:pt x="33" y="2"/>
                  </a:cubicBezTo>
                  <a:cubicBezTo>
                    <a:pt x="51" y="4"/>
                    <a:pt x="59" y="16"/>
                    <a:pt x="58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5" name="Freeform 21">
              <a:extLst>
                <a:ext uri="{FF2B5EF4-FFF2-40B4-BE49-F238E27FC236}">
                  <a16:creationId xmlns:a16="http://schemas.microsoft.com/office/drawing/2014/main" id="{A9FDFF5A-0C4C-9B52-0E1B-E00FFE7FF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16000" y="2182813"/>
              <a:ext cx="215900" cy="219075"/>
            </a:xfrm>
            <a:custGeom>
              <a:avLst/>
              <a:gdLst>
                <a:gd name="T0" fmla="*/ 29 w 57"/>
                <a:gd name="T1" fmla="*/ 58 h 58"/>
                <a:gd name="T2" fmla="*/ 1 w 57"/>
                <a:gd name="T3" fmla="*/ 28 h 58"/>
                <a:gd name="T4" fmla="*/ 32 w 57"/>
                <a:gd name="T5" fmla="*/ 1 h 58"/>
                <a:gd name="T6" fmla="*/ 57 w 57"/>
                <a:gd name="T7" fmla="*/ 29 h 58"/>
                <a:gd name="T8" fmla="*/ 29 w 57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8">
                  <a:moveTo>
                    <a:pt x="29" y="58"/>
                  </a:moveTo>
                  <a:cubicBezTo>
                    <a:pt x="10" y="56"/>
                    <a:pt x="0" y="45"/>
                    <a:pt x="1" y="28"/>
                  </a:cubicBezTo>
                  <a:cubicBezTo>
                    <a:pt x="2" y="11"/>
                    <a:pt x="14" y="0"/>
                    <a:pt x="32" y="1"/>
                  </a:cubicBezTo>
                  <a:cubicBezTo>
                    <a:pt x="48" y="3"/>
                    <a:pt x="57" y="14"/>
                    <a:pt x="57" y="29"/>
                  </a:cubicBezTo>
                  <a:cubicBezTo>
                    <a:pt x="57" y="47"/>
                    <a:pt x="47" y="57"/>
                    <a:pt x="29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6" name="Freeform 22">
              <a:extLst>
                <a:ext uri="{FF2B5EF4-FFF2-40B4-BE49-F238E27FC236}">
                  <a16:creationId xmlns:a16="http://schemas.microsoft.com/office/drawing/2014/main" id="{A5F75A0B-2186-B42F-C08A-10F78D19A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83050" y="3232151"/>
              <a:ext cx="219075" cy="219075"/>
            </a:xfrm>
            <a:custGeom>
              <a:avLst/>
              <a:gdLst>
                <a:gd name="T0" fmla="*/ 29 w 58"/>
                <a:gd name="T1" fmla="*/ 58 h 58"/>
                <a:gd name="T2" fmla="*/ 1 w 58"/>
                <a:gd name="T3" fmla="*/ 28 h 58"/>
                <a:gd name="T4" fmla="*/ 27 w 58"/>
                <a:gd name="T5" fmla="*/ 1 h 58"/>
                <a:gd name="T6" fmla="*/ 58 w 58"/>
                <a:gd name="T7" fmla="*/ 28 h 58"/>
                <a:gd name="T8" fmla="*/ 29 w 58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29" y="58"/>
                  </a:moveTo>
                  <a:cubicBezTo>
                    <a:pt x="12" y="56"/>
                    <a:pt x="0" y="46"/>
                    <a:pt x="1" y="28"/>
                  </a:cubicBezTo>
                  <a:cubicBezTo>
                    <a:pt x="1" y="13"/>
                    <a:pt x="11" y="2"/>
                    <a:pt x="27" y="1"/>
                  </a:cubicBezTo>
                  <a:cubicBezTo>
                    <a:pt x="45" y="0"/>
                    <a:pt x="57" y="10"/>
                    <a:pt x="58" y="28"/>
                  </a:cubicBezTo>
                  <a:cubicBezTo>
                    <a:pt x="58" y="46"/>
                    <a:pt x="47" y="55"/>
                    <a:pt x="29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7" name="Freeform 23">
              <a:extLst>
                <a:ext uri="{FF2B5EF4-FFF2-40B4-BE49-F238E27FC236}">
                  <a16:creationId xmlns:a16="http://schemas.microsoft.com/office/drawing/2014/main" id="{07CAA430-911F-2252-6FB8-440A5D2BB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28888" y="5059363"/>
              <a:ext cx="222250" cy="223838"/>
            </a:xfrm>
            <a:custGeom>
              <a:avLst/>
              <a:gdLst>
                <a:gd name="T0" fmla="*/ 59 w 59"/>
                <a:gd name="T1" fmla="*/ 30 h 59"/>
                <a:gd name="T2" fmla="*/ 27 w 59"/>
                <a:gd name="T3" fmla="*/ 57 h 59"/>
                <a:gd name="T4" fmla="*/ 2 w 59"/>
                <a:gd name="T5" fmla="*/ 25 h 59"/>
                <a:gd name="T6" fmla="*/ 30 w 59"/>
                <a:gd name="T7" fmla="*/ 0 h 59"/>
                <a:gd name="T8" fmla="*/ 59 w 59"/>
                <a:gd name="T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59" y="30"/>
                  </a:moveTo>
                  <a:cubicBezTo>
                    <a:pt x="55" y="47"/>
                    <a:pt x="46" y="59"/>
                    <a:pt x="27" y="57"/>
                  </a:cubicBezTo>
                  <a:cubicBezTo>
                    <a:pt x="9" y="55"/>
                    <a:pt x="0" y="43"/>
                    <a:pt x="2" y="25"/>
                  </a:cubicBezTo>
                  <a:cubicBezTo>
                    <a:pt x="3" y="9"/>
                    <a:pt x="15" y="0"/>
                    <a:pt x="30" y="0"/>
                  </a:cubicBezTo>
                  <a:cubicBezTo>
                    <a:pt x="48" y="1"/>
                    <a:pt x="58" y="12"/>
                    <a:pt x="59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8" name="Freeform 24">
              <a:extLst>
                <a:ext uri="{FF2B5EF4-FFF2-40B4-BE49-F238E27FC236}">
                  <a16:creationId xmlns:a16="http://schemas.microsoft.com/office/drawing/2014/main" id="{16037CF9-0325-CF35-C530-CF4D7F5F2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57650" y="3606801"/>
              <a:ext cx="215900" cy="219075"/>
            </a:xfrm>
            <a:custGeom>
              <a:avLst/>
              <a:gdLst>
                <a:gd name="T0" fmla="*/ 57 w 57"/>
                <a:gd name="T1" fmla="*/ 28 h 58"/>
                <a:gd name="T2" fmla="*/ 29 w 57"/>
                <a:gd name="T3" fmla="*/ 58 h 58"/>
                <a:gd name="T4" fmla="*/ 0 w 57"/>
                <a:gd name="T5" fmla="*/ 29 h 58"/>
                <a:gd name="T6" fmla="*/ 25 w 57"/>
                <a:gd name="T7" fmla="*/ 1 h 58"/>
                <a:gd name="T8" fmla="*/ 57 w 57"/>
                <a:gd name="T9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8">
                  <a:moveTo>
                    <a:pt x="57" y="28"/>
                  </a:moveTo>
                  <a:cubicBezTo>
                    <a:pt x="55" y="45"/>
                    <a:pt x="47" y="58"/>
                    <a:pt x="29" y="58"/>
                  </a:cubicBezTo>
                  <a:cubicBezTo>
                    <a:pt x="10" y="58"/>
                    <a:pt x="0" y="47"/>
                    <a:pt x="0" y="29"/>
                  </a:cubicBezTo>
                  <a:cubicBezTo>
                    <a:pt x="0" y="13"/>
                    <a:pt x="10" y="3"/>
                    <a:pt x="25" y="1"/>
                  </a:cubicBezTo>
                  <a:cubicBezTo>
                    <a:pt x="43" y="0"/>
                    <a:pt x="53" y="11"/>
                    <a:pt x="57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9" name="Freeform 25">
              <a:extLst>
                <a:ext uri="{FF2B5EF4-FFF2-40B4-BE49-F238E27FC236}">
                  <a16:creationId xmlns:a16="http://schemas.microsoft.com/office/drawing/2014/main" id="{01570D92-EE84-588C-B46E-534396E61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27488" y="2862263"/>
              <a:ext cx="219075" cy="215900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33 w 58"/>
                <a:gd name="T5" fmla="*/ 56 h 57"/>
                <a:gd name="T6" fmla="*/ 2 w 58"/>
                <a:gd name="T7" fmla="*/ 31 h 57"/>
                <a:gd name="T8" fmla="*/ 29 w 58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7" y="1"/>
                    <a:pt x="58" y="10"/>
                    <a:pt x="58" y="28"/>
                  </a:cubicBezTo>
                  <a:cubicBezTo>
                    <a:pt x="58" y="43"/>
                    <a:pt x="50" y="55"/>
                    <a:pt x="33" y="56"/>
                  </a:cubicBezTo>
                  <a:cubicBezTo>
                    <a:pt x="16" y="57"/>
                    <a:pt x="4" y="49"/>
                    <a:pt x="2" y="31"/>
                  </a:cubicBezTo>
                  <a:cubicBezTo>
                    <a:pt x="0" y="12"/>
                    <a:pt x="11" y="3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0" name="Freeform 26">
              <a:extLst>
                <a:ext uri="{FF2B5EF4-FFF2-40B4-BE49-F238E27FC236}">
                  <a16:creationId xmlns:a16="http://schemas.microsoft.com/office/drawing/2014/main" id="{66C582D9-1365-7CBF-ECFB-96120511C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7463" y="1930401"/>
              <a:ext cx="219075" cy="219075"/>
            </a:xfrm>
            <a:custGeom>
              <a:avLst/>
              <a:gdLst>
                <a:gd name="T0" fmla="*/ 58 w 58"/>
                <a:gd name="T1" fmla="*/ 28 h 58"/>
                <a:gd name="T2" fmla="*/ 25 w 58"/>
                <a:gd name="T3" fmla="*/ 56 h 58"/>
                <a:gd name="T4" fmla="*/ 0 w 58"/>
                <a:gd name="T5" fmla="*/ 28 h 58"/>
                <a:gd name="T6" fmla="*/ 29 w 58"/>
                <a:gd name="T7" fmla="*/ 0 h 58"/>
                <a:gd name="T8" fmla="*/ 58 w 58"/>
                <a:gd name="T9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cubicBezTo>
                    <a:pt x="53" y="47"/>
                    <a:pt x="44" y="58"/>
                    <a:pt x="25" y="56"/>
                  </a:cubicBezTo>
                  <a:cubicBezTo>
                    <a:pt x="10" y="55"/>
                    <a:pt x="0" y="45"/>
                    <a:pt x="0" y="28"/>
                  </a:cubicBezTo>
                  <a:cubicBezTo>
                    <a:pt x="0" y="11"/>
                    <a:pt x="11" y="0"/>
                    <a:pt x="29" y="0"/>
                  </a:cubicBezTo>
                  <a:cubicBezTo>
                    <a:pt x="48" y="0"/>
                    <a:pt x="54" y="13"/>
                    <a:pt x="58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1" name="Freeform 27">
              <a:extLst>
                <a:ext uri="{FF2B5EF4-FFF2-40B4-BE49-F238E27FC236}">
                  <a16:creationId xmlns:a16="http://schemas.microsoft.com/office/drawing/2014/main" id="{19F9F99F-FA21-A5CD-AFC9-FC6346A97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09863" y="1612901"/>
              <a:ext cx="215900" cy="219075"/>
            </a:xfrm>
            <a:custGeom>
              <a:avLst/>
              <a:gdLst>
                <a:gd name="T0" fmla="*/ 27 w 57"/>
                <a:gd name="T1" fmla="*/ 58 h 58"/>
                <a:gd name="T2" fmla="*/ 0 w 57"/>
                <a:gd name="T3" fmla="*/ 27 h 58"/>
                <a:gd name="T4" fmla="*/ 27 w 57"/>
                <a:gd name="T5" fmla="*/ 1 h 58"/>
                <a:gd name="T6" fmla="*/ 57 w 57"/>
                <a:gd name="T7" fmla="*/ 29 h 58"/>
                <a:gd name="T8" fmla="*/ 27 w 57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8">
                  <a:moveTo>
                    <a:pt x="27" y="58"/>
                  </a:moveTo>
                  <a:cubicBezTo>
                    <a:pt x="9" y="56"/>
                    <a:pt x="0" y="45"/>
                    <a:pt x="0" y="27"/>
                  </a:cubicBezTo>
                  <a:cubicBezTo>
                    <a:pt x="1" y="10"/>
                    <a:pt x="11" y="1"/>
                    <a:pt x="27" y="1"/>
                  </a:cubicBezTo>
                  <a:cubicBezTo>
                    <a:pt x="45" y="0"/>
                    <a:pt x="57" y="10"/>
                    <a:pt x="57" y="29"/>
                  </a:cubicBezTo>
                  <a:cubicBezTo>
                    <a:pt x="57" y="46"/>
                    <a:pt x="45" y="56"/>
                    <a:pt x="27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2" name="Freeform 28">
              <a:extLst>
                <a:ext uri="{FF2B5EF4-FFF2-40B4-BE49-F238E27FC236}">
                  <a16:creationId xmlns:a16="http://schemas.microsoft.com/office/drawing/2014/main" id="{F618494A-9037-B516-B717-067ECC7C2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1188" y="3225801"/>
              <a:ext cx="222250" cy="219075"/>
            </a:xfrm>
            <a:custGeom>
              <a:avLst/>
              <a:gdLst>
                <a:gd name="T0" fmla="*/ 29 w 59"/>
                <a:gd name="T1" fmla="*/ 0 h 58"/>
                <a:gd name="T2" fmla="*/ 58 w 59"/>
                <a:gd name="T3" fmla="*/ 29 h 58"/>
                <a:gd name="T4" fmla="*/ 28 w 59"/>
                <a:gd name="T5" fmla="*/ 57 h 58"/>
                <a:gd name="T6" fmla="*/ 1 w 59"/>
                <a:gd name="T7" fmla="*/ 31 h 58"/>
                <a:gd name="T8" fmla="*/ 29 w 5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cubicBezTo>
                    <a:pt x="46" y="3"/>
                    <a:pt x="59" y="11"/>
                    <a:pt x="58" y="29"/>
                  </a:cubicBezTo>
                  <a:cubicBezTo>
                    <a:pt x="57" y="47"/>
                    <a:pt x="47" y="58"/>
                    <a:pt x="28" y="57"/>
                  </a:cubicBezTo>
                  <a:cubicBezTo>
                    <a:pt x="12" y="57"/>
                    <a:pt x="2" y="46"/>
                    <a:pt x="1" y="31"/>
                  </a:cubicBezTo>
                  <a:cubicBezTo>
                    <a:pt x="0" y="13"/>
                    <a:pt x="12" y="3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3" name="Freeform 29">
              <a:extLst>
                <a:ext uri="{FF2B5EF4-FFF2-40B4-BE49-F238E27FC236}">
                  <a16:creationId xmlns:a16="http://schemas.microsoft.com/office/drawing/2014/main" id="{C5CAED08-C7E0-1731-9478-89DA287BD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00475" y="4283076"/>
              <a:ext cx="249237" cy="252413"/>
            </a:xfrm>
            <a:custGeom>
              <a:avLst/>
              <a:gdLst>
                <a:gd name="T0" fmla="*/ 7 w 66"/>
                <a:gd name="T1" fmla="*/ 46 h 67"/>
                <a:gd name="T2" fmla="*/ 20 w 66"/>
                <a:gd name="T3" fmla="*/ 7 h 67"/>
                <a:gd name="T4" fmla="*/ 56 w 66"/>
                <a:gd name="T5" fmla="*/ 18 h 67"/>
                <a:gd name="T6" fmla="*/ 47 w 66"/>
                <a:gd name="T7" fmla="*/ 58 h 67"/>
                <a:gd name="T8" fmla="*/ 7 w 66"/>
                <a:gd name="T9" fmla="*/ 4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7" y="46"/>
                  </a:moveTo>
                  <a:cubicBezTo>
                    <a:pt x="0" y="29"/>
                    <a:pt x="5" y="15"/>
                    <a:pt x="20" y="7"/>
                  </a:cubicBezTo>
                  <a:cubicBezTo>
                    <a:pt x="34" y="0"/>
                    <a:pt x="48" y="4"/>
                    <a:pt x="56" y="18"/>
                  </a:cubicBezTo>
                  <a:cubicBezTo>
                    <a:pt x="66" y="34"/>
                    <a:pt x="63" y="49"/>
                    <a:pt x="47" y="58"/>
                  </a:cubicBezTo>
                  <a:cubicBezTo>
                    <a:pt x="31" y="67"/>
                    <a:pt x="17" y="60"/>
                    <a:pt x="7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4" name="Freeform 30">
              <a:extLst>
                <a:ext uri="{FF2B5EF4-FFF2-40B4-BE49-F238E27FC236}">
                  <a16:creationId xmlns:a16="http://schemas.microsoft.com/office/drawing/2014/main" id="{A3C66DF4-F927-B453-D17E-984D76909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62350" y="4573588"/>
              <a:ext cx="252412" cy="249238"/>
            </a:xfrm>
            <a:custGeom>
              <a:avLst/>
              <a:gdLst>
                <a:gd name="T0" fmla="*/ 46 w 67"/>
                <a:gd name="T1" fmla="*/ 59 h 66"/>
                <a:gd name="T2" fmla="*/ 7 w 67"/>
                <a:gd name="T3" fmla="*/ 46 h 66"/>
                <a:gd name="T4" fmla="*/ 18 w 67"/>
                <a:gd name="T5" fmla="*/ 10 h 66"/>
                <a:gd name="T6" fmla="*/ 57 w 67"/>
                <a:gd name="T7" fmla="*/ 19 h 66"/>
                <a:gd name="T8" fmla="*/ 46 w 67"/>
                <a:gd name="T9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6">
                  <a:moveTo>
                    <a:pt x="46" y="59"/>
                  </a:moveTo>
                  <a:cubicBezTo>
                    <a:pt x="29" y="66"/>
                    <a:pt x="15" y="62"/>
                    <a:pt x="7" y="46"/>
                  </a:cubicBezTo>
                  <a:cubicBezTo>
                    <a:pt x="0" y="32"/>
                    <a:pt x="4" y="18"/>
                    <a:pt x="18" y="10"/>
                  </a:cubicBezTo>
                  <a:cubicBezTo>
                    <a:pt x="33" y="0"/>
                    <a:pt x="48" y="4"/>
                    <a:pt x="57" y="19"/>
                  </a:cubicBezTo>
                  <a:cubicBezTo>
                    <a:pt x="67" y="35"/>
                    <a:pt x="60" y="49"/>
                    <a:pt x="46" y="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5" name="Freeform 31">
              <a:extLst>
                <a:ext uri="{FF2B5EF4-FFF2-40B4-BE49-F238E27FC236}">
                  <a16:creationId xmlns:a16="http://schemas.microsoft.com/office/drawing/2014/main" id="{59B4B164-C71F-12BB-B2A9-336935F01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71838" y="4810126"/>
              <a:ext cx="252412" cy="242888"/>
            </a:xfrm>
            <a:custGeom>
              <a:avLst/>
              <a:gdLst>
                <a:gd name="T0" fmla="*/ 48 w 67"/>
                <a:gd name="T1" fmla="*/ 58 h 64"/>
                <a:gd name="T2" fmla="*/ 8 w 67"/>
                <a:gd name="T3" fmla="*/ 44 h 64"/>
                <a:gd name="T4" fmla="*/ 24 w 67"/>
                <a:gd name="T5" fmla="*/ 7 h 64"/>
                <a:gd name="T6" fmla="*/ 59 w 67"/>
                <a:gd name="T7" fmla="*/ 20 h 64"/>
                <a:gd name="T8" fmla="*/ 48 w 67"/>
                <a:gd name="T9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4">
                  <a:moveTo>
                    <a:pt x="48" y="58"/>
                  </a:moveTo>
                  <a:cubicBezTo>
                    <a:pt x="30" y="64"/>
                    <a:pt x="15" y="61"/>
                    <a:pt x="8" y="44"/>
                  </a:cubicBezTo>
                  <a:cubicBezTo>
                    <a:pt x="0" y="27"/>
                    <a:pt x="7" y="14"/>
                    <a:pt x="24" y="7"/>
                  </a:cubicBezTo>
                  <a:cubicBezTo>
                    <a:pt x="39" y="0"/>
                    <a:pt x="52" y="6"/>
                    <a:pt x="59" y="20"/>
                  </a:cubicBezTo>
                  <a:cubicBezTo>
                    <a:pt x="67" y="35"/>
                    <a:pt x="61" y="49"/>
                    <a:pt x="48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6" name="Freeform 32">
              <a:extLst>
                <a:ext uri="{FF2B5EF4-FFF2-40B4-BE49-F238E27FC236}">
                  <a16:creationId xmlns:a16="http://schemas.microsoft.com/office/drawing/2014/main" id="{CA65DAA2-DA87-51F9-974B-3252F8014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32113" y="4973638"/>
              <a:ext cx="244475" cy="252413"/>
            </a:xfrm>
            <a:custGeom>
              <a:avLst/>
              <a:gdLst>
                <a:gd name="T0" fmla="*/ 58 w 65"/>
                <a:gd name="T1" fmla="*/ 19 h 67"/>
                <a:gd name="T2" fmla="*/ 47 w 65"/>
                <a:gd name="T3" fmla="*/ 58 h 67"/>
                <a:gd name="T4" fmla="*/ 8 w 65"/>
                <a:gd name="T5" fmla="*/ 47 h 67"/>
                <a:gd name="T6" fmla="*/ 18 w 65"/>
                <a:gd name="T7" fmla="*/ 10 h 67"/>
                <a:gd name="T8" fmla="*/ 58 w 65"/>
                <a:gd name="T9" fmla="*/ 1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7">
                  <a:moveTo>
                    <a:pt x="58" y="19"/>
                  </a:moveTo>
                  <a:cubicBezTo>
                    <a:pt x="65" y="35"/>
                    <a:pt x="63" y="50"/>
                    <a:pt x="47" y="58"/>
                  </a:cubicBezTo>
                  <a:cubicBezTo>
                    <a:pt x="31" y="67"/>
                    <a:pt x="17" y="62"/>
                    <a:pt x="8" y="47"/>
                  </a:cubicBezTo>
                  <a:cubicBezTo>
                    <a:pt x="0" y="32"/>
                    <a:pt x="5" y="19"/>
                    <a:pt x="18" y="10"/>
                  </a:cubicBezTo>
                  <a:cubicBezTo>
                    <a:pt x="33" y="0"/>
                    <a:pt x="47" y="4"/>
                    <a:pt x="58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7" name="Freeform 33">
              <a:extLst>
                <a:ext uri="{FF2B5EF4-FFF2-40B4-BE49-F238E27FC236}">
                  <a16:creationId xmlns:a16="http://schemas.microsoft.com/office/drawing/2014/main" id="{37DB8F53-3A59-78F2-3460-0A0FC3D1C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70338" y="3946526"/>
              <a:ext cx="246062" cy="241300"/>
            </a:xfrm>
            <a:custGeom>
              <a:avLst/>
              <a:gdLst>
                <a:gd name="T0" fmla="*/ 44 w 65"/>
                <a:gd name="T1" fmla="*/ 59 h 64"/>
                <a:gd name="T2" fmla="*/ 6 w 65"/>
                <a:gd name="T3" fmla="*/ 43 h 64"/>
                <a:gd name="T4" fmla="*/ 23 w 65"/>
                <a:gd name="T5" fmla="*/ 6 h 64"/>
                <a:gd name="T6" fmla="*/ 58 w 65"/>
                <a:gd name="T7" fmla="*/ 20 h 64"/>
                <a:gd name="T8" fmla="*/ 44 w 65"/>
                <a:gd name="T9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44" y="59"/>
                  </a:moveTo>
                  <a:cubicBezTo>
                    <a:pt x="27" y="64"/>
                    <a:pt x="13" y="60"/>
                    <a:pt x="6" y="43"/>
                  </a:cubicBezTo>
                  <a:cubicBezTo>
                    <a:pt x="0" y="26"/>
                    <a:pt x="6" y="12"/>
                    <a:pt x="23" y="6"/>
                  </a:cubicBezTo>
                  <a:cubicBezTo>
                    <a:pt x="38" y="0"/>
                    <a:pt x="51" y="6"/>
                    <a:pt x="58" y="20"/>
                  </a:cubicBezTo>
                  <a:cubicBezTo>
                    <a:pt x="65" y="37"/>
                    <a:pt x="60" y="50"/>
                    <a:pt x="44" y="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B0EEE2A4-51D1-3306-4A77-CC6F2D1E4A15}"/>
              </a:ext>
            </a:extLst>
          </p:cNvPr>
          <p:cNvGrpSpPr>
            <a:grpSpLocks noChangeAspect="1"/>
          </p:cNvGrpSpPr>
          <p:nvPr/>
        </p:nvGrpSpPr>
        <p:grpSpPr>
          <a:xfrm>
            <a:off x="3180811" y="3005742"/>
            <a:ext cx="1447337" cy="1451069"/>
            <a:chOff x="-4083050" y="1579563"/>
            <a:chExt cx="3694112" cy="3703638"/>
          </a:xfrm>
          <a:solidFill>
            <a:schemeClr val="accent5"/>
          </a:solidFill>
        </p:grpSpPr>
        <p:sp>
          <p:nvSpPr>
            <p:cNvPr id="481" name="Freeform 5">
              <a:extLst>
                <a:ext uri="{FF2B5EF4-FFF2-40B4-BE49-F238E27FC236}">
                  <a16:creationId xmlns:a16="http://schemas.microsoft.com/office/drawing/2014/main" id="{FBEC597A-4BC7-9CAA-351E-897F5E40A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5950" y="3598863"/>
              <a:ext cx="219075" cy="222250"/>
            </a:xfrm>
            <a:custGeom>
              <a:avLst/>
              <a:gdLst>
                <a:gd name="T0" fmla="*/ 58 w 58"/>
                <a:gd name="T1" fmla="*/ 28 h 59"/>
                <a:gd name="T2" fmla="*/ 29 w 58"/>
                <a:gd name="T3" fmla="*/ 58 h 59"/>
                <a:gd name="T4" fmla="*/ 1 w 58"/>
                <a:gd name="T5" fmla="*/ 29 h 59"/>
                <a:gd name="T6" fmla="*/ 26 w 58"/>
                <a:gd name="T7" fmla="*/ 1 h 59"/>
                <a:gd name="T8" fmla="*/ 58 w 58"/>
                <a:gd name="T9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58" y="28"/>
                  </a:moveTo>
                  <a:cubicBezTo>
                    <a:pt x="56" y="45"/>
                    <a:pt x="48" y="57"/>
                    <a:pt x="29" y="58"/>
                  </a:cubicBezTo>
                  <a:cubicBezTo>
                    <a:pt x="11" y="59"/>
                    <a:pt x="1" y="47"/>
                    <a:pt x="1" y="29"/>
                  </a:cubicBezTo>
                  <a:cubicBezTo>
                    <a:pt x="0" y="14"/>
                    <a:pt x="9" y="3"/>
                    <a:pt x="26" y="1"/>
                  </a:cubicBezTo>
                  <a:cubicBezTo>
                    <a:pt x="44" y="0"/>
                    <a:pt x="54" y="10"/>
                    <a:pt x="58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2" name="Freeform 6">
              <a:extLst>
                <a:ext uri="{FF2B5EF4-FFF2-40B4-BE49-F238E27FC236}">
                  <a16:creationId xmlns:a16="http://schemas.microsoft.com/office/drawing/2014/main" id="{57549E2A-667F-75B3-C336-AD4978F04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5163" y="2847976"/>
              <a:ext cx="223837" cy="219075"/>
            </a:xfrm>
            <a:custGeom>
              <a:avLst/>
              <a:gdLst>
                <a:gd name="T0" fmla="*/ 29 w 59"/>
                <a:gd name="T1" fmla="*/ 0 h 58"/>
                <a:gd name="T2" fmla="*/ 58 w 59"/>
                <a:gd name="T3" fmla="*/ 29 h 58"/>
                <a:gd name="T4" fmla="*/ 28 w 59"/>
                <a:gd name="T5" fmla="*/ 57 h 58"/>
                <a:gd name="T6" fmla="*/ 2 w 59"/>
                <a:gd name="T7" fmla="*/ 31 h 58"/>
                <a:gd name="T8" fmla="*/ 29 w 5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cubicBezTo>
                    <a:pt x="46" y="2"/>
                    <a:pt x="59" y="11"/>
                    <a:pt x="58" y="29"/>
                  </a:cubicBezTo>
                  <a:cubicBezTo>
                    <a:pt x="57" y="47"/>
                    <a:pt x="47" y="58"/>
                    <a:pt x="28" y="57"/>
                  </a:cubicBezTo>
                  <a:cubicBezTo>
                    <a:pt x="12" y="57"/>
                    <a:pt x="3" y="46"/>
                    <a:pt x="2" y="31"/>
                  </a:cubicBezTo>
                  <a:cubicBezTo>
                    <a:pt x="0" y="12"/>
                    <a:pt x="12" y="3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3" name="Freeform 7">
              <a:extLst>
                <a:ext uri="{FF2B5EF4-FFF2-40B4-BE49-F238E27FC236}">
                  <a16:creationId xmlns:a16="http://schemas.microsoft.com/office/drawing/2014/main" id="{D71BB5A1-9A9C-A3CC-90D8-7DF52E008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47888" y="5056188"/>
              <a:ext cx="222250" cy="219075"/>
            </a:xfrm>
            <a:custGeom>
              <a:avLst/>
              <a:gdLst>
                <a:gd name="T0" fmla="*/ 30 w 59"/>
                <a:gd name="T1" fmla="*/ 58 h 58"/>
                <a:gd name="T2" fmla="*/ 0 w 59"/>
                <a:gd name="T3" fmla="*/ 28 h 58"/>
                <a:gd name="T4" fmla="*/ 27 w 59"/>
                <a:gd name="T5" fmla="*/ 1 h 58"/>
                <a:gd name="T6" fmla="*/ 58 w 59"/>
                <a:gd name="T7" fmla="*/ 28 h 58"/>
                <a:gd name="T8" fmla="*/ 30 w 59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30" y="58"/>
                  </a:moveTo>
                  <a:cubicBezTo>
                    <a:pt x="11" y="56"/>
                    <a:pt x="0" y="46"/>
                    <a:pt x="0" y="28"/>
                  </a:cubicBezTo>
                  <a:cubicBezTo>
                    <a:pt x="1" y="13"/>
                    <a:pt x="10" y="2"/>
                    <a:pt x="27" y="1"/>
                  </a:cubicBezTo>
                  <a:cubicBezTo>
                    <a:pt x="45" y="0"/>
                    <a:pt x="57" y="9"/>
                    <a:pt x="58" y="28"/>
                  </a:cubicBezTo>
                  <a:cubicBezTo>
                    <a:pt x="59" y="46"/>
                    <a:pt x="47" y="55"/>
                    <a:pt x="30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4" name="Freeform 8">
              <a:extLst>
                <a:ext uri="{FF2B5EF4-FFF2-40B4-BE49-F238E27FC236}">
                  <a16:creationId xmlns:a16="http://schemas.microsoft.com/office/drawing/2014/main" id="{1ED070EF-4631-1F53-C551-E4424DCCD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11313" y="1733551"/>
              <a:ext cx="219075" cy="223838"/>
            </a:xfrm>
            <a:custGeom>
              <a:avLst/>
              <a:gdLst>
                <a:gd name="T0" fmla="*/ 58 w 58"/>
                <a:gd name="T1" fmla="*/ 31 h 59"/>
                <a:gd name="T2" fmla="*/ 26 w 58"/>
                <a:gd name="T3" fmla="*/ 58 h 59"/>
                <a:gd name="T4" fmla="*/ 0 w 58"/>
                <a:gd name="T5" fmla="*/ 30 h 59"/>
                <a:gd name="T6" fmla="*/ 29 w 58"/>
                <a:gd name="T7" fmla="*/ 1 h 59"/>
                <a:gd name="T8" fmla="*/ 58 w 58"/>
                <a:gd name="T9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58" y="31"/>
                  </a:moveTo>
                  <a:cubicBezTo>
                    <a:pt x="55" y="49"/>
                    <a:pt x="43" y="59"/>
                    <a:pt x="26" y="58"/>
                  </a:cubicBezTo>
                  <a:cubicBezTo>
                    <a:pt x="11" y="56"/>
                    <a:pt x="0" y="46"/>
                    <a:pt x="0" y="30"/>
                  </a:cubicBezTo>
                  <a:cubicBezTo>
                    <a:pt x="1" y="12"/>
                    <a:pt x="11" y="0"/>
                    <a:pt x="29" y="1"/>
                  </a:cubicBezTo>
                  <a:cubicBezTo>
                    <a:pt x="47" y="1"/>
                    <a:pt x="56" y="13"/>
                    <a:pt x="58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5" name="Freeform 9">
              <a:extLst>
                <a:ext uri="{FF2B5EF4-FFF2-40B4-BE49-F238E27FC236}">
                  <a16:creationId xmlns:a16="http://schemas.microsoft.com/office/drawing/2014/main" id="{D6C52D32-1540-07D5-8236-DAB7B528E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71888" y="2193926"/>
              <a:ext cx="219075" cy="219075"/>
            </a:xfrm>
            <a:custGeom>
              <a:avLst/>
              <a:gdLst>
                <a:gd name="T0" fmla="*/ 58 w 58"/>
                <a:gd name="T1" fmla="*/ 28 h 58"/>
                <a:gd name="T2" fmla="*/ 27 w 58"/>
                <a:gd name="T3" fmla="*/ 57 h 58"/>
                <a:gd name="T4" fmla="*/ 0 w 58"/>
                <a:gd name="T5" fmla="*/ 30 h 58"/>
                <a:gd name="T6" fmla="*/ 28 w 58"/>
                <a:gd name="T7" fmla="*/ 0 h 58"/>
                <a:gd name="T8" fmla="*/ 58 w 58"/>
                <a:gd name="T9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cubicBezTo>
                    <a:pt x="55" y="47"/>
                    <a:pt x="45" y="58"/>
                    <a:pt x="27" y="57"/>
                  </a:cubicBezTo>
                  <a:cubicBezTo>
                    <a:pt x="11" y="56"/>
                    <a:pt x="1" y="46"/>
                    <a:pt x="0" y="30"/>
                  </a:cubicBezTo>
                  <a:cubicBezTo>
                    <a:pt x="0" y="13"/>
                    <a:pt x="11" y="1"/>
                    <a:pt x="28" y="0"/>
                  </a:cubicBezTo>
                  <a:cubicBezTo>
                    <a:pt x="46" y="0"/>
                    <a:pt x="55" y="13"/>
                    <a:pt x="58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6" name="Freeform 10">
              <a:extLst>
                <a:ext uri="{FF2B5EF4-FFF2-40B4-BE49-F238E27FC236}">
                  <a16:creationId xmlns:a16="http://schemas.microsoft.com/office/drawing/2014/main" id="{0B6AE4E2-3DF7-207B-6B64-D10B4AFA8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81175" y="4968876"/>
              <a:ext cx="219075" cy="223838"/>
            </a:xfrm>
            <a:custGeom>
              <a:avLst/>
              <a:gdLst>
                <a:gd name="T0" fmla="*/ 58 w 58"/>
                <a:gd name="T1" fmla="*/ 30 h 59"/>
                <a:gd name="T2" fmla="*/ 29 w 58"/>
                <a:gd name="T3" fmla="*/ 59 h 59"/>
                <a:gd name="T4" fmla="*/ 2 w 58"/>
                <a:gd name="T5" fmla="*/ 33 h 59"/>
                <a:gd name="T6" fmla="*/ 28 w 58"/>
                <a:gd name="T7" fmla="*/ 2 h 59"/>
                <a:gd name="T8" fmla="*/ 58 w 58"/>
                <a:gd name="T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58" y="30"/>
                  </a:moveTo>
                  <a:cubicBezTo>
                    <a:pt x="57" y="48"/>
                    <a:pt x="47" y="59"/>
                    <a:pt x="29" y="59"/>
                  </a:cubicBezTo>
                  <a:cubicBezTo>
                    <a:pt x="14" y="59"/>
                    <a:pt x="3" y="49"/>
                    <a:pt x="2" y="33"/>
                  </a:cubicBezTo>
                  <a:cubicBezTo>
                    <a:pt x="0" y="15"/>
                    <a:pt x="10" y="3"/>
                    <a:pt x="28" y="2"/>
                  </a:cubicBezTo>
                  <a:cubicBezTo>
                    <a:pt x="47" y="0"/>
                    <a:pt x="56" y="12"/>
                    <a:pt x="58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7" name="Freeform 11">
              <a:extLst>
                <a:ext uri="{FF2B5EF4-FFF2-40B4-BE49-F238E27FC236}">
                  <a16:creationId xmlns:a16="http://schemas.microsoft.com/office/drawing/2014/main" id="{591D3295-9497-2C1A-AA44-C0D477533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76575" y="1741488"/>
              <a:ext cx="219075" cy="222250"/>
            </a:xfrm>
            <a:custGeom>
              <a:avLst/>
              <a:gdLst>
                <a:gd name="T0" fmla="*/ 30 w 58"/>
                <a:gd name="T1" fmla="*/ 0 h 59"/>
                <a:gd name="T2" fmla="*/ 57 w 58"/>
                <a:gd name="T3" fmla="*/ 31 h 59"/>
                <a:gd name="T4" fmla="*/ 26 w 58"/>
                <a:gd name="T5" fmla="*/ 57 h 59"/>
                <a:gd name="T6" fmla="*/ 1 w 58"/>
                <a:gd name="T7" fmla="*/ 29 h 59"/>
                <a:gd name="T8" fmla="*/ 30 w 58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30" y="0"/>
                  </a:moveTo>
                  <a:cubicBezTo>
                    <a:pt x="47" y="2"/>
                    <a:pt x="58" y="13"/>
                    <a:pt x="57" y="31"/>
                  </a:cubicBezTo>
                  <a:cubicBezTo>
                    <a:pt x="55" y="48"/>
                    <a:pt x="44" y="59"/>
                    <a:pt x="26" y="57"/>
                  </a:cubicBezTo>
                  <a:cubicBezTo>
                    <a:pt x="10" y="55"/>
                    <a:pt x="0" y="45"/>
                    <a:pt x="1" y="29"/>
                  </a:cubicBezTo>
                  <a:cubicBezTo>
                    <a:pt x="1" y="10"/>
                    <a:pt x="12" y="1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8" name="Freeform 12">
              <a:extLst>
                <a:ext uri="{FF2B5EF4-FFF2-40B4-BE49-F238E27FC236}">
                  <a16:creationId xmlns:a16="http://schemas.microsoft.com/office/drawing/2014/main" id="{3EAC80C4-A3B0-746B-C3C2-3FAA0ADEA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70088" y="1617663"/>
              <a:ext cx="214312" cy="217488"/>
            </a:xfrm>
            <a:custGeom>
              <a:avLst/>
              <a:gdLst>
                <a:gd name="T0" fmla="*/ 57 w 57"/>
                <a:gd name="T1" fmla="*/ 30 h 58"/>
                <a:gd name="T2" fmla="*/ 26 w 57"/>
                <a:gd name="T3" fmla="*/ 57 h 58"/>
                <a:gd name="T4" fmla="*/ 0 w 57"/>
                <a:gd name="T5" fmla="*/ 29 h 58"/>
                <a:gd name="T6" fmla="*/ 29 w 57"/>
                <a:gd name="T7" fmla="*/ 0 h 58"/>
                <a:gd name="T8" fmla="*/ 57 w 57"/>
                <a:gd name="T9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8">
                  <a:moveTo>
                    <a:pt x="57" y="30"/>
                  </a:moveTo>
                  <a:cubicBezTo>
                    <a:pt x="55" y="49"/>
                    <a:pt x="44" y="58"/>
                    <a:pt x="26" y="57"/>
                  </a:cubicBezTo>
                  <a:cubicBezTo>
                    <a:pt x="10" y="55"/>
                    <a:pt x="0" y="45"/>
                    <a:pt x="0" y="29"/>
                  </a:cubicBezTo>
                  <a:cubicBezTo>
                    <a:pt x="0" y="11"/>
                    <a:pt x="12" y="0"/>
                    <a:pt x="29" y="0"/>
                  </a:cubicBezTo>
                  <a:cubicBezTo>
                    <a:pt x="47" y="0"/>
                    <a:pt x="56" y="12"/>
                    <a:pt x="57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9" name="Freeform 13">
              <a:extLst>
                <a:ext uri="{FF2B5EF4-FFF2-40B4-BE49-F238E27FC236}">
                  <a16:creationId xmlns:a16="http://schemas.microsoft.com/office/drawing/2014/main" id="{4207B086-D8ED-DFC3-0E64-00E9C2DB8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47913" y="1579563"/>
              <a:ext cx="219075" cy="214313"/>
            </a:xfrm>
            <a:custGeom>
              <a:avLst/>
              <a:gdLst>
                <a:gd name="T0" fmla="*/ 28 w 58"/>
                <a:gd name="T1" fmla="*/ 57 h 57"/>
                <a:gd name="T2" fmla="*/ 1 w 58"/>
                <a:gd name="T3" fmla="*/ 27 h 57"/>
                <a:gd name="T4" fmla="*/ 28 w 58"/>
                <a:gd name="T5" fmla="*/ 0 h 57"/>
                <a:gd name="T6" fmla="*/ 58 w 58"/>
                <a:gd name="T7" fmla="*/ 28 h 57"/>
                <a:gd name="T8" fmla="*/ 28 w 58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28" y="57"/>
                  </a:moveTo>
                  <a:cubicBezTo>
                    <a:pt x="10" y="55"/>
                    <a:pt x="0" y="44"/>
                    <a:pt x="1" y="27"/>
                  </a:cubicBezTo>
                  <a:cubicBezTo>
                    <a:pt x="1" y="10"/>
                    <a:pt x="12" y="1"/>
                    <a:pt x="28" y="0"/>
                  </a:cubicBezTo>
                  <a:cubicBezTo>
                    <a:pt x="45" y="0"/>
                    <a:pt x="58" y="10"/>
                    <a:pt x="58" y="28"/>
                  </a:cubicBezTo>
                  <a:cubicBezTo>
                    <a:pt x="57" y="46"/>
                    <a:pt x="46" y="56"/>
                    <a:pt x="28" y="5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0" name="Freeform 14">
              <a:extLst>
                <a:ext uri="{FF2B5EF4-FFF2-40B4-BE49-F238E27FC236}">
                  <a16:creationId xmlns:a16="http://schemas.microsoft.com/office/drawing/2014/main" id="{1B6AD439-D000-7110-37A4-8E58E4856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00425" y="1930401"/>
              <a:ext cx="219075" cy="222250"/>
            </a:xfrm>
            <a:custGeom>
              <a:avLst/>
              <a:gdLst>
                <a:gd name="T0" fmla="*/ 58 w 58"/>
                <a:gd name="T1" fmla="*/ 30 h 59"/>
                <a:gd name="T2" fmla="*/ 29 w 58"/>
                <a:gd name="T3" fmla="*/ 58 h 59"/>
                <a:gd name="T4" fmla="*/ 1 w 58"/>
                <a:gd name="T5" fmla="*/ 33 h 59"/>
                <a:gd name="T6" fmla="*/ 27 w 58"/>
                <a:gd name="T7" fmla="*/ 2 h 59"/>
                <a:gd name="T8" fmla="*/ 58 w 58"/>
                <a:gd name="T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58" y="30"/>
                  </a:moveTo>
                  <a:cubicBezTo>
                    <a:pt x="56" y="48"/>
                    <a:pt x="47" y="58"/>
                    <a:pt x="29" y="58"/>
                  </a:cubicBezTo>
                  <a:cubicBezTo>
                    <a:pt x="12" y="59"/>
                    <a:pt x="2" y="49"/>
                    <a:pt x="1" y="33"/>
                  </a:cubicBezTo>
                  <a:cubicBezTo>
                    <a:pt x="0" y="15"/>
                    <a:pt x="9" y="3"/>
                    <a:pt x="27" y="2"/>
                  </a:cubicBezTo>
                  <a:cubicBezTo>
                    <a:pt x="45" y="0"/>
                    <a:pt x="55" y="12"/>
                    <a:pt x="58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1" name="Freeform 15">
              <a:extLst>
                <a:ext uri="{FF2B5EF4-FFF2-40B4-BE49-F238E27FC236}">
                  <a16:creationId xmlns:a16="http://schemas.microsoft.com/office/drawing/2014/main" id="{A006FE23-F36A-76EF-A4AD-70CC19C47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38275" y="4814888"/>
              <a:ext cx="222250" cy="219075"/>
            </a:xfrm>
            <a:custGeom>
              <a:avLst/>
              <a:gdLst>
                <a:gd name="T0" fmla="*/ 59 w 59"/>
                <a:gd name="T1" fmla="*/ 27 h 58"/>
                <a:gd name="T2" fmla="*/ 28 w 59"/>
                <a:gd name="T3" fmla="*/ 57 h 58"/>
                <a:gd name="T4" fmla="*/ 1 w 59"/>
                <a:gd name="T5" fmla="*/ 27 h 58"/>
                <a:gd name="T6" fmla="*/ 29 w 59"/>
                <a:gd name="T7" fmla="*/ 1 h 58"/>
                <a:gd name="T8" fmla="*/ 59 w 59"/>
                <a:gd name="T9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59" y="27"/>
                  </a:moveTo>
                  <a:cubicBezTo>
                    <a:pt x="55" y="47"/>
                    <a:pt x="46" y="58"/>
                    <a:pt x="28" y="57"/>
                  </a:cubicBezTo>
                  <a:cubicBezTo>
                    <a:pt x="9" y="57"/>
                    <a:pt x="0" y="45"/>
                    <a:pt x="1" y="27"/>
                  </a:cubicBezTo>
                  <a:cubicBezTo>
                    <a:pt x="2" y="10"/>
                    <a:pt x="14" y="1"/>
                    <a:pt x="29" y="1"/>
                  </a:cubicBezTo>
                  <a:cubicBezTo>
                    <a:pt x="46" y="0"/>
                    <a:pt x="56" y="12"/>
                    <a:pt x="59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2" name="Freeform 16">
              <a:extLst>
                <a:ext uri="{FF2B5EF4-FFF2-40B4-BE49-F238E27FC236}">
                  <a16:creationId xmlns:a16="http://schemas.microsoft.com/office/drawing/2014/main" id="{AD47EBF9-37E8-8CA6-5C69-DF5A7EF4D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87788" y="2508251"/>
              <a:ext cx="223837" cy="222250"/>
            </a:xfrm>
            <a:custGeom>
              <a:avLst/>
              <a:gdLst>
                <a:gd name="T0" fmla="*/ 59 w 59"/>
                <a:gd name="T1" fmla="*/ 30 h 59"/>
                <a:gd name="T2" fmla="*/ 27 w 59"/>
                <a:gd name="T3" fmla="*/ 57 h 59"/>
                <a:gd name="T4" fmla="*/ 2 w 59"/>
                <a:gd name="T5" fmla="*/ 25 h 59"/>
                <a:gd name="T6" fmla="*/ 31 w 59"/>
                <a:gd name="T7" fmla="*/ 1 h 59"/>
                <a:gd name="T8" fmla="*/ 59 w 59"/>
                <a:gd name="T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59" y="30"/>
                  </a:moveTo>
                  <a:cubicBezTo>
                    <a:pt x="55" y="48"/>
                    <a:pt x="45" y="59"/>
                    <a:pt x="27" y="57"/>
                  </a:cubicBezTo>
                  <a:cubicBezTo>
                    <a:pt x="9" y="56"/>
                    <a:pt x="0" y="43"/>
                    <a:pt x="2" y="25"/>
                  </a:cubicBezTo>
                  <a:cubicBezTo>
                    <a:pt x="4" y="10"/>
                    <a:pt x="15" y="0"/>
                    <a:pt x="31" y="1"/>
                  </a:cubicBezTo>
                  <a:cubicBezTo>
                    <a:pt x="49" y="2"/>
                    <a:pt x="58" y="13"/>
                    <a:pt x="59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3" name="Freeform 17">
              <a:extLst>
                <a:ext uri="{FF2B5EF4-FFF2-40B4-BE49-F238E27FC236}">
                  <a16:creationId xmlns:a16="http://schemas.microsoft.com/office/drawing/2014/main" id="{C87394D8-DB51-E15C-A7E3-ED15688FC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9825" y="4587876"/>
              <a:ext cx="222250" cy="219075"/>
            </a:xfrm>
            <a:custGeom>
              <a:avLst/>
              <a:gdLst>
                <a:gd name="T0" fmla="*/ 27 w 59"/>
                <a:gd name="T1" fmla="*/ 0 h 58"/>
                <a:gd name="T2" fmla="*/ 58 w 59"/>
                <a:gd name="T3" fmla="*/ 27 h 58"/>
                <a:gd name="T4" fmla="*/ 30 w 59"/>
                <a:gd name="T5" fmla="*/ 57 h 58"/>
                <a:gd name="T6" fmla="*/ 2 w 59"/>
                <a:gd name="T7" fmla="*/ 32 h 58"/>
                <a:gd name="T8" fmla="*/ 27 w 5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27" y="0"/>
                  </a:moveTo>
                  <a:cubicBezTo>
                    <a:pt x="45" y="1"/>
                    <a:pt x="57" y="9"/>
                    <a:pt x="58" y="27"/>
                  </a:cubicBezTo>
                  <a:cubicBezTo>
                    <a:pt x="59" y="45"/>
                    <a:pt x="48" y="56"/>
                    <a:pt x="30" y="57"/>
                  </a:cubicBezTo>
                  <a:cubicBezTo>
                    <a:pt x="13" y="58"/>
                    <a:pt x="4" y="47"/>
                    <a:pt x="2" y="32"/>
                  </a:cubicBezTo>
                  <a:cubicBezTo>
                    <a:pt x="0" y="14"/>
                    <a:pt x="9" y="3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4" name="Freeform 18">
              <a:extLst>
                <a:ext uri="{FF2B5EF4-FFF2-40B4-BE49-F238E27FC236}">
                  <a16:creationId xmlns:a16="http://schemas.microsoft.com/office/drawing/2014/main" id="{73A85C32-F114-725B-F169-2674EE815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-895350" y="4297363"/>
              <a:ext cx="219075" cy="222250"/>
            </a:xfrm>
            <a:custGeom>
              <a:avLst/>
              <a:gdLst>
                <a:gd name="T0" fmla="*/ 58 w 58"/>
                <a:gd name="T1" fmla="*/ 30 h 59"/>
                <a:gd name="T2" fmla="*/ 27 w 58"/>
                <a:gd name="T3" fmla="*/ 58 h 59"/>
                <a:gd name="T4" fmla="*/ 2 w 58"/>
                <a:gd name="T5" fmla="*/ 26 h 59"/>
                <a:gd name="T6" fmla="*/ 29 w 58"/>
                <a:gd name="T7" fmla="*/ 1 h 59"/>
                <a:gd name="T8" fmla="*/ 58 w 58"/>
                <a:gd name="T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58" y="30"/>
                  </a:moveTo>
                  <a:cubicBezTo>
                    <a:pt x="55" y="47"/>
                    <a:pt x="45" y="59"/>
                    <a:pt x="27" y="58"/>
                  </a:cubicBezTo>
                  <a:cubicBezTo>
                    <a:pt x="9" y="56"/>
                    <a:pt x="0" y="43"/>
                    <a:pt x="2" y="26"/>
                  </a:cubicBezTo>
                  <a:cubicBezTo>
                    <a:pt x="3" y="10"/>
                    <a:pt x="13" y="0"/>
                    <a:pt x="29" y="1"/>
                  </a:cubicBezTo>
                  <a:cubicBezTo>
                    <a:pt x="48" y="2"/>
                    <a:pt x="57" y="13"/>
                    <a:pt x="58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5" name="Freeform 19">
              <a:extLst>
                <a:ext uri="{FF2B5EF4-FFF2-40B4-BE49-F238E27FC236}">
                  <a16:creationId xmlns:a16="http://schemas.microsoft.com/office/drawing/2014/main" id="{C7C39945-223E-3DAD-4F1D-ACC1AE6D0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-720725" y="3960813"/>
              <a:ext cx="222250" cy="223838"/>
            </a:xfrm>
            <a:custGeom>
              <a:avLst/>
              <a:gdLst>
                <a:gd name="T0" fmla="*/ 59 w 59"/>
                <a:gd name="T1" fmla="*/ 30 h 59"/>
                <a:gd name="T2" fmla="*/ 29 w 59"/>
                <a:gd name="T3" fmla="*/ 58 h 59"/>
                <a:gd name="T4" fmla="*/ 1 w 59"/>
                <a:gd name="T5" fmla="*/ 32 h 59"/>
                <a:gd name="T6" fmla="*/ 29 w 59"/>
                <a:gd name="T7" fmla="*/ 1 h 59"/>
                <a:gd name="T8" fmla="*/ 59 w 59"/>
                <a:gd name="T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59" y="30"/>
                  </a:moveTo>
                  <a:cubicBezTo>
                    <a:pt x="56" y="47"/>
                    <a:pt x="48" y="59"/>
                    <a:pt x="29" y="58"/>
                  </a:cubicBezTo>
                  <a:cubicBezTo>
                    <a:pt x="13" y="58"/>
                    <a:pt x="2" y="48"/>
                    <a:pt x="1" y="32"/>
                  </a:cubicBezTo>
                  <a:cubicBezTo>
                    <a:pt x="0" y="14"/>
                    <a:pt x="10" y="3"/>
                    <a:pt x="29" y="1"/>
                  </a:cubicBezTo>
                  <a:cubicBezTo>
                    <a:pt x="48" y="0"/>
                    <a:pt x="55" y="13"/>
                    <a:pt x="59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6" name="Freeform 20">
              <a:extLst>
                <a:ext uri="{FF2B5EF4-FFF2-40B4-BE49-F238E27FC236}">
                  <a16:creationId xmlns:a16="http://schemas.microsoft.com/office/drawing/2014/main" id="{BDAACE0F-E533-E5C4-4A08-520D7500F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8038" y="2492376"/>
              <a:ext cx="222250" cy="234950"/>
            </a:xfrm>
            <a:custGeom>
              <a:avLst/>
              <a:gdLst>
                <a:gd name="T0" fmla="*/ 58 w 59"/>
                <a:gd name="T1" fmla="*/ 35 h 62"/>
                <a:gd name="T2" fmla="*/ 25 w 59"/>
                <a:gd name="T3" fmla="*/ 58 h 62"/>
                <a:gd name="T4" fmla="*/ 2 w 59"/>
                <a:gd name="T5" fmla="*/ 28 h 62"/>
                <a:gd name="T6" fmla="*/ 33 w 59"/>
                <a:gd name="T7" fmla="*/ 2 h 62"/>
                <a:gd name="T8" fmla="*/ 58 w 59"/>
                <a:gd name="T9" fmla="*/ 3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2">
                  <a:moveTo>
                    <a:pt x="58" y="35"/>
                  </a:moveTo>
                  <a:cubicBezTo>
                    <a:pt x="54" y="51"/>
                    <a:pt x="44" y="62"/>
                    <a:pt x="25" y="58"/>
                  </a:cubicBezTo>
                  <a:cubicBezTo>
                    <a:pt x="10" y="55"/>
                    <a:pt x="0" y="44"/>
                    <a:pt x="2" y="28"/>
                  </a:cubicBezTo>
                  <a:cubicBezTo>
                    <a:pt x="4" y="11"/>
                    <a:pt x="15" y="0"/>
                    <a:pt x="33" y="2"/>
                  </a:cubicBezTo>
                  <a:cubicBezTo>
                    <a:pt x="51" y="4"/>
                    <a:pt x="59" y="16"/>
                    <a:pt x="58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7" name="Freeform 21">
              <a:extLst>
                <a:ext uri="{FF2B5EF4-FFF2-40B4-BE49-F238E27FC236}">
                  <a16:creationId xmlns:a16="http://schemas.microsoft.com/office/drawing/2014/main" id="{E678224F-FA82-20AB-DE0E-DAB169681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16000" y="2182813"/>
              <a:ext cx="215900" cy="219075"/>
            </a:xfrm>
            <a:custGeom>
              <a:avLst/>
              <a:gdLst>
                <a:gd name="T0" fmla="*/ 29 w 57"/>
                <a:gd name="T1" fmla="*/ 58 h 58"/>
                <a:gd name="T2" fmla="*/ 1 w 57"/>
                <a:gd name="T3" fmla="*/ 28 h 58"/>
                <a:gd name="T4" fmla="*/ 32 w 57"/>
                <a:gd name="T5" fmla="*/ 1 h 58"/>
                <a:gd name="T6" fmla="*/ 57 w 57"/>
                <a:gd name="T7" fmla="*/ 29 h 58"/>
                <a:gd name="T8" fmla="*/ 29 w 57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8">
                  <a:moveTo>
                    <a:pt x="29" y="58"/>
                  </a:moveTo>
                  <a:cubicBezTo>
                    <a:pt x="10" y="56"/>
                    <a:pt x="0" y="45"/>
                    <a:pt x="1" y="28"/>
                  </a:cubicBezTo>
                  <a:cubicBezTo>
                    <a:pt x="2" y="11"/>
                    <a:pt x="14" y="0"/>
                    <a:pt x="32" y="1"/>
                  </a:cubicBezTo>
                  <a:cubicBezTo>
                    <a:pt x="48" y="3"/>
                    <a:pt x="57" y="14"/>
                    <a:pt x="57" y="29"/>
                  </a:cubicBezTo>
                  <a:cubicBezTo>
                    <a:pt x="57" y="47"/>
                    <a:pt x="47" y="57"/>
                    <a:pt x="29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8" name="Freeform 22">
              <a:extLst>
                <a:ext uri="{FF2B5EF4-FFF2-40B4-BE49-F238E27FC236}">
                  <a16:creationId xmlns:a16="http://schemas.microsoft.com/office/drawing/2014/main" id="{B0413D81-A122-7D43-DB3F-B68AE704C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83050" y="3232151"/>
              <a:ext cx="219075" cy="219075"/>
            </a:xfrm>
            <a:custGeom>
              <a:avLst/>
              <a:gdLst>
                <a:gd name="T0" fmla="*/ 29 w 58"/>
                <a:gd name="T1" fmla="*/ 58 h 58"/>
                <a:gd name="T2" fmla="*/ 1 w 58"/>
                <a:gd name="T3" fmla="*/ 28 h 58"/>
                <a:gd name="T4" fmla="*/ 27 w 58"/>
                <a:gd name="T5" fmla="*/ 1 h 58"/>
                <a:gd name="T6" fmla="*/ 58 w 58"/>
                <a:gd name="T7" fmla="*/ 28 h 58"/>
                <a:gd name="T8" fmla="*/ 29 w 58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29" y="58"/>
                  </a:moveTo>
                  <a:cubicBezTo>
                    <a:pt x="12" y="56"/>
                    <a:pt x="0" y="46"/>
                    <a:pt x="1" y="28"/>
                  </a:cubicBezTo>
                  <a:cubicBezTo>
                    <a:pt x="1" y="13"/>
                    <a:pt x="11" y="2"/>
                    <a:pt x="27" y="1"/>
                  </a:cubicBezTo>
                  <a:cubicBezTo>
                    <a:pt x="45" y="0"/>
                    <a:pt x="57" y="10"/>
                    <a:pt x="58" y="28"/>
                  </a:cubicBezTo>
                  <a:cubicBezTo>
                    <a:pt x="58" y="46"/>
                    <a:pt x="47" y="55"/>
                    <a:pt x="29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9" name="Freeform 23">
              <a:extLst>
                <a:ext uri="{FF2B5EF4-FFF2-40B4-BE49-F238E27FC236}">
                  <a16:creationId xmlns:a16="http://schemas.microsoft.com/office/drawing/2014/main" id="{E5CD3D1B-7D2F-69A0-3530-74F1BEFB2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28888" y="5059363"/>
              <a:ext cx="222250" cy="223838"/>
            </a:xfrm>
            <a:custGeom>
              <a:avLst/>
              <a:gdLst>
                <a:gd name="T0" fmla="*/ 59 w 59"/>
                <a:gd name="T1" fmla="*/ 30 h 59"/>
                <a:gd name="T2" fmla="*/ 27 w 59"/>
                <a:gd name="T3" fmla="*/ 57 h 59"/>
                <a:gd name="T4" fmla="*/ 2 w 59"/>
                <a:gd name="T5" fmla="*/ 25 h 59"/>
                <a:gd name="T6" fmla="*/ 30 w 59"/>
                <a:gd name="T7" fmla="*/ 0 h 59"/>
                <a:gd name="T8" fmla="*/ 59 w 59"/>
                <a:gd name="T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59" y="30"/>
                  </a:moveTo>
                  <a:cubicBezTo>
                    <a:pt x="55" y="47"/>
                    <a:pt x="46" y="59"/>
                    <a:pt x="27" y="57"/>
                  </a:cubicBezTo>
                  <a:cubicBezTo>
                    <a:pt x="9" y="55"/>
                    <a:pt x="0" y="43"/>
                    <a:pt x="2" y="25"/>
                  </a:cubicBezTo>
                  <a:cubicBezTo>
                    <a:pt x="3" y="9"/>
                    <a:pt x="15" y="0"/>
                    <a:pt x="30" y="0"/>
                  </a:cubicBezTo>
                  <a:cubicBezTo>
                    <a:pt x="48" y="1"/>
                    <a:pt x="58" y="12"/>
                    <a:pt x="59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0" name="Freeform 24">
              <a:extLst>
                <a:ext uri="{FF2B5EF4-FFF2-40B4-BE49-F238E27FC236}">
                  <a16:creationId xmlns:a16="http://schemas.microsoft.com/office/drawing/2014/main" id="{9ED8F5B6-924A-BFE2-789E-99616651C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57650" y="3606801"/>
              <a:ext cx="215900" cy="219075"/>
            </a:xfrm>
            <a:custGeom>
              <a:avLst/>
              <a:gdLst>
                <a:gd name="T0" fmla="*/ 57 w 57"/>
                <a:gd name="T1" fmla="*/ 28 h 58"/>
                <a:gd name="T2" fmla="*/ 29 w 57"/>
                <a:gd name="T3" fmla="*/ 58 h 58"/>
                <a:gd name="T4" fmla="*/ 0 w 57"/>
                <a:gd name="T5" fmla="*/ 29 h 58"/>
                <a:gd name="T6" fmla="*/ 25 w 57"/>
                <a:gd name="T7" fmla="*/ 1 h 58"/>
                <a:gd name="T8" fmla="*/ 57 w 57"/>
                <a:gd name="T9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8">
                  <a:moveTo>
                    <a:pt x="57" y="28"/>
                  </a:moveTo>
                  <a:cubicBezTo>
                    <a:pt x="55" y="45"/>
                    <a:pt x="47" y="58"/>
                    <a:pt x="29" y="58"/>
                  </a:cubicBezTo>
                  <a:cubicBezTo>
                    <a:pt x="10" y="58"/>
                    <a:pt x="0" y="47"/>
                    <a:pt x="0" y="29"/>
                  </a:cubicBezTo>
                  <a:cubicBezTo>
                    <a:pt x="0" y="13"/>
                    <a:pt x="10" y="3"/>
                    <a:pt x="25" y="1"/>
                  </a:cubicBezTo>
                  <a:cubicBezTo>
                    <a:pt x="43" y="0"/>
                    <a:pt x="53" y="11"/>
                    <a:pt x="57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1" name="Freeform 25">
              <a:extLst>
                <a:ext uri="{FF2B5EF4-FFF2-40B4-BE49-F238E27FC236}">
                  <a16:creationId xmlns:a16="http://schemas.microsoft.com/office/drawing/2014/main" id="{6E3AB26F-B177-EFA5-B7BD-6B3414234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27488" y="2862263"/>
              <a:ext cx="219075" cy="215900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33 w 58"/>
                <a:gd name="T5" fmla="*/ 56 h 57"/>
                <a:gd name="T6" fmla="*/ 2 w 58"/>
                <a:gd name="T7" fmla="*/ 31 h 57"/>
                <a:gd name="T8" fmla="*/ 29 w 58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7" y="1"/>
                    <a:pt x="58" y="10"/>
                    <a:pt x="58" y="28"/>
                  </a:cubicBezTo>
                  <a:cubicBezTo>
                    <a:pt x="58" y="43"/>
                    <a:pt x="50" y="55"/>
                    <a:pt x="33" y="56"/>
                  </a:cubicBezTo>
                  <a:cubicBezTo>
                    <a:pt x="16" y="57"/>
                    <a:pt x="4" y="49"/>
                    <a:pt x="2" y="31"/>
                  </a:cubicBezTo>
                  <a:cubicBezTo>
                    <a:pt x="0" y="12"/>
                    <a:pt x="11" y="3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2" name="Freeform 26">
              <a:extLst>
                <a:ext uri="{FF2B5EF4-FFF2-40B4-BE49-F238E27FC236}">
                  <a16:creationId xmlns:a16="http://schemas.microsoft.com/office/drawing/2014/main" id="{DC88B3A3-3530-BF7A-029A-498C88658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7463" y="1930401"/>
              <a:ext cx="219075" cy="219075"/>
            </a:xfrm>
            <a:custGeom>
              <a:avLst/>
              <a:gdLst>
                <a:gd name="T0" fmla="*/ 58 w 58"/>
                <a:gd name="T1" fmla="*/ 28 h 58"/>
                <a:gd name="T2" fmla="*/ 25 w 58"/>
                <a:gd name="T3" fmla="*/ 56 h 58"/>
                <a:gd name="T4" fmla="*/ 0 w 58"/>
                <a:gd name="T5" fmla="*/ 28 h 58"/>
                <a:gd name="T6" fmla="*/ 29 w 58"/>
                <a:gd name="T7" fmla="*/ 0 h 58"/>
                <a:gd name="T8" fmla="*/ 58 w 58"/>
                <a:gd name="T9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cubicBezTo>
                    <a:pt x="53" y="47"/>
                    <a:pt x="44" y="58"/>
                    <a:pt x="25" y="56"/>
                  </a:cubicBezTo>
                  <a:cubicBezTo>
                    <a:pt x="10" y="55"/>
                    <a:pt x="0" y="45"/>
                    <a:pt x="0" y="28"/>
                  </a:cubicBezTo>
                  <a:cubicBezTo>
                    <a:pt x="0" y="11"/>
                    <a:pt x="11" y="0"/>
                    <a:pt x="29" y="0"/>
                  </a:cubicBezTo>
                  <a:cubicBezTo>
                    <a:pt x="48" y="0"/>
                    <a:pt x="54" y="13"/>
                    <a:pt x="58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3" name="Freeform 27">
              <a:extLst>
                <a:ext uri="{FF2B5EF4-FFF2-40B4-BE49-F238E27FC236}">
                  <a16:creationId xmlns:a16="http://schemas.microsoft.com/office/drawing/2014/main" id="{76641886-A921-BF96-C66D-38CE97D71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09863" y="1612901"/>
              <a:ext cx="215900" cy="219075"/>
            </a:xfrm>
            <a:custGeom>
              <a:avLst/>
              <a:gdLst>
                <a:gd name="T0" fmla="*/ 27 w 57"/>
                <a:gd name="T1" fmla="*/ 58 h 58"/>
                <a:gd name="T2" fmla="*/ 0 w 57"/>
                <a:gd name="T3" fmla="*/ 27 h 58"/>
                <a:gd name="T4" fmla="*/ 27 w 57"/>
                <a:gd name="T5" fmla="*/ 1 h 58"/>
                <a:gd name="T6" fmla="*/ 57 w 57"/>
                <a:gd name="T7" fmla="*/ 29 h 58"/>
                <a:gd name="T8" fmla="*/ 27 w 57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8">
                  <a:moveTo>
                    <a:pt x="27" y="58"/>
                  </a:moveTo>
                  <a:cubicBezTo>
                    <a:pt x="9" y="56"/>
                    <a:pt x="0" y="45"/>
                    <a:pt x="0" y="27"/>
                  </a:cubicBezTo>
                  <a:cubicBezTo>
                    <a:pt x="1" y="10"/>
                    <a:pt x="11" y="1"/>
                    <a:pt x="27" y="1"/>
                  </a:cubicBezTo>
                  <a:cubicBezTo>
                    <a:pt x="45" y="0"/>
                    <a:pt x="57" y="10"/>
                    <a:pt x="57" y="29"/>
                  </a:cubicBezTo>
                  <a:cubicBezTo>
                    <a:pt x="57" y="46"/>
                    <a:pt x="45" y="56"/>
                    <a:pt x="27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4" name="Freeform 28">
              <a:extLst>
                <a:ext uri="{FF2B5EF4-FFF2-40B4-BE49-F238E27FC236}">
                  <a16:creationId xmlns:a16="http://schemas.microsoft.com/office/drawing/2014/main" id="{D64AA593-FF6B-F000-0FEA-6EF9C7161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1188" y="3225801"/>
              <a:ext cx="222250" cy="219075"/>
            </a:xfrm>
            <a:custGeom>
              <a:avLst/>
              <a:gdLst>
                <a:gd name="T0" fmla="*/ 29 w 59"/>
                <a:gd name="T1" fmla="*/ 0 h 58"/>
                <a:gd name="T2" fmla="*/ 58 w 59"/>
                <a:gd name="T3" fmla="*/ 29 h 58"/>
                <a:gd name="T4" fmla="*/ 28 w 59"/>
                <a:gd name="T5" fmla="*/ 57 h 58"/>
                <a:gd name="T6" fmla="*/ 1 w 59"/>
                <a:gd name="T7" fmla="*/ 31 h 58"/>
                <a:gd name="T8" fmla="*/ 29 w 5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cubicBezTo>
                    <a:pt x="46" y="3"/>
                    <a:pt x="59" y="11"/>
                    <a:pt x="58" y="29"/>
                  </a:cubicBezTo>
                  <a:cubicBezTo>
                    <a:pt x="57" y="47"/>
                    <a:pt x="47" y="58"/>
                    <a:pt x="28" y="57"/>
                  </a:cubicBezTo>
                  <a:cubicBezTo>
                    <a:pt x="12" y="57"/>
                    <a:pt x="2" y="46"/>
                    <a:pt x="1" y="31"/>
                  </a:cubicBezTo>
                  <a:cubicBezTo>
                    <a:pt x="0" y="13"/>
                    <a:pt x="12" y="3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5" name="Freeform 29">
              <a:extLst>
                <a:ext uri="{FF2B5EF4-FFF2-40B4-BE49-F238E27FC236}">
                  <a16:creationId xmlns:a16="http://schemas.microsoft.com/office/drawing/2014/main" id="{96A6627F-BDBC-7F67-4F29-81D39683A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00475" y="4283076"/>
              <a:ext cx="249237" cy="252413"/>
            </a:xfrm>
            <a:custGeom>
              <a:avLst/>
              <a:gdLst>
                <a:gd name="T0" fmla="*/ 7 w 66"/>
                <a:gd name="T1" fmla="*/ 46 h 67"/>
                <a:gd name="T2" fmla="*/ 20 w 66"/>
                <a:gd name="T3" fmla="*/ 7 h 67"/>
                <a:gd name="T4" fmla="*/ 56 w 66"/>
                <a:gd name="T5" fmla="*/ 18 h 67"/>
                <a:gd name="T6" fmla="*/ 47 w 66"/>
                <a:gd name="T7" fmla="*/ 58 h 67"/>
                <a:gd name="T8" fmla="*/ 7 w 66"/>
                <a:gd name="T9" fmla="*/ 4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7" y="46"/>
                  </a:moveTo>
                  <a:cubicBezTo>
                    <a:pt x="0" y="29"/>
                    <a:pt x="5" y="15"/>
                    <a:pt x="20" y="7"/>
                  </a:cubicBezTo>
                  <a:cubicBezTo>
                    <a:pt x="34" y="0"/>
                    <a:pt x="48" y="4"/>
                    <a:pt x="56" y="18"/>
                  </a:cubicBezTo>
                  <a:cubicBezTo>
                    <a:pt x="66" y="34"/>
                    <a:pt x="63" y="49"/>
                    <a:pt x="47" y="58"/>
                  </a:cubicBezTo>
                  <a:cubicBezTo>
                    <a:pt x="31" y="67"/>
                    <a:pt x="17" y="60"/>
                    <a:pt x="7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6" name="Freeform 30">
              <a:extLst>
                <a:ext uri="{FF2B5EF4-FFF2-40B4-BE49-F238E27FC236}">
                  <a16:creationId xmlns:a16="http://schemas.microsoft.com/office/drawing/2014/main" id="{5D8F0844-3490-3160-2699-F04D2923D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62350" y="4573588"/>
              <a:ext cx="252412" cy="249238"/>
            </a:xfrm>
            <a:custGeom>
              <a:avLst/>
              <a:gdLst>
                <a:gd name="T0" fmla="*/ 46 w 67"/>
                <a:gd name="T1" fmla="*/ 59 h 66"/>
                <a:gd name="T2" fmla="*/ 7 w 67"/>
                <a:gd name="T3" fmla="*/ 46 h 66"/>
                <a:gd name="T4" fmla="*/ 18 w 67"/>
                <a:gd name="T5" fmla="*/ 10 h 66"/>
                <a:gd name="T6" fmla="*/ 57 w 67"/>
                <a:gd name="T7" fmla="*/ 19 h 66"/>
                <a:gd name="T8" fmla="*/ 46 w 67"/>
                <a:gd name="T9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6">
                  <a:moveTo>
                    <a:pt x="46" y="59"/>
                  </a:moveTo>
                  <a:cubicBezTo>
                    <a:pt x="29" y="66"/>
                    <a:pt x="15" y="62"/>
                    <a:pt x="7" y="46"/>
                  </a:cubicBezTo>
                  <a:cubicBezTo>
                    <a:pt x="0" y="32"/>
                    <a:pt x="4" y="18"/>
                    <a:pt x="18" y="10"/>
                  </a:cubicBezTo>
                  <a:cubicBezTo>
                    <a:pt x="33" y="0"/>
                    <a:pt x="48" y="4"/>
                    <a:pt x="57" y="19"/>
                  </a:cubicBezTo>
                  <a:cubicBezTo>
                    <a:pt x="67" y="35"/>
                    <a:pt x="60" y="49"/>
                    <a:pt x="46" y="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7" name="Freeform 31">
              <a:extLst>
                <a:ext uri="{FF2B5EF4-FFF2-40B4-BE49-F238E27FC236}">
                  <a16:creationId xmlns:a16="http://schemas.microsoft.com/office/drawing/2014/main" id="{D0CF2F81-F48B-183D-AB60-A35B7E02F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71838" y="4810126"/>
              <a:ext cx="252412" cy="242888"/>
            </a:xfrm>
            <a:custGeom>
              <a:avLst/>
              <a:gdLst>
                <a:gd name="T0" fmla="*/ 48 w 67"/>
                <a:gd name="T1" fmla="*/ 58 h 64"/>
                <a:gd name="T2" fmla="*/ 8 w 67"/>
                <a:gd name="T3" fmla="*/ 44 h 64"/>
                <a:gd name="T4" fmla="*/ 24 w 67"/>
                <a:gd name="T5" fmla="*/ 7 h 64"/>
                <a:gd name="T6" fmla="*/ 59 w 67"/>
                <a:gd name="T7" fmla="*/ 20 h 64"/>
                <a:gd name="T8" fmla="*/ 48 w 67"/>
                <a:gd name="T9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4">
                  <a:moveTo>
                    <a:pt x="48" y="58"/>
                  </a:moveTo>
                  <a:cubicBezTo>
                    <a:pt x="30" y="64"/>
                    <a:pt x="15" y="61"/>
                    <a:pt x="8" y="44"/>
                  </a:cubicBezTo>
                  <a:cubicBezTo>
                    <a:pt x="0" y="27"/>
                    <a:pt x="7" y="14"/>
                    <a:pt x="24" y="7"/>
                  </a:cubicBezTo>
                  <a:cubicBezTo>
                    <a:pt x="39" y="0"/>
                    <a:pt x="52" y="6"/>
                    <a:pt x="59" y="20"/>
                  </a:cubicBezTo>
                  <a:cubicBezTo>
                    <a:pt x="67" y="35"/>
                    <a:pt x="61" y="49"/>
                    <a:pt x="48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8" name="Freeform 32">
              <a:extLst>
                <a:ext uri="{FF2B5EF4-FFF2-40B4-BE49-F238E27FC236}">
                  <a16:creationId xmlns:a16="http://schemas.microsoft.com/office/drawing/2014/main" id="{17534F28-8682-C817-8AFF-70781AB0F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32113" y="4973638"/>
              <a:ext cx="244475" cy="252413"/>
            </a:xfrm>
            <a:custGeom>
              <a:avLst/>
              <a:gdLst>
                <a:gd name="T0" fmla="*/ 58 w 65"/>
                <a:gd name="T1" fmla="*/ 19 h 67"/>
                <a:gd name="T2" fmla="*/ 47 w 65"/>
                <a:gd name="T3" fmla="*/ 58 h 67"/>
                <a:gd name="T4" fmla="*/ 8 w 65"/>
                <a:gd name="T5" fmla="*/ 47 h 67"/>
                <a:gd name="T6" fmla="*/ 18 w 65"/>
                <a:gd name="T7" fmla="*/ 10 h 67"/>
                <a:gd name="T8" fmla="*/ 58 w 65"/>
                <a:gd name="T9" fmla="*/ 1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7">
                  <a:moveTo>
                    <a:pt x="58" y="19"/>
                  </a:moveTo>
                  <a:cubicBezTo>
                    <a:pt x="65" y="35"/>
                    <a:pt x="63" y="50"/>
                    <a:pt x="47" y="58"/>
                  </a:cubicBezTo>
                  <a:cubicBezTo>
                    <a:pt x="31" y="67"/>
                    <a:pt x="17" y="62"/>
                    <a:pt x="8" y="47"/>
                  </a:cubicBezTo>
                  <a:cubicBezTo>
                    <a:pt x="0" y="32"/>
                    <a:pt x="5" y="19"/>
                    <a:pt x="18" y="10"/>
                  </a:cubicBezTo>
                  <a:cubicBezTo>
                    <a:pt x="33" y="0"/>
                    <a:pt x="47" y="4"/>
                    <a:pt x="58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9" name="Freeform 33">
              <a:extLst>
                <a:ext uri="{FF2B5EF4-FFF2-40B4-BE49-F238E27FC236}">
                  <a16:creationId xmlns:a16="http://schemas.microsoft.com/office/drawing/2014/main" id="{4492C53B-7C04-F031-73AC-0E479943F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70338" y="3946526"/>
              <a:ext cx="246062" cy="241300"/>
            </a:xfrm>
            <a:custGeom>
              <a:avLst/>
              <a:gdLst>
                <a:gd name="T0" fmla="*/ 44 w 65"/>
                <a:gd name="T1" fmla="*/ 59 h 64"/>
                <a:gd name="T2" fmla="*/ 6 w 65"/>
                <a:gd name="T3" fmla="*/ 43 h 64"/>
                <a:gd name="T4" fmla="*/ 23 w 65"/>
                <a:gd name="T5" fmla="*/ 6 h 64"/>
                <a:gd name="T6" fmla="*/ 58 w 65"/>
                <a:gd name="T7" fmla="*/ 20 h 64"/>
                <a:gd name="T8" fmla="*/ 44 w 65"/>
                <a:gd name="T9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44" y="59"/>
                  </a:moveTo>
                  <a:cubicBezTo>
                    <a:pt x="27" y="64"/>
                    <a:pt x="13" y="60"/>
                    <a:pt x="6" y="43"/>
                  </a:cubicBezTo>
                  <a:cubicBezTo>
                    <a:pt x="0" y="26"/>
                    <a:pt x="6" y="12"/>
                    <a:pt x="23" y="6"/>
                  </a:cubicBezTo>
                  <a:cubicBezTo>
                    <a:pt x="38" y="0"/>
                    <a:pt x="51" y="6"/>
                    <a:pt x="58" y="20"/>
                  </a:cubicBezTo>
                  <a:cubicBezTo>
                    <a:pt x="65" y="37"/>
                    <a:pt x="60" y="50"/>
                    <a:pt x="44" y="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DA0B85A3-916B-3DF2-C5F6-8682F09CA0EA}"/>
              </a:ext>
            </a:extLst>
          </p:cNvPr>
          <p:cNvGrpSpPr/>
          <p:nvPr/>
        </p:nvGrpSpPr>
        <p:grpSpPr>
          <a:xfrm>
            <a:off x="3525550" y="3403344"/>
            <a:ext cx="825675" cy="716682"/>
            <a:chOff x="-1373188" y="3048000"/>
            <a:chExt cx="1089040" cy="945282"/>
          </a:xfrm>
        </p:grpSpPr>
        <p:grpSp>
          <p:nvGrpSpPr>
            <p:cNvPr id="474" name="Group 473">
              <a:extLst>
                <a:ext uri="{FF2B5EF4-FFF2-40B4-BE49-F238E27FC236}">
                  <a16:creationId xmlns:a16="http://schemas.microsoft.com/office/drawing/2014/main" id="{4DCFCD0B-C3CD-7E14-F6A2-F9B7C0E991E0}"/>
                </a:ext>
              </a:extLst>
            </p:cNvPr>
            <p:cNvGrpSpPr/>
            <p:nvPr/>
          </p:nvGrpSpPr>
          <p:grpSpPr>
            <a:xfrm>
              <a:off x="-1223687" y="3275787"/>
              <a:ext cx="312701" cy="371896"/>
              <a:chOff x="-1223687" y="3275787"/>
              <a:chExt cx="312701" cy="371896"/>
            </a:xfrm>
            <a:solidFill>
              <a:schemeClr val="accent5"/>
            </a:solidFill>
          </p:grpSpPr>
          <p:sp>
            <p:nvSpPr>
              <p:cNvPr id="479" name="Freeform 27">
                <a:extLst>
                  <a:ext uri="{FF2B5EF4-FFF2-40B4-BE49-F238E27FC236}">
                    <a16:creationId xmlns:a16="http://schemas.microsoft.com/office/drawing/2014/main" id="{990E51CE-F12B-2479-C80D-83997319F28B}"/>
                  </a:ext>
                </a:extLst>
              </p:cNvPr>
              <p:cNvSpPr>
                <a:spLocks/>
              </p:cNvSpPr>
              <p:nvPr/>
            </p:nvSpPr>
            <p:spPr bwMode="auto">
              <a:xfrm rot="1800000">
                <a:off x="-1150436" y="3371952"/>
                <a:ext cx="239450" cy="275731"/>
              </a:xfrm>
              <a:custGeom>
                <a:avLst/>
                <a:gdLst>
                  <a:gd name="T0" fmla="*/ 0 w 139"/>
                  <a:gd name="T1" fmla="*/ 77 h 160"/>
                  <a:gd name="T2" fmla="*/ 0 w 139"/>
                  <a:gd name="T3" fmla="*/ 20 h 160"/>
                  <a:gd name="T4" fmla="*/ 18 w 139"/>
                  <a:gd name="T5" fmla="*/ 0 h 160"/>
                  <a:gd name="T6" fmla="*/ 31 w 139"/>
                  <a:gd name="T7" fmla="*/ 3 h 160"/>
                  <a:gd name="T8" fmla="*/ 125 w 139"/>
                  <a:gd name="T9" fmla="*/ 60 h 160"/>
                  <a:gd name="T10" fmla="*/ 131 w 139"/>
                  <a:gd name="T11" fmla="*/ 90 h 160"/>
                  <a:gd name="T12" fmla="*/ 125 w 139"/>
                  <a:gd name="T13" fmla="*/ 95 h 160"/>
                  <a:gd name="T14" fmla="*/ 31 w 139"/>
                  <a:gd name="T15" fmla="*/ 151 h 160"/>
                  <a:gd name="T16" fmla="*/ 0 w 139"/>
                  <a:gd name="T17" fmla="*/ 134 h 160"/>
                  <a:gd name="T18" fmla="*/ 0 w 139"/>
                  <a:gd name="T19" fmla="*/ 77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60">
                    <a:moveTo>
                      <a:pt x="0" y="77"/>
                    </a:moveTo>
                    <a:cubicBezTo>
                      <a:pt x="0" y="58"/>
                      <a:pt x="0" y="39"/>
                      <a:pt x="0" y="20"/>
                    </a:cubicBezTo>
                    <a:cubicBezTo>
                      <a:pt x="1" y="9"/>
                      <a:pt x="8" y="0"/>
                      <a:pt x="18" y="0"/>
                    </a:cubicBezTo>
                    <a:cubicBezTo>
                      <a:pt x="23" y="0"/>
                      <a:pt x="27" y="1"/>
                      <a:pt x="31" y="3"/>
                    </a:cubicBezTo>
                    <a:cubicBezTo>
                      <a:pt x="62" y="22"/>
                      <a:pt x="94" y="41"/>
                      <a:pt x="125" y="60"/>
                    </a:cubicBezTo>
                    <a:cubicBezTo>
                      <a:pt x="137" y="67"/>
                      <a:pt x="139" y="80"/>
                      <a:pt x="131" y="90"/>
                    </a:cubicBezTo>
                    <a:cubicBezTo>
                      <a:pt x="130" y="92"/>
                      <a:pt x="127" y="93"/>
                      <a:pt x="125" y="95"/>
                    </a:cubicBezTo>
                    <a:cubicBezTo>
                      <a:pt x="94" y="114"/>
                      <a:pt x="62" y="133"/>
                      <a:pt x="31" y="151"/>
                    </a:cubicBezTo>
                    <a:cubicBezTo>
                      <a:pt x="16" y="160"/>
                      <a:pt x="1" y="151"/>
                      <a:pt x="0" y="134"/>
                    </a:cubicBezTo>
                    <a:cubicBezTo>
                      <a:pt x="0" y="115"/>
                      <a:pt x="0" y="96"/>
                      <a:pt x="0" y="7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>
                <a:solidFill>
                  <a:srgbClr val="B45E08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480" name="Freeform 28">
                <a:extLst>
                  <a:ext uri="{FF2B5EF4-FFF2-40B4-BE49-F238E27FC236}">
                    <a16:creationId xmlns:a16="http://schemas.microsoft.com/office/drawing/2014/main" id="{FCA06252-5E45-5D01-4CCE-56430035D6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800000">
                <a:off x="-1223687" y="3275787"/>
                <a:ext cx="66756" cy="277908"/>
              </a:xfrm>
              <a:custGeom>
                <a:avLst/>
                <a:gdLst>
                  <a:gd name="T0" fmla="*/ 39 w 39"/>
                  <a:gd name="T1" fmla="*/ 80 h 161"/>
                  <a:gd name="T2" fmla="*/ 39 w 39"/>
                  <a:gd name="T3" fmla="*/ 137 h 161"/>
                  <a:gd name="T4" fmla="*/ 10 w 39"/>
                  <a:gd name="T5" fmla="*/ 154 h 161"/>
                  <a:gd name="T6" fmla="*/ 0 w 39"/>
                  <a:gd name="T7" fmla="*/ 137 h 161"/>
                  <a:gd name="T8" fmla="*/ 0 w 39"/>
                  <a:gd name="T9" fmla="*/ 22 h 161"/>
                  <a:gd name="T10" fmla="*/ 12 w 39"/>
                  <a:gd name="T11" fmla="*/ 3 h 161"/>
                  <a:gd name="T12" fmla="*/ 33 w 39"/>
                  <a:gd name="T13" fmla="*/ 7 h 161"/>
                  <a:gd name="T14" fmla="*/ 39 w 39"/>
                  <a:gd name="T15" fmla="*/ 22 h 161"/>
                  <a:gd name="T16" fmla="*/ 39 w 39"/>
                  <a:gd name="T17" fmla="*/ 8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161">
                    <a:moveTo>
                      <a:pt x="39" y="80"/>
                    </a:moveTo>
                    <a:cubicBezTo>
                      <a:pt x="39" y="99"/>
                      <a:pt x="39" y="118"/>
                      <a:pt x="39" y="137"/>
                    </a:cubicBezTo>
                    <a:cubicBezTo>
                      <a:pt x="39" y="152"/>
                      <a:pt x="24" y="161"/>
                      <a:pt x="10" y="154"/>
                    </a:cubicBezTo>
                    <a:cubicBezTo>
                      <a:pt x="3" y="151"/>
                      <a:pt x="0" y="144"/>
                      <a:pt x="0" y="137"/>
                    </a:cubicBezTo>
                    <a:cubicBezTo>
                      <a:pt x="0" y="98"/>
                      <a:pt x="0" y="60"/>
                      <a:pt x="0" y="22"/>
                    </a:cubicBezTo>
                    <a:cubicBezTo>
                      <a:pt x="0" y="13"/>
                      <a:pt x="4" y="7"/>
                      <a:pt x="12" y="3"/>
                    </a:cubicBezTo>
                    <a:cubicBezTo>
                      <a:pt x="19" y="0"/>
                      <a:pt x="27" y="2"/>
                      <a:pt x="33" y="7"/>
                    </a:cubicBezTo>
                    <a:cubicBezTo>
                      <a:pt x="37" y="11"/>
                      <a:pt x="39" y="16"/>
                      <a:pt x="39" y="22"/>
                    </a:cubicBezTo>
                    <a:cubicBezTo>
                      <a:pt x="39" y="41"/>
                      <a:pt x="39" y="61"/>
                      <a:pt x="39" y="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>
                <a:solidFill>
                  <a:srgbClr val="B45E08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</p:grpSp>
        <p:sp>
          <p:nvSpPr>
            <p:cNvPr id="475" name="Freeform 22">
              <a:extLst>
                <a:ext uri="{FF2B5EF4-FFF2-40B4-BE49-F238E27FC236}">
                  <a16:creationId xmlns:a16="http://schemas.microsoft.com/office/drawing/2014/main" id="{59D91CEC-DCC9-A27B-1A18-14E0A4CD403C}"/>
                </a:ext>
              </a:extLst>
            </p:cNvPr>
            <p:cNvSpPr>
              <a:spLocks noEditPoints="1"/>
            </p:cNvSpPr>
            <p:nvPr/>
          </p:nvSpPr>
          <p:spPr bwMode="auto">
            <a:xfrm rot="1800000">
              <a:off x="-1373188" y="3211911"/>
              <a:ext cx="600803" cy="535499"/>
            </a:xfrm>
            <a:custGeom>
              <a:avLst/>
              <a:gdLst>
                <a:gd name="T0" fmla="*/ 174 w 349"/>
                <a:gd name="T1" fmla="*/ 0 h 310"/>
                <a:gd name="T2" fmla="*/ 302 w 349"/>
                <a:gd name="T3" fmla="*/ 0 h 310"/>
                <a:gd name="T4" fmla="*/ 326 w 349"/>
                <a:gd name="T5" fmla="*/ 5 h 310"/>
                <a:gd name="T6" fmla="*/ 348 w 349"/>
                <a:gd name="T7" fmla="*/ 40 h 310"/>
                <a:gd name="T8" fmla="*/ 349 w 349"/>
                <a:gd name="T9" fmla="*/ 265 h 310"/>
                <a:gd name="T10" fmla="*/ 334 w 349"/>
                <a:gd name="T11" fmla="*/ 300 h 310"/>
                <a:gd name="T12" fmla="*/ 305 w 349"/>
                <a:gd name="T13" fmla="*/ 310 h 310"/>
                <a:gd name="T14" fmla="*/ 44 w 349"/>
                <a:gd name="T15" fmla="*/ 310 h 310"/>
                <a:gd name="T16" fmla="*/ 0 w 349"/>
                <a:gd name="T17" fmla="*/ 274 h 310"/>
                <a:gd name="T18" fmla="*/ 0 w 349"/>
                <a:gd name="T19" fmla="*/ 266 h 310"/>
                <a:gd name="T20" fmla="*/ 0 w 349"/>
                <a:gd name="T21" fmla="*/ 45 h 310"/>
                <a:gd name="T22" fmla="*/ 34 w 349"/>
                <a:gd name="T23" fmla="*/ 1 h 310"/>
                <a:gd name="T24" fmla="*/ 46 w 349"/>
                <a:gd name="T25" fmla="*/ 0 h 310"/>
                <a:gd name="T26" fmla="*/ 174 w 349"/>
                <a:gd name="T27" fmla="*/ 0 h 310"/>
                <a:gd name="T28" fmla="*/ 135 w 349"/>
                <a:gd name="T29" fmla="*/ 155 h 310"/>
                <a:gd name="T30" fmla="*/ 135 w 349"/>
                <a:gd name="T31" fmla="*/ 212 h 310"/>
                <a:gd name="T32" fmla="*/ 166 w 349"/>
                <a:gd name="T33" fmla="*/ 229 h 310"/>
                <a:gd name="T34" fmla="*/ 260 w 349"/>
                <a:gd name="T35" fmla="*/ 173 h 310"/>
                <a:gd name="T36" fmla="*/ 266 w 349"/>
                <a:gd name="T37" fmla="*/ 168 h 310"/>
                <a:gd name="T38" fmla="*/ 260 w 349"/>
                <a:gd name="T39" fmla="*/ 138 h 310"/>
                <a:gd name="T40" fmla="*/ 166 w 349"/>
                <a:gd name="T41" fmla="*/ 81 h 310"/>
                <a:gd name="T42" fmla="*/ 153 w 349"/>
                <a:gd name="T43" fmla="*/ 78 h 310"/>
                <a:gd name="T44" fmla="*/ 135 w 349"/>
                <a:gd name="T45" fmla="*/ 98 h 310"/>
                <a:gd name="T46" fmla="*/ 135 w 349"/>
                <a:gd name="T47" fmla="*/ 155 h 310"/>
                <a:gd name="T48" fmla="*/ 116 w 349"/>
                <a:gd name="T49" fmla="*/ 156 h 310"/>
                <a:gd name="T50" fmla="*/ 116 w 349"/>
                <a:gd name="T51" fmla="*/ 98 h 310"/>
                <a:gd name="T52" fmla="*/ 110 w 349"/>
                <a:gd name="T53" fmla="*/ 83 h 310"/>
                <a:gd name="T54" fmla="*/ 89 w 349"/>
                <a:gd name="T55" fmla="*/ 79 h 310"/>
                <a:gd name="T56" fmla="*/ 77 w 349"/>
                <a:gd name="T57" fmla="*/ 98 h 310"/>
                <a:gd name="T58" fmla="*/ 77 w 349"/>
                <a:gd name="T59" fmla="*/ 213 h 310"/>
                <a:gd name="T60" fmla="*/ 87 w 349"/>
                <a:gd name="T61" fmla="*/ 230 h 310"/>
                <a:gd name="T62" fmla="*/ 116 w 349"/>
                <a:gd name="T63" fmla="*/ 213 h 310"/>
                <a:gd name="T64" fmla="*/ 116 w 349"/>
                <a:gd name="T65" fmla="*/ 15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9" h="310">
                  <a:moveTo>
                    <a:pt x="174" y="0"/>
                  </a:moveTo>
                  <a:cubicBezTo>
                    <a:pt x="217" y="0"/>
                    <a:pt x="260" y="0"/>
                    <a:pt x="302" y="0"/>
                  </a:cubicBezTo>
                  <a:cubicBezTo>
                    <a:pt x="310" y="0"/>
                    <a:pt x="318" y="1"/>
                    <a:pt x="326" y="5"/>
                  </a:cubicBezTo>
                  <a:cubicBezTo>
                    <a:pt x="340" y="13"/>
                    <a:pt x="348" y="24"/>
                    <a:pt x="348" y="40"/>
                  </a:cubicBezTo>
                  <a:cubicBezTo>
                    <a:pt x="349" y="115"/>
                    <a:pt x="348" y="190"/>
                    <a:pt x="349" y="265"/>
                  </a:cubicBezTo>
                  <a:cubicBezTo>
                    <a:pt x="349" y="279"/>
                    <a:pt x="344" y="290"/>
                    <a:pt x="334" y="300"/>
                  </a:cubicBezTo>
                  <a:cubicBezTo>
                    <a:pt x="326" y="307"/>
                    <a:pt x="316" y="310"/>
                    <a:pt x="305" y="310"/>
                  </a:cubicBezTo>
                  <a:cubicBezTo>
                    <a:pt x="218" y="310"/>
                    <a:pt x="131" y="310"/>
                    <a:pt x="44" y="310"/>
                  </a:cubicBezTo>
                  <a:cubicBezTo>
                    <a:pt x="21" y="310"/>
                    <a:pt x="3" y="294"/>
                    <a:pt x="0" y="274"/>
                  </a:cubicBezTo>
                  <a:cubicBezTo>
                    <a:pt x="0" y="272"/>
                    <a:pt x="0" y="269"/>
                    <a:pt x="0" y="266"/>
                  </a:cubicBezTo>
                  <a:cubicBezTo>
                    <a:pt x="0" y="192"/>
                    <a:pt x="0" y="118"/>
                    <a:pt x="0" y="45"/>
                  </a:cubicBezTo>
                  <a:cubicBezTo>
                    <a:pt x="0" y="23"/>
                    <a:pt x="13" y="6"/>
                    <a:pt x="34" y="1"/>
                  </a:cubicBezTo>
                  <a:cubicBezTo>
                    <a:pt x="38" y="0"/>
                    <a:pt x="42" y="0"/>
                    <a:pt x="46" y="0"/>
                  </a:cubicBezTo>
                  <a:cubicBezTo>
                    <a:pt x="89" y="0"/>
                    <a:pt x="132" y="0"/>
                    <a:pt x="174" y="0"/>
                  </a:cubicBezTo>
                  <a:close/>
                  <a:moveTo>
                    <a:pt x="135" y="155"/>
                  </a:moveTo>
                  <a:cubicBezTo>
                    <a:pt x="135" y="174"/>
                    <a:pt x="135" y="193"/>
                    <a:pt x="135" y="212"/>
                  </a:cubicBezTo>
                  <a:cubicBezTo>
                    <a:pt x="136" y="229"/>
                    <a:pt x="151" y="238"/>
                    <a:pt x="166" y="229"/>
                  </a:cubicBezTo>
                  <a:cubicBezTo>
                    <a:pt x="197" y="211"/>
                    <a:pt x="229" y="192"/>
                    <a:pt x="260" y="173"/>
                  </a:cubicBezTo>
                  <a:cubicBezTo>
                    <a:pt x="262" y="171"/>
                    <a:pt x="265" y="170"/>
                    <a:pt x="266" y="168"/>
                  </a:cubicBezTo>
                  <a:cubicBezTo>
                    <a:pt x="274" y="158"/>
                    <a:pt x="272" y="145"/>
                    <a:pt x="260" y="138"/>
                  </a:cubicBezTo>
                  <a:cubicBezTo>
                    <a:pt x="229" y="119"/>
                    <a:pt x="197" y="100"/>
                    <a:pt x="166" y="81"/>
                  </a:cubicBezTo>
                  <a:cubicBezTo>
                    <a:pt x="162" y="79"/>
                    <a:pt x="158" y="78"/>
                    <a:pt x="153" y="78"/>
                  </a:cubicBezTo>
                  <a:cubicBezTo>
                    <a:pt x="143" y="78"/>
                    <a:pt x="136" y="87"/>
                    <a:pt x="135" y="98"/>
                  </a:cubicBezTo>
                  <a:cubicBezTo>
                    <a:pt x="135" y="117"/>
                    <a:pt x="135" y="136"/>
                    <a:pt x="135" y="155"/>
                  </a:cubicBezTo>
                  <a:close/>
                  <a:moveTo>
                    <a:pt x="116" y="156"/>
                  </a:moveTo>
                  <a:cubicBezTo>
                    <a:pt x="116" y="137"/>
                    <a:pt x="116" y="117"/>
                    <a:pt x="116" y="98"/>
                  </a:cubicBezTo>
                  <a:cubicBezTo>
                    <a:pt x="116" y="92"/>
                    <a:pt x="114" y="87"/>
                    <a:pt x="110" y="83"/>
                  </a:cubicBezTo>
                  <a:cubicBezTo>
                    <a:pt x="104" y="78"/>
                    <a:pt x="96" y="76"/>
                    <a:pt x="89" y="79"/>
                  </a:cubicBezTo>
                  <a:cubicBezTo>
                    <a:pt x="81" y="83"/>
                    <a:pt x="77" y="89"/>
                    <a:pt x="77" y="98"/>
                  </a:cubicBezTo>
                  <a:cubicBezTo>
                    <a:pt x="77" y="136"/>
                    <a:pt x="77" y="174"/>
                    <a:pt x="77" y="213"/>
                  </a:cubicBezTo>
                  <a:cubicBezTo>
                    <a:pt x="77" y="220"/>
                    <a:pt x="80" y="227"/>
                    <a:pt x="87" y="230"/>
                  </a:cubicBezTo>
                  <a:cubicBezTo>
                    <a:pt x="101" y="237"/>
                    <a:pt x="116" y="228"/>
                    <a:pt x="116" y="213"/>
                  </a:cubicBezTo>
                  <a:cubicBezTo>
                    <a:pt x="116" y="194"/>
                    <a:pt x="116" y="175"/>
                    <a:pt x="116" y="156"/>
                  </a:cubicBezTo>
                  <a:close/>
                </a:path>
              </a:pathLst>
            </a:custGeom>
            <a:solidFill>
              <a:schemeClr val="accent2"/>
            </a:solidFill>
            <a:ln w="2540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76" name="Freeform 23">
              <a:extLst>
                <a:ext uri="{FF2B5EF4-FFF2-40B4-BE49-F238E27FC236}">
                  <a16:creationId xmlns:a16="http://schemas.microsoft.com/office/drawing/2014/main" id="{0CE99164-1748-6CAD-DDE3-A023C36D5CDD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-795503" y="3418600"/>
              <a:ext cx="301853" cy="574682"/>
            </a:xfrm>
            <a:custGeom>
              <a:avLst/>
              <a:gdLst>
                <a:gd name="T0" fmla="*/ 0 w 175"/>
                <a:gd name="T1" fmla="*/ 255 h 333"/>
                <a:gd name="T2" fmla="*/ 0 w 175"/>
                <a:gd name="T3" fmla="*/ 100 h 333"/>
                <a:gd name="T4" fmla="*/ 27 w 175"/>
                <a:gd name="T5" fmla="*/ 100 h 333"/>
                <a:gd name="T6" fmla="*/ 35 w 175"/>
                <a:gd name="T7" fmla="*/ 97 h 333"/>
                <a:gd name="T8" fmla="*/ 141 w 175"/>
                <a:gd name="T9" fmla="*/ 9 h 333"/>
                <a:gd name="T10" fmla="*/ 170 w 175"/>
                <a:gd name="T11" fmla="*/ 11 h 333"/>
                <a:gd name="T12" fmla="*/ 174 w 175"/>
                <a:gd name="T13" fmla="*/ 20 h 333"/>
                <a:gd name="T14" fmla="*/ 174 w 175"/>
                <a:gd name="T15" fmla="*/ 25 h 333"/>
                <a:gd name="T16" fmla="*/ 174 w 175"/>
                <a:gd name="T17" fmla="*/ 310 h 333"/>
                <a:gd name="T18" fmla="*/ 166 w 175"/>
                <a:gd name="T19" fmla="*/ 329 h 333"/>
                <a:gd name="T20" fmla="*/ 148 w 175"/>
                <a:gd name="T21" fmla="*/ 330 h 333"/>
                <a:gd name="T22" fmla="*/ 138 w 175"/>
                <a:gd name="T23" fmla="*/ 325 h 333"/>
                <a:gd name="T24" fmla="*/ 36 w 175"/>
                <a:gd name="T25" fmla="*/ 257 h 333"/>
                <a:gd name="T26" fmla="*/ 29 w 175"/>
                <a:gd name="T27" fmla="*/ 255 h 333"/>
                <a:gd name="T28" fmla="*/ 0 w 175"/>
                <a:gd name="T29" fmla="*/ 255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5" h="333">
                  <a:moveTo>
                    <a:pt x="0" y="255"/>
                  </a:moveTo>
                  <a:cubicBezTo>
                    <a:pt x="0" y="203"/>
                    <a:pt x="0" y="152"/>
                    <a:pt x="0" y="100"/>
                  </a:cubicBezTo>
                  <a:cubicBezTo>
                    <a:pt x="9" y="100"/>
                    <a:pt x="18" y="100"/>
                    <a:pt x="27" y="100"/>
                  </a:cubicBezTo>
                  <a:cubicBezTo>
                    <a:pt x="30" y="100"/>
                    <a:pt x="33" y="99"/>
                    <a:pt x="35" y="97"/>
                  </a:cubicBezTo>
                  <a:cubicBezTo>
                    <a:pt x="70" y="68"/>
                    <a:pt x="106" y="38"/>
                    <a:pt x="141" y="9"/>
                  </a:cubicBezTo>
                  <a:cubicBezTo>
                    <a:pt x="151" y="0"/>
                    <a:pt x="163" y="1"/>
                    <a:pt x="170" y="11"/>
                  </a:cubicBezTo>
                  <a:cubicBezTo>
                    <a:pt x="172" y="13"/>
                    <a:pt x="173" y="17"/>
                    <a:pt x="174" y="20"/>
                  </a:cubicBezTo>
                  <a:cubicBezTo>
                    <a:pt x="175" y="21"/>
                    <a:pt x="174" y="23"/>
                    <a:pt x="174" y="25"/>
                  </a:cubicBezTo>
                  <a:cubicBezTo>
                    <a:pt x="174" y="120"/>
                    <a:pt x="174" y="215"/>
                    <a:pt x="174" y="310"/>
                  </a:cubicBezTo>
                  <a:cubicBezTo>
                    <a:pt x="174" y="318"/>
                    <a:pt x="172" y="324"/>
                    <a:pt x="166" y="329"/>
                  </a:cubicBezTo>
                  <a:cubicBezTo>
                    <a:pt x="160" y="333"/>
                    <a:pt x="154" y="333"/>
                    <a:pt x="148" y="330"/>
                  </a:cubicBezTo>
                  <a:cubicBezTo>
                    <a:pt x="144" y="329"/>
                    <a:pt x="141" y="327"/>
                    <a:pt x="138" y="325"/>
                  </a:cubicBezTo>
                  <a:cubicBezTo>
                    <a:pt x="104" y="302"/>
                    <a:pt x="70" y="279"/>
                    <a:pt x="36" y="257"/>
                  </a:cubicBezTo>
                  <a:cubicBezTo>
                    <a:pt x="34" y="256"/>
                    <a:pt x="31" y="255"/>
                    <a:pt x="29" y="255"/>
                  </a:cubicBezTo>
                  <a:cubicBezTo>
                    <a:pt x="19" y="255"/>
                    <a:pt x="10" y="255"/>
                    <a:pt x="0" y="255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77" name="Freeform 24">
              <a:extLst>
                <a:ext uri="{FF2B5EF4-FFF2-40B4-BE49-F238E27FC236}">
                  <a16:creationId xmlns:a16="http://schemas.microsoft.com/office/drawing/2014/main" id="{CB625B8C-FBB5-3F9A-3F67-C2F44253B1D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-986914" y="3048000"/>
              <a:ext cx="401261" cy="264121"/>
            </a:xfrm>
            <a:custGeom>
              <a:avLst/>
              <a:gdLst>
                <a:gd name="T0" fmla="*/ 175 w 233"/>
                <a:gd name="T1" fmla="*/ 78 h 153"/>
                <a:gd name="T2" fmla="*/ 194 w 233"/>
                <a:gd name="T3" fmla="*/ 78 h 153"/>
                <a:gd name="T4" fmla="*/ 218 w 233"/>
                <a:gd name="T5" fmla="*/ 86 h 153"/>
                <a:gd name="T6" fmla="*/ 233 w 233"/>
                <a:gd name="T7" fmla="*/ 114 h 153"/>
                <a:gd name="T8" fmla="*/ 233 w 233"/>
                <a:gd name="T9" fmla="*/ 153 h 153"/>
                <a:gd name="T10" fmla="*/ 224 w 233"/>
                <a:gd name="T11" fmla="*/ 146 h 153"/>
                <a:gd name="T12" fmla="*/ 193 w 233"/>
                <a:gd name="T13" fmla="*/ 136 h 153"/>
                <a:gd name="T14" fmla="*/ 84 w 233"/>
                <a:gd name="T15" fmla="*/ 136 h 153"/>
                <a:gd name="T16" fmla="*/ 79 w 233"/>
                <a:gd name="T17" fmla="*/ 136 h 153"/>
                <a:gd name="T18" fmla="*/ 79 w 233"/>
                <a:gd name="T19" fmla="*/ 115 h 153"/>
                <a:gd name="T20" fmla="*/ 108 w 233"/>
                <a:gd name="T21" fmla="*/ 79 h 153"/>
                <a:gd name="T22" fmla="*/ 129 w 233"/>
                <a:gd name="T23" fmla="*/ 78 h 153"/>
                <a:gd name="T24" fmla="*/ 136 w 233"/>
                <a:gd name="T25" fmla="*/ 78 h 153"/>
                <a:gd name="T26" fmla="*/ 137 w 233"/>
                <a:gd name="T27" fmla="*/ 74 h 153"/>
                <a:gd name="T28" fmla="*/ 137 w 233"/>
                <a:gd name="T29" fmla="*/ 46 h 153"/>
                <a:gd name="T30" fmla="*/ 130 w 233"/>
                <a:gd name="T31" fmla="*/ 39 h 153"/>
                <a:gd name="T32" fmla="*/ 23 w 233"/>
                <a:gd name="T33" fmla="*/ 39 h 153"/>
                <a:gd name="T34" fmla="*/ 13 w 233"/>
                <a:gd name="T35" fmla="*/ 37 h 153"/>
                <a:gd name="T36" fmla="*/ 1 w 233"/>
                <a:gd name="T37" fmla="*/ 17 h 153"/>
                <a:gd name="T38" fmla="*/ 18 w 233"/>
                <a:gd name="T39" fmla="*/ 0 h 153"/>
                <a:gd name="T40" fmla="*/ 23 w 233"/>
                <a:gd name="T41" fmla="*/ 0 h 153"/>
                <a:gd name="T42" fmla="*/ 130 w 233"/>
                <a:gd name="T43" fmla="*/ 0 h 153"/>
                <a:gd name="T44" fmla="*/ 173 w 233"/>
                <a:gd name="T45" fmla="*/ 29 h 153"/>
                <a:gd name="T46" fmla="*/ 175 w 233"/>
                <a:gd name="T47" fmla="*/ 45 h 153"/>
                <a:gd name="T48" fmla="*/ 175 w 233"/>
                <a:gd name="T49" fmla="*/ 74 h 153"/>
                <a:gd name="T50" fmla="*/ 175 w 233"/>
                <a:gd name="T51" fmla="*/ 7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3" h="153">
                  <a:moveTo>
                    <a:pt x="175" y="78"/>
                  </a:moveTo>
                  <a:cubicBezTo>
                    <a:pt x="182" y="78"/>
                    <a:pt x="188" y="78"/>
                    <a:pt x="194" y="78"/>
                  </a:cubicBezTo>
                  <a:cubicBezTo>
                    <a:pt x="203" y="78"/>
                    <a:pt x="211" y="80"/>
                    <a:pt x="218" y="86"/>
                  </a:cubicBezTo>
                  <a:cubicBezTo>
                    <a:pt x="227" y="93"/>
                    <a:pt x="233" y="102"/>
                    <a:pt x="233" y="114"/>
                  </a:cubicBezTo>
                  <a:cubicBezTo>
                    <a:pt x="233" y="127"/>
                    <a:pt x="233" y="140"/>
                    <a:pt x="233" y="153"/>
                  </a:cubicBezTo>
                  <a:cubicBezTo>
                    <a:pt x="230" y="150"/>
                    <a:pt x="227" y="148"/>
                    <a:pt x="224" y="146"/>
                  </a:cubicBezTo>
                  <a:cubicBezTo>
                    <a:pt x="215" y="140"/>
                    <a:pt x="205" y="136"/>
                    <a:pt x="193" y="136"/>
                  </a:cubicBezTo>
                  <a:cubicBezTo>
                    <a:pt x="157" y="136"/>
                    <a:pt x="120" y="136"/>
                    <a:pt x="84" y="136"/>
                  </a:cubicBezTo>
                  <a:cubicBezTo>
                    <a:pt x="82" y="136"/>
                    <a:pt x="81" y="136"/>
                    <a:pt x="79" y="136"/>
                  </a:cubicBezTo>
                  <a:cubicBezTo>
                    <a:pt x="79" y="129"/>
                    <a:pt x="79" y="122"/>
                    <a:pt x="79" y="115"/>
                  </a:cubicBezTo>
                  <a:cubicBezTo>
                    <a:pt x="79" y="98"/>
                    <a:pt x="92" y="83"/>
                    <a:pt x="108" y="79"/>
                  </a:cubicBezTo>
                  <a:cubicBezTo>
                    <a:pt x="115" y="78"/>
                    <a:pt x="122" y="78"/>
                    <a:pt x="129" y="78"/>
                  </a:cubicBezTo>
                  <a:cubicBezTo>
                    <a:pt x="131" y="78"/>
                    <a:pt x="134" y="78"/>
                    <a:pt x="136" y="78"/>
                  </a:cubicBezTo>
                  <a:cubicBezTo>
                    <a:pt x="137" y="76"/>
                    <a:pt x="137" y="75"/>
                    <a:pt x="137" y="74"/>
                  </a:cubicBezTo>
                  <a:cubicBezTo>
                    <a:pt x="137" y="65"/>
                    <a:pt x="137" y="55"/>
                    <a:pt x="137" y="46"/>
                  </a:cubicBezTo>
                  <a:cubicBezTo>
                    <a:pt x="137" y="40"/>
                    <a:pt x="135" y="39"/>
                    <a:pt x="130" y="39"/>
                  </a:cubicBezTo>
                  <a:cubicBezTo>
                    <a:pt x="94" y="39"/>
                    <a:pt x="58" y="39"/>
                    <a:pt x="23" y="39"/>
                  </a:cubicBezTo>
                  <a:cubicBezTo>
                    <a:pt x="19" y="39"/>
                    <a:pt x="16" y="38"/>
                    <a:pt x="13" y="37"/>
                  </a:cubicBezTo>
                  <a:cubicBezTo>
                    <a:pt x="5" y="34"/>
                    <a:pt x="0" y="25"/>
                    <a:pt x="1" y="17"/>
                  </a:cubicBezTo>
                  <a:cubicBezTo>
                    <a:pt x="3" y="8"/>
                    <a:pt x="9" y="1"/>
                    <a:pt x="18" y="0"/>
                  </a:cubicBezTo>
                  <a:cubicBezTo>
                    <a:pt x="20" y="0"/>
                    <a:pt x="21" y="0"/>
                    <a:pt x="23" y="0"/>
                  </a:cubicBezTo>
                  <a:cubicBezTo>
                    <a:pt x="59" y="0"/>
                    <a:pt x="95" y="0"/>
                    <a:pt x="130" y="0"/>
                  </a:cubicBezTo>
                  <a:cubicBezTo>
                    <a:pt x="151" y="0"/>
                    <a:pt x="167" y="13"/>
                    <a:pt x="173" y="29"/>
                  </a:cubicBezTo>
                  <a:cubicBezTo>
                    <a:pt x="175" y="34"/>
                    <a:pt x="175" y="40"/>
                    <a:pt x="175" y="45"/>
                  </a:cubicBezTo>
                  <a:cubicBezTo>
                    <a:pt x="176" y="55"/>
                    <a:pt x="175" y="64"/>
                    <a:pt x="175" y="74"/>
                  </a:cubicBezTo>
                  <a:cubicBezTo>
                    <a:pt x="175" y="75"/>
                    <a:pt x="175" y="76"/>
                    <a:pt x="175" y="78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78" name="Freeform 6">
              <a:extLst>
                <a:ext uri="{FF2B5EF4-FFF2-40B4-BE49-F238E27FC236}">
                  <a16:creationId xmlns:a16="http://schemas.microsoft.com/office/drawing/2014/main" id="{6A4D82A6-E208-FFD2-548A-2518680268A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612915" y="3091705"/>
              <a:ext cx="328767" cy="329224"/>
            </a:xfrm>
            <a:custGeom>
              <a:avLst/>
              <a:gdLst>
                <a:gd name="T0" fmla="*/ 0 w 302"/>
                <a:gd name="T1" fmla="*/ 156 h 303"/>
                <a:gd name="T2" fmla="*/ 6 w 302"/>
                <a:gd name="T3" fmla="*/ 155 h 303"/>
                <a:gd name="T4" fmla="*/ 43 w 302"/>
                <a:gd name="T5" fmla="*/ 155 h 303"/>
                <a:gd name="T6" fmla="*/ 47 w 302"/>
                <a:gd name="T7" fmla="*/ 151 h 303"/>
                <a:gd name="T8" fmla="*/ 94 w 302"/>
                <a:gd name="T9" fmla="*/ 56 h 303"/>
                <a:gd name="T10" fmla="*/ 187 w 302"/>
                <a:gd name="T11" fmla="*/ 6 h 303"/>
                <a:gd name="T12" fmla="*/ 282 w 302"/>
                <a:gd name="T13" fmla="*/ 18 h 303"/>
                <a:gd name="T14" fmla="*/ 302 w 302"/>
                <a:gd name="T15" fmla="*/ 30 h 303"/>
                <a:gd name="T16" fmla="*/ 275 w 302"/>
                <a:gd name="T17" fmla="*/ 31 h 303"/>
                <a:gd name="T18" fmla="*/ 220 w 302"/>
                <a:gd name="T19" fmla="*/ 41 h 303"/>
                <a:gd name="T20" fmla="*/ 170 w 302"/>
                <a:gd name="T21" fmla="*/ 89 h 303"/>
                <a:gd name="T22" fmla="*/ 166 w 302"/>
                <a:gd name="T23" fmla="*/ 141 h 303"/>
                <a:gd name="T24" fmla="*/ 167 w 302"/>
                <a:gd name="T25" fmla="*/ 153 h 303"/>
                <a:gd name="T26" fmla="*/ 222 w 302"/>
                <a:gd name="T27" fmla="*/ 153 h 303"/>
                <a:gd name="T28" fmla="*/ 223 w 302"/>
                <a:gd name="T29" fmla="*/ 154 h 303"/>
                <a:gd name="T30" fmla="*/ 112 w 302"/>
                <a:gd name="T31" fmla="*/ 303 h 303"/>
                <a:gd name="T32" fmla="*/ 0 w 302"/>
                <a:gd name="T33" fmla="*/ 15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2" h="303">
                  <a:moveTo>
                    <a:pt x="0" y="156"/>
                  </a:moveTo>
                  <a:cubicBezTo>
                    <a:pt x="3" y="155"/>
                    <a:pt x="4" y="155"/>
                    <a:pt x="6" y="155"/>
                  </a:cubicBezTo>
                  <a:cubicBezTo>
                    <a:pt x="18" y="155"/>
                    <a:pt x="31" y="155"/>
                    <a:pt x="43" y="155"/>
                  </a:cubicBezTo>
                  <a:cubicBezTo>
                    <a:pt x="46" y="155"/>
                    <a:pt x="47" y="154"/>
                    <a:pt x="47" y="151"/>
                  </a:cubicBezTo>
                  <a:cubicBezTo>
                    <a:pt x="53" y="114"/>
                    <a:pt x="68" y="82"/>
                    <a:pt x="94" y="56"/>
                  </a:cubicBezTo>
                  <a:cubicBezTo>
                    <a:pt x="119" y="29"/>
                    <a:pt x="151" y="13"/>
                    <a:pt x="187" y="6"/>
                  </a:cubicBezTo>
                  <a:cubicBezTo>
                    <a:pt x="220" y="0"/>
                    <a:pt x="252" y="4"/>
                    <a:pt x="282" y="18"/>
                  </a:cubicBezTo>
                  <a:cubicBezTo>
                    <a:pt x="289" y="21"/>
                    <a:pt x="295" y="25"/>
                    <a:pt x="302" y="30"/>
                  </a:cubicBezTo>
                  <a:cubicBezTo>
                    <a:pt x="293" y="30"/>
                    <a:pt x="284" y="30"/>
                    <a:pt x="275" y="31"/>
                  </a:cubicBezTo>
                  <a:cubicBezTo>
                    <a:pt x="256" y="32"/>
                    <a:pt x="238" y="35"/>
                    <a:pt x="220" y="41"/>
                  </a:cubicBezTo>
                  <a:cubicBezTo>
                    <a:pt x="197" y="49"/>
                    <a:pt x="178" y="64"/>
                    <a:pt x="170" y="89"/>
                  </a:cubicBezTo>
                  <a:cubicBezTo>
                    <a:pt x="164" y="106"/>
                    <a:pt x="164" y="123"/>
                    <a:pt x="166" y="141"/>
                  </a:cubicBezTo>
                  <a:cubicBezTo>
                    <a:pt x="166" y="145"/>
                    <a:pt x="166" y="148"/>
                    <a:pt x="167" y="153"/>
                  </a:cubicBezTo>
                  <a:cubicBezTo>
                    <a:pt x="186" y="153"/>
                    <a:pt x="204" y="153"/>
                    <a:pt x="222" y="153"/>
                  </a:cubicBezTo>
                  <a:cubicBezTo>
                    <a:pt x="222" y="153"/>
                    <a:pt x="223" y="154"/>
                    <a:pt x="223" y="154"/>
                  </a:cubicBezTo>
                  <a:cubicBezTo>
                    <a:pt x="186" y="204"/>
                    <a:pt x="149" y="253"/>
                    <a:pt x="112" y="303"/>
                  </a:cubicBezTo>
                  <a:cubicBezTo>
                    <a:pt x="75" y="254"/>
                    <a:pt x="38" y="205"/>
                    <a:pt x="0" y="156"/>
                  </a:cubicBezTo>
                  <a:close/>
                </a:path>
              </a:pathLst>
            </a:custGeom>
            <a:solidFill>
              <a:schemeClr val="accent5"/>
            </a:solidFill>
            <a:ln w="2540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81862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Evidence Supports Video Assessment of TD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23662C-7264-4338-81B2-64A2341EF0F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A3CD7C-821F-5385-0B69-D4994B262F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b="0" cap="all" dirty="0"/>
              <a:t>helpful Practices for Tardive Dyskinesia Care via Telemedicine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99C4E6-8E51-19C1-2805-796BDF735ED0}"/>
              </a:ext>
            </a:extLst>
          </p:cNvPr>
          <p:cNvSpPr txBox="1"/>
          <p:nvPr/>
        </p:nvSpPr>
        <p:spPr>
          <a:xfrm>
            <a:off x="977900" y="6120711"/>
            <a:ext cx="10574338" cy="41546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800" b="1" dirty="0">
                <a:solidFill>
                  <a:schemeClr val="accent1"/>
                </a:solidFill>
              </a:rPr>
              <a:t>1. </a:t>
            </a:r>
            <a:r>
              <a:rPr lang="en-US" sz="800" dirty="0"/>
              <a:t>Amarendran V, et al. </a:t>
            </a:r>
            <a:r>
              <a:rPr lang="en-US" sz="800" i="1" dirty="0"/>
              <a:t>Telemed J E Health</a:t>
            </a:r>
            <a:r>
              <a:rPr lang="en-US" sz="800" dirty="0"/>
              <a:t>. 2011;17(3):223-225. </a:t>
            </a:r>
            <a:r>
              <a:rPr lang="en-US" sz="800" b="1" dirty="0">
                <a:solidFill>
                  <a:schemeClr val="accent1"/>
                </a:solidFill>
              </a:rPr>
              <a:t>2. </a:t>
            </a:r>
            <a:r>
              <a:rPr lang="en-US" sz="800" dirty="0"/>
              <a:t>Hatcher-Martin JM, et al. </a:t>
            </a:r>
            <a:r>
              <a:rPr lang="en-US" sz="800" i="1" dirty="0"/>
              <a:t>Neurology</a:t>
            </a:r>
            <a:r>
              <a:rPr lang="en-US" sz="800" dirty="0"/>
              <a:t>. 2020;94(1):30-38.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B1E1B1E-AA4A-AD0B-D077-9242D998FE92}"/>
              </a:ext>
            </a:extLst>
          </p:cNvPr>
          <p:cNvGrpSpPr/>
          <p:nvPr/>
        </p:nvGrpSpPr>
        <p:grpSpPr>
          <a:xfrm>
            <a:off x="2405062" y="1701800"/>
            <a:ext cx="3219450" cy="4099183"/>
            <a:chOff x="2405062" y="1701800"/>
            <a:chExt cx="3219450" cy="4099183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AF24A48-92B2-13FD-FA84-0993293B339A}"/>
                </a:ext>
              </a:extLst>
            </p:cNvPr>
            <p:cNvGrpSpPr/>
            <p:nvPr/>
          </p:nvGrpSpPr>
          <p:grpSpPr>
            <a:xfrm>
              <a:off x="3872203" y="2382950"/>
              <a:ext cx="315101" cy="625815"/>
              <a:chOff x="-6634351" y="5060258"/>
              <a:chExt cx="684213" cy="1358900"/>
            </a:xfrm>
            <a:solidFill>
              <a:srgbClr val="CADBE0"/>
            </a:solidFill>
          </p:grpSpPr>
          <p:sp>
            <p:nvSpPr>
              <p:cNvPr id="49" name="Freeform 46">
                <a:extLst>
                  <a:ext uri="{FF2B5EF4-FFF2-40B4-BE49-F238E27FC236}">
                    <a16:creationId xmlns:a16="http://schemas.microsoft.com/office/drawing/2014/main" id="{C87F8672-6B11-20A0-A9A0-C814C35FF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34351" y="5261870"/>
                <a:ext cx="684213" cy="1157288"/>
              </a:xfrm>
              <a:custGeom>
                <a:avLst/>
                <a:gdLst>
                  <a:gd name="T0" fmla="*/ 102 w 206"/>
                  <a:gd name="T1" fmla="*/ 184 h 348"/>
                  <a:gd name="T2" fmla="*/ 100 w 206"/>
                  <a:gd name="T3" fmla="*/ 185 h 348"/>
                  <a:gd name="T4" fmla="*/ 63 w 206"/>
                  <a:gd name="T5" fmla="*/ 195 h 348"/>
                  <a:gd name="T6" fmla="*/ 60 w 206"/>
                  <a:gd name="T7" fmla="*/ 198 h 348"/>
                  <a:gd name="T8" fmla="*/ 42 w 206"/>
                  <a:gd name="T9" fmla="*/ 286 h 348"/>
                  <a:gd name="T10" fmla="*/ 18 w 206"/>
                  <a:gd name="T11" fmla="*/ 302 h 348"/>
                  <a:gd name="T12" fmla="*/ 2 w 206"/>
                  <a:gd name="T13" fmla="*/ 278 h 348"/>
                  <a:gd name="T14" fmla="*/ 23 w 206"/>
                  <a:gd name="T15" fmla="*/ 175 h 348"/>
                  <a:gd name="T16" fmla="*/ 37 w 206"/>
                  <a:gd name="T17" fmla="*/ 160 h 348"/>
                  <a:gd name="T18" fmla="*/ 84 w 206"/>
                  <a:gd name="T19" fmla="*/ 141 h 348"/>
                  <a:gd name="T20" fmla="*/ 86 w 206"/>
                  <a:gd name="T21" fmla="*/ 140 h 348"/>
                  <a:gd name="T22" fmla="*/ 85 w 206"/>
                  <a:gd name="T23" fmla="*/ 138 h 348"/>
                  <a:gd name="T24" fmla="*/ 73 w 206"/>
                  <a:gd name="T25" fmla="*/ 103 h 348"/>
                  <a:gd name="T26" fmla="*/ 70 w 206"/>
                  <a:gd name="T27" fmla="*/ 101 h 348"/>
                  <a:gd name="T28" fmla="*/ 25 w 206"/>
                  <a:gd name="T29" fmla="*/ 94 h 348"/>
                  <a:gd name="T30" fmla="*/ 13 w 206"/>
                  <a:gd name="T31" fmla="*/ 78 h 348"/>
                  <a:gd name="T32" fmla="*/ 26 w 206"/>
                  <a:gd name="T33" fmla="*/ 64 h 348"/>
                  <a:gd name="T34" fmla="*/ 42 w 206"/>
                  <a:gd name="T35" fmla="*/ 66 h 348"/>
                  <a:gd name="T36" fmla="*/ 60 w 206"/>
                  <a:gd name="T37" fmla="*/ 68 h 348"/>
                  <a:gd name="T38" fmla="*/ 61 w 206"/>
                  <a:gd name="T39" fmla="*/ 68 h 348"/>
                  <a:gd name="T40" fmla="*/ 60 w 206"/>
                  <a:gd name="T41" fmla="*/ 67 h 348"/>
                  <a:gd name="T42" fmla="*/ 53 w 206"/>
                  <a:gd name="T43" fmla="*/ 38 h 348"/>
                  <a:gd name="T44" fmla="*/ 52 w 206"/>
                  <a:gd name="T45" fmla="*/ 25 h 348"/>
                  <a:gd name="T46" fmla="*/ 66 w 206"/>
                  <a:gd name="T47" fmla="*/ 7 h 348"/>
                  <a:gd name="T48" fmla="*/ 90 w 206"/>
                  <a:gd name="T49" fmla="*/ 0 h 348"/>
                  <a:gd name="T50" fmla="*/ 154 w 206"/>
                  <a:gd name="T51" fmla="*/ 1 h 348"/>
                  <a:gd name="T52" fmla="*/ 163 w 206"/>
                  <a:gd name="T53" fmla="*/ 1 h 348"/>
                  <a:gd name="T54" fmla="*/ 175 w 206"/>
                  <a:gd name="T55" fmla="*/ 12 h 348"/>
                  <a:gd name="T56" fmla="*/ 200 w 206"/>
                  <a:gd name="T57" fmla="*/ 68 h 348"/>
                  <a:gd name="T58" fmla="*/ 205 w 206"/>
                  <a:gd name="T59" fmla="*/ 82 h 348"/>
                  <a:gd name="T60" fmla="*/ 194 w 206"/>
                  <a:gd name="T61" fmla="*/ 99 h 348"/>
                  <a:gd name="T62" fmla="*/ 175 w 206"/>
                  <a:gd name="T63" fmla="*/ 91 h 348"/>
                  <a:gd name="T64" fmla="*/ 164 w 206"/>
                  <a:gd name="T65" fmla="*/ 69 h 348"/>
                  <a:gd name="T66" fmla="*/ 150 w 206"/>
                  <a:gd name="T67" fmla="*/ 35 h 348"/>
                  <a:gd name="T68" fmla="*/ 147 w 206"/>
                  <a:gd name="T69" fmla="*/ 33 h 348"/>
                  <a:gd name="T70" fmla="*/ 128 w 206"/>
                  <a:gd name="T71" fmla="*/ 33 h 348"/>
                  <a:gd name="T72" fmla="*/ 129 w 206"/>
                  <a:gd name="T73" fmla="*/ 36 h 348"/>
                  <a:gd name="T74" fmla="*/ 161 w 206"/>
                  <a:gd name="T75" fmla="*/ 138 h 348"/>
                  <a:gd name="T76" fmla="*/ 159 w 206"/>
                  <a:gd name="T77" fmla="*/ 172 h 348"/>
                  <a:gd name="T78" fmla="*/ 132 w 206"/>
                  <a:gd name="T79" fmla="*/ 229 h 348"/>
                  <a:gd name="T80" fmla="*/ 131 w 206"/>
                  <a:gd name="T81" fmla="*/ 234 h 348"/>
                  <a:gd name="T82" fmla="*/ 150 w 206"/>
                  <a:gd name="T83" fmla="*/ 322 h 348"/>
                  <a:gd name="T84" fmla="*/ 135 w 206"/>
                  <a:gd name="T85" fmla="*/ 345 h 348"/>
                  <a:gd name="T86" fmla="*/ 110 w 206"/>
                  <a:gd name="T87" fmla="*/ 332 h 348"/>
                  <a:gd name="T88" fmla="*/ 101 w 206"/>
                  <a:gd name="T89" fmla="*/ 294 h 348"/>
                  <a:gd name="T90" fmla="*/ 87 w 206"/>
                  <a:gd name="T91" fmla="*/ 238 h 348"/>
                  <a:gd name="T92" fmla="*/ 88 w 206"/>
                  <a:gd name="T93" fmla="*/ 222 h 348"/>
                  <a:gd name="T94" fmla="*/ 101 w 206"/>
                  <a:gd name="T95" fmla="*/ 187 h 348"/>
                  <a:gd name="T96" fmla="*/ 102 w 206"/>
                  <a:gd name="T97" fmla="*/ 184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6" h="348">
                    <a:moveTo>
                      <a:pt x="102" y="184"/>
                    </a:moveTo>
                    <a:cubicBezTo>
                      <a:pt x="101" y="185"/>
                      <a:pt x="100" y="185"/>
                      <a:pt x="100" y="185"/>
                    </a:cubicBezTo>
                    <a:cubicBezTo>
                      <a:pt x="87" y="188"/>
                      <a:pt x="75" y="192"/>
                      <a:pt x="63" y="195"/>
                    </a:cubicBezTo>
                    <a:cubicBezTo>
                      <a:pt x="61" y="195"/>
                      <a:pt x="60" y="196"/>
                      <a:pt x="60" y="198"/>
                    </a:cubicBezTo>
                    <a:cubicBezTo>
                      <a:pt x="54" y="227"/>
                      <a:pt x="48" y="256"/>
                      <a:pt x="42" y="286"/>
                    </a:cubicBezTo>
                    <a:cubicBezTo>
                      <a:pt x="39" y="297"/>
                      <a:pt x="29" y="304"/>
                      <a:pt x="18" y="302"/>
                    </a:cubicBezTo>
                    <a:cubicBezTo>
                      <a:pt x="7" y="299"/>
                      <a:pt x="0" y="289"/>
                      <a:pt x="2" y="278"/>
                    </a:cubicBezTo>
                    <a:cubicBezTo>
                      <a:pt x="9" y="243"/>
                      <a:pt x="16" y="209"/>
                      <a:pt x="23" y="175"/>
                    </a:cubicBezTo>
                    <a:cubicBezTo>
                      <a:pt x="25" y="168"/>
                      <a:pt x="29" y="163"/>
                      <a:pt x="37" y="160"/>
                    </a:cubicBezTo>
                    <a:cubicBezTo>
                      <a:pt x="52" y="154"/>
                      <a:pt x="68" y="147"/>
                      <a:pt x="84" y="141"/>
                    </a:cubicBezTo>
                    <a:cubicBezTo>
                      <a:pt x="85" y="141"/>
                      <a:pt x="85" y="141"/>
                      <a:pt x="86" y="140"/>
                    </a:cubicBezTo>
                    <a:cubicBezTo>
                      <a:pt x="86" y="140"/>
                      <a:pt x="86" y="139"/>
                      <a:pt x="85" y="138"/>
                    </a:cubicBezTo>
                    <a:cubicBezTo>
                      <a:pt x="81" y="126"/>
                      <a:pt x="77" y="115"/>
                      <a:pt x="73" y="103"/>
                    </a:cubicBezTo>
                    <a:cubicBezTo>
                      <a:pt x="73" y="101"/>
                      <a:pt x="72" y="101"/>
                      <a:pt x="70" y="101"/>
                    </a:cubicBezTo>
                    <a:cubicBezTo>
                      <a:pt x="55" y="99"/>
                      <a:pt x="40" y="96"/>
                      <a:pt x="25" y="94"/>
                    </a:cubicBezTo>
                    <a:cubicBezTo>
                      <a:pt x="18" y="93"/>
                      <a:pt x="12" y="86"/>
                      <a:pt x="13" y="78"/>
                    </a:cubicBezTo>
                    <a:cubicBezTo>
                      <a:pt x="13" y="71"/>
                      <a:pt x="19" y="64"/>
                      <a:pt x="26" y="64"/>
                    </a:cubicBezTo>
                    <a:cubicBezTo>
                      <a:pt x="31" y="64"/>
                      <a:pt x="37" y="65"/>
                      <a:pt x="42" y="66"/>
                    </a:cubicBezTo>
                    <a:cubicBezTo>
                      <a:pt x="48" y="67"/>
                      <a:pt x="54" y="68"/>
                      <a:pt x="60" y="68"/>
                    </a:cubicBezTo>
                    <a:cubicBezTo>
                      <a:pt x="60" y="68"/>
                      <a:pt x="60" y="68"/>
                      <a:pt x="61" y="68"/>
                    </a:cubicBezTo>
                    <a:cubicBezTo>
                      <a:pt x="61" y="68"/>
                      <a:pt x="60" y="67"/>
                      <a:pt x="60" y="67"/>
                    </a:cubicBezTo>
                    <a:cubicBezTo>
                      <a:pt x="58" y="57"/>
                      <a:pt x="55" y="48"/>
                      <a:pt x="53" y="38"/>
                    </a:cubicBezTo>
                    <a:cubicBezTo>
                      <a:pt x="52" y="34"/>
                      <a:pt x="52" y="29"/>
                      <a:pt x="52" y="25"/>
                    </a:cubicBezTo>
                    <a:cubicBezTo>
                      <a:pt x="53" y="16"/>
                      <a:pt x="58" y="11"/>
                      <a:pt x="66" y="7"/>
                    </a:cubicBezTo>
                    <a:cubicBezTo>
                      <a:pt x="73" y="2"/>
                      <a:pt x="82" y="0"/>
                      <a:pt x="90" y="0"/>
                    </a:cubicBezTo>
                    <a:cubicBezTo>
                      <a:pt x="112" y="0"/>
                      <a:pt x="133" y="1"/>
                      <a:pt x="154" y="1"/>
                    </a:cubicBezTo>
                    <a:cubicBezTo>
                      <a:pt x="157" y="1"/>
                      <a:pt x="160" y="1"/>
                      <a:pt x="163" y="1"/>
                    </a:cubicBezTo>
                    <a:cubicBezTo>
                      <a:pt x="169" y="2"/>
                      <a:pt x="173" y="6"/>
                      <a:pt x="175" y="12"/>
                    </a:cubicBezTo>
                    <a:cubicBezTo>
                      <a:pt x="183" y="30"/>
                      <a:pt x="192" y="49"/>
                      <a:pt x="200" y="68"/>
                    </a:cubicBezTo>
                    <a:cubicBezTo>
                      <a:pt x="202" y="72"/>
                      <a:pt x="204" y="77"/>
                      <a:pt x="205" y="82"/>
                    </a:cubicBezTo>
                    <a:cubicBezTo>
                      <a:pt x="206" y="89"/>
                      <a:pt x="201" y="96"/>
                      <a:pt x="194" y="99"/>
                    </a:cubicBezTo>
                    <a:cubicBezTo>
                      <a:pt x="186" y="101"/>
                      <a:pt x="178" y="98"/>
                      <a:pt x="175" y="91"/>
                    </a:cubicBezTo>
                    <a:cubicBezTo>
                      <a:pt x="171" y="84"/>
                      <a:pt x="168" y="76"/>
                      <a:pt x="164" y="69"/>
                    </a:cubicBezTo>
                    <a:cubicBezTo>
                      <a:pt x="160" y="57"/>
                      <a:pt x="155" y="46"/>
                      <a:pt x="150" y="35"/>
                    </a:cubicBezTo>
                    <a:cubicBezTo>
                      <a:pt x="149" y="34"/>
                      <a:pt x="149" y="33"/>
                      <a:pt x="147" y="33"/>
                    </a:cubicBezTo>
                    <a:cubicBezTo>
                      <a:pt x="141" y="33"/>
                      <a:pt x="135" y="33"/>
                      <a:pt x="128" y="33"/>
                    </a:cubicBezTo>
                    <a:cubicBezTo>
                      <a:pt x="129" y="34"/>
                      <a:pt x="129" y="35"/>
                      <a:pt x="129" y="36"/>
                    </a:cubicBezTo>
                    <a:cubicBezTo>
                      <a:pt x="140" y="70"/>
                      <a:pt x="150" y="104"/>
                      <a:pt x="161" y="138"/>
                    </a:cubicBezTo>
                    <a:cubicBezTo>
                      <a:pt x="165" y="149"/>
                      <a:pt x="164" y="161"/>
                      <a:pt x="159" y="172"/>
                    </a:cubicBezTo>
                    <a:cubicBezTo>
                      <a:pt x="150" y="191"/>
                      <a:pt x="141" y="210"/>
                      <a:pt x="132" y="229"/>
                    </a:cubicBezTo>
                    <a:cubicBezTo>
                      <a:pt x="131" y="230"/>
                      <a:pt x="131" y="232"/>
                      <a:pt x="131" y="234"/>
                    </a:cubicBezTo>
                    <a:cubicBezTo>
                      <a:pt x="137" y="263"/>
                      <a:pt x="144" y="293"/>
                      <a:pt x="150" y="322"/>
                    </a:cubicBezTo>
                    <a:cubicBezTo>
                      <a:pt x="152" y="332"/>
                      <a:pt x="145" y="343"/>
                      <a:pt x="135" y="345"/>
                    </a:cubicBezTo>
                    <a:cubicBezTo>
                      <a:pt x="124" y="348"/>
                      <a:pt x="113" y="342"/>
                      <a:pt x="110" y="332"/>
                    </a:cubicBezTo>
                    <a:cubicBezTo>
                      <a:pt x="107" y="319"/>
                      <a:pt x="104" y="306"/>
                      <a:pt x="101" y="294"/>
                    </a:cubicBezTo>
                    <a:cubicBezTo>
                      <a:pt x="96" y="275"/>
                      <a:pt x="92" y="257"/>
                      <a:pt x="87" y="238"/>
                    </a:cubicBezTo>
                    <a:cubicBezTo>
                      <a:pt x="86" y="232"/>
                      <a:pt x="86" y="227"/>
                      <a:pt x="88" y="222"/>
                    </a:cubicBezTo>
                    <a:cubicBezTo>
                      <a:pt x="92" y="210"/>
                      <a:pt x="97" y="199"/>
                      <a:pt x="101" y="187"/>
                    </a:cubicBezTo>
                    <a:cubicBezTo>
                      <a:pt x="101" y="186"/>
                      <a:pt x="102" y="186"/>
                      <a:pt x="102" y="18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22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50" name="Oval 47">
                <a:extLst>
                  <a:ext uri="{FF2B5EF4-FFF2-40B4-BE49-F238E27FC236}">
                    <a16:creationId xmlns:a16="http://schemas.microsoft.com/office/drawing/2014/main" id="{9F88285F-F3FC-6C7F-E8B4-15F0218AB5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594664" y="5060258"/>
                <a:ext cx="222251" cy="219075"/>
              </a:xfrm>
              <a:prstGeom prst="ellipse">
                <a:avLst/>
              </a:prstGeom>
              <a:solidFill>
                <a:schemeClr val="bg2"/>
              </a:solidFill>
              <a:ln w="222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</p:grpSp>
        <p:sp>
          <p:nvSpPr>
            <p:cNvPr id="43" name="Rounded Rectangle 140">
              <a:extLst>
                <a:ext uri="{FF2B5EF4-FFF2-40B4-BE49-F238E27FC236}">
                  <a16:creationId xmlns:a16="http://schemas.microsoft.com/office/drawing/2014/main" id="{C7A7E9BB-2E39-4CFE-3BBF-20238D88D1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05062" y="4224866"/>
              <a:ext cx="3219450" cy="1576117"/>
            </a:xfrm>
            <a:prstGeom prst="roundRect">
              <a:avLst>
                <a:gd name="adj" fmla="val 0"/>
              </a:avLst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There are no significant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differences between telehealth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and in-person evaluation with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standardized movement scales,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including AIMS</a:t>
              </a:r>
              <a:r>
                <a:rPr lang="en-US" baseline="30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D1F28B4E-63EF-FA22-4CBF-E7CCA8579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671" y="4117418"/>
              <a:ext cx="386359" cy="352063"/>
            </a:xfrm>
            <a:custGeom>
              <a:avLst/>
              <a:gdLst>
                <a:gd name="T0" fmla="*/ 0 w 588"/>
                <a:gd name="T1" fmla="*/ 334 h 536"/>
                <a:gd name="T2" fmla="*/ 101 w 588"/>
                <a:gd name="T3" fmla="*/ 220 h 536"/>
                <a:gd name="T4" fmla="*/ 164 w 588"/>
                <a:gd name="T5" fmla="*/ 356 h 536"/>
                <a:gd name="T6" fmla="*/ 587 w 588"/>
                <a:gd name="T7" fmla="*/ 0 h 536"/>
                <a:gd name="T8" fmla="*/ 588 w 588"/>
                <a:gd name="T9" fmla="*/ 1 h 536"/>
                <a:gd name="T10" fmla="*/ 146 w 588"/>
                <a:gd name="T11" fmla="*/ 536 h 536"/>
                <a:gd name="T12" fmla="*/ 0 w 588"/>
                <a:gd name="T13" fmla="*/ 334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8" h="536">
                  <a:moveTo>
                    <a:pt x="0" y="334"/>
                  </a:moveTo>
                  <a:cubicBezTo>
                    <a:pt x="34" y="296"/>
                    <a:pt x="67" y="258"/>
                    <a:pt x="101" y="220"/>
                  </a:cubicBezTo>
                  <a:cubicBezTo>
                    <a:pt x="122" y="266"/>
                    <a:pt x="143" y="310"/>
                    <a:pt x="164" y="356"/>
                  </a:cubicBezTo>
                  <a:cubicBezTo>
                    <a:pt x="306" y="237"/>
                    <a:pt x="447" y="118"/>
                    <a:pt x="587" y="0"/>
                  </a:cubicBezTo>
                  <a:cubicBezTo>
                    <a:pt x="588" y="0"/>
                    <a:pt x="588" y="0"/>
                    <a:pt x="588" y="1"/>
                  </a:cubicBezTo>
                  <a:cubicBezTo>
                    <a:pt x="441" y="179"/>
                    <a:pt x="294" y="357"/>
                    <a:pt x="146" y="536"/>
                  </a:cubicBezTo>
                  <a:cubicBezTo>
                    <a:pt x="97" y="468"/>
                    <a:pt x="49" y="401"/>
                    <a:pt x="0" y="3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393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265C6F9-B6E3-7F4D-2434-09D90B2CD30B}"/>
                </a:ext>
              </a:extLst>
            </p:cNvPr>
            <p:cNvGrpSpPr/>
            <p:nvPr/>
          </p:nvGrpSpPr>
          <p:grpSpPr>
            <a:xfrm>
              <a:off x="3330480" y="2091287"/>
              <a:ext cx="1390812" cy="1401025"/>
              <a:chOff x="1141412" y="3004939"/>
              <a:chExt cx="785326" cy="791093"/>
            </a:xfrm>
          </p:grpSpPr>
          <p:sp>
            <p:nvSpPr>
              <p:cNvPr id="26" name="Freeform 47">
                <a:extLst>
                  <a:ext uri="{FF2B5EF4-FFF2-40B4-BE49-F238E27FC236}">
                    <a16:creationId xmlns:a16="http://schemas.microsoft.com/office/drawing/2014/main" id="{EC892940-419B-576A-0FC3-C28DC4DF5C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7961" y="3541149"/>
                <a:ext cx="709823" cy="222181"/>
              </a:xfrm>
              <a:custGeom>
                <a:avLst/>
                <a:gdLst>
                  <a:gd name="T0" fmla="*/ 622 w 622"/>
                  <a:gd name="T1" fmla="*/ 194 h 194"/>
                  <a:gd name="T2" fmla="*/ 41 w 622"/>
                  <a:gd name="T3" fmla="*/ 0 h 194"/>
                  <a:gd name="T4" fmla="*/ 312 w 622"/>
                  <a:gd name="T5" fmla="*/ 139 h 194"/>
                  <a:gd name="T6" fmla="*/ 218 w 622"/>
                  <a:gd name="T7" fmla="*/ 139 h 194"/>
                  <a:gd name="T8" fmla="*/ 220 w 622"/>
                  <a:gd name="T9" fmla="*/ 168 h 194"/>
                  <a:gd name="T10" fmla="*/ 405 w 622"/>
                  <a:gd name="T11" fmla="*/ 168 h 194"/>
                  <a:gd name="T12" fmla="*/ 403 w 622"/>
                  <a:gd name="T13" fmla="*/ 139 h 194"/>
                  <a:gd name="T14" fmla="*/ 110 w 622"/>
                  <a:gd name="T15" fmla="*/ 139 h 194"/>
                  <a:gd name="T16" fmla="*/ 87 w 622"/>
                  <a:gd name="T17" fmla="*/ 139 h 194"/>
                  <a:gd name="T18" fmla="*/ 71 w 622"/>
                  <a:gd name="T19" fmla="*/ 155 h 194"/>
                  <a:gd name="T20" fmla="*/ 135 w 622"/>
                  <a:gd name="T21" fmla="*/ 168 h 194"/>
                  <a:gd name="T22" fmla="*/ 149 w 622"/>
                  <a:gd name="T23" fmla="*/ 151 h 194"/>
                  <a:gd name="T24" fmla="*/ 110 w 622"/>
                  <a:gd name="T25" fmla="*/ 139 h 194"/>
                  <a:gd name="T26" fmla="*/ 511 w 622"/>
                  <a:gd name="T27" fmla="*/ 139 h 194"/>
                  <a:gd name="T28" fmla="*/ 487 w 622"/>
                  <a:gd name="T29" fmla="*/ 139 h 194"/>
                  <a:gd name="T30" fmla="*/ 487 w 622"/>
                  <a:gd name="T31" fmla="*/ 168 h 194"/>
                  <a:gd name="T32" fmla="*/ 545 w 622"/>
                  <a:gd name="T33" fmla="*/ 164 h 194"/>
                  <a:gd name="T34" fmla="*/ 537 w 622"/>
                  <a:gd name="T35" fmla="*/ 139 h 194"/>
                  <a:gd name="T36" fmla="*/ 110 w 622"/>
                  <a:gd name="T37" fmla="*/ 48 h 194"/>
                  <a:gd name="T38" fmla="*/ 135 w 622"/>
                  <a:gd name="T39" fmla="*/ 48 h 194"/>
                  <a:gd name="T40" fmla="*/ 149 w 622"/>
                  <a:gd name="T41" fmla="*/ 29 h 194"/>
                  <a:gd name="T42" fmla="*/ 86 w 622"/>
                  <a:gd name="T43" fmla="*/ 20 h 194"/>
                  <a:gd name="T44" fmla="*/ 71 w 622"/>
                  <a:gd name="T45" fmla="*/ 35 h 194"/>
                  <a:gd name="T46" fmla="*/ 110 w 622"/>
                  <a:gd name="T47" fmla="*/ 48 h 194"/>
                  <a:gd name="T48" fmla="*/ 511 w 622"/>
                  <a:gd name="T49" fmla="*/ 48 h 194"/>
                  <a:gd name="T50" fmla="*/ 550 w 622"/>
                  <a:gd name="T51" fmla="*/ 38 h 194"/>
                  <a:gd name="T52" fmla="*/ 487 w 622"/>
                  <a:gd name="T53" fmla="*/ 20 h 194"/>
                  <a:gd name="T54" fmla="*/ 472 w 622"/>
                  <a:gd name="T55" fmla="*/ 36 h 194"/>
                  <a:gd name="T56" fmla="*/ 511 w 622"/>
                  <a:gd name="T57" fmla="*/ 48 h 194"/>
                  <a:gd name="T58" fmla="*/ 244 w 622"/>
                  <a:gd name="T59" fmla="*/ 48 h 194"/>
                  <a:gd name="T60" fmla="*/ 280 w 622"/>
                  <a:gd name="T61" fmla="*/ 43 h 194"/>
                  <a:gd name="T62" fmla="*/ 268 w 622"/>
                  <a:gd name="T63" fmla="*/ 20 h 194"/>
                  <a:gd name="T64" fmla="*/ 215 w 622"/>
                  <a:gd name="T65" fmla="*/ 20 h 194"/>
                  <a:gd name="T66" fmla="*/ 219 w 622"/>
                  <a:gd name="T67" fmla="*/ 48 h 194"/>
                  <a:gd name="T68" fmla="*/ 378 w 622"/>
                  <a:gd name="T69" fmla="*/ 48 h 194"/>
                  <a:gd name="T70" fmla="*/ 402 w 622"/>
                  <a:gd name="T71" fmla="*/ 48 h 194"/>
                  <a:gd name="T72" fmla="*/ 416 w 622"/>
                  <a:gd name="T73" fmla="*/ 29 h 194"/>
                  <a:gd name="T74" fmla="*/ 353 w 622"/>
                  <a:gd name="T75" fmla="*/ 20 h 194"/>
                  <a:gd name="T76" fmla="*/ 339 w 622"/>
                  <a:gd name="T77" fmla="*/ 36 h 194"/>
                  <a:gd name="T78" fmla="*/ 378 w 622"/>
                  <a:gd name="T79" fmla="*/ 48 h 194"/>
                  <a:gd name="T80" fmla="*/ 111 w 622"/>
                  <a:gd name="T81" fmla="*/ 79 h 194"/>
                  <a:gd name="T82" fmla="*/ 72 w 622"/>
                  <a:gd name="T83" fmla="*/ 97 h 194"/>
                  <a:gd name="T84" fmla="*/ 134 w 622"/>
                  <a:gd name="T85" fmla="*/ 108 h 194"/>
                  <a:gd name="T86" fmla="*/ 149 w 622"/>
                  <a:gd name="T87" fmla="*/ 98 h 194"/>
                  <a:gd name="T88" fmla="*/ 111 w 622"/>
                  <a:gd name="T89" fmla="*/ 79 h 194"/>
                  <a:gd name="T90" fmla="*/ 511 w 622"/>
                  <a:gd name="T91" fmla="*/ 79 h 194"/>
                  <a:gd name="T92" fmla="*/ 483 w 622"/>
                  <a:gd name="T93" fmla="*/ 80 h 194"/>
                  <a:gd name="T94" fmla="*/ 486 w 622"/>
                  <a:gd name="T95" fmla="*/ 108 h 194"/>
                  <a:gd name="T96" fmla="*/ 545 w 622"/>
                  <a:gd name="T97" fmla="*/ 105 h 194"/>
                  <a:gd name="T98" fmla="*/ 537 w 622"/>
                  <a:gd name="T99" fmla="*/ 80 h 194"/>
                  <a:gd name="T100" fmla="*/ 244 w 622"/>
                  <a:gd name="T101" fmla="*/ 79 h 194"/>
                  <a:gd name="T102" fmla="*/ 219 w 622"/>
                  <a:gd name="T103" fmla="*/ 79 h 194"/>
                  <a:gd name="T104" fmla="*/ 219 w 622"/>
                  <a:gd name="T105" fmla="*/ 108 h 194"/>
                  <a:gd name="T106" fmla="*/ 280 w 622"/>
                  <a:gd name="T107" fmla="*/ 103 h 194"/>
                  <a:gd name="T108" fmla="*/ 270 w 622"/>
                  <a:gd name="T109" fmla="*/ 80 h 194"/>
                  <a:gd name="T110" fmla="*/ 378 w 622"/>
                  <a:gd name="T111" fmla="*/ 79 h 194"/>
                  <a:gd name="T112" fmla="*/ 353 w 622"/>
                  <a:gd name="T113" fmla="*/ 79 h 194"/>
                  <a:gd name="T114" fmla="*/ 354 w 622"/>
                  <a:gd name="T115" fmla="*/ 108 h 194"/>
                  <a:gd name="T116" fmla="*/ 405 w 622"/>
                  <a:gd name="T117" fmla="*/ 108 h 194"/>
                  <a:gd name="T118" fmla="*/ 404 w 622"/>
                  <a:gd name="T119" fmla="*/ 8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22" h="194">
                    <a:moveTo>
                      <a:pt x="581" y="0"/>
                    </a:moveTo>
                    <a:cubicBezTo>
                      <a:pt x="595" y="65"/>
                      <a:pt x="608" y="129"/>
                      <a:pt x="622" y="194"/>
                    </a:cubicBezTo>
                    <a:cubicBezTo>
                      <a:pt x="415" y="194"/>
                      <a:pt x="207" y="194"/>
                      <a:pt x="0" y="194"/>
                    </a:cubicBezTo>
                    <a:cubicBezTo>
                      <a:pt x="13" y="129"/>
                      <a:pt x="27" y="65"/>
                      <a:pt x="41" y="0"/>
                    </a:cubicBezTo>
                    <a:cubicBezTo>
                      <a:pt x="221" y="0"/>
                      <a:pt x="401" y="0"/>
                      <a:pt x="581" y="0"/>
                    </a:cubicBezTo>
                    <a:close/>
                    <a:moveTo>
                      <a:pt x="312" y="139"/>
                    </a:moveTo>
                    <a:cubicBezTo>
                      <a:pt x="283" y="139"/>
                      <a:pt x="254" y="139"/>
                      <a:pt x="224" y="139"/>
                    </a:cubicBezTo>
                    <a:cubicBezTo>
                      <a:pt x="222" y="139"/>
                      <a:pt x="220" y="139"/>
                      <a:pt x="218" y="139"/>
                    </a:cubicBezTo>
                    <a:cubicBezTo>
                      <a:pt x="210" y="140"/>
                      <a:pt x="203" y="148"/>
                      <a:pt x="205" y="156"/>
                    </a:cubicBezTo>
                    <a:cubicBezTo>
                      <a:pt x="207" y="163"/>
                      <a:pt x="213" y="168"/>
                      <a:pt x="220" y="168"/>
                    </a:cubicBezTo>
                    <a:cubicBezTo>
                      <a:pt x="282" y="168"/>
                      <a:pt x="343" y="168"/>
                      <a:pt x="404" y="168"/>
                    </a:cubicBezTo>
                    <a:cubicBezTo>
                      <a:pt x="404" y="168"/>
                      <a:pt x="405" y="168"/>
                      <a:pt x="405" y="168"/>
                    </a:cubicBezTo>
                    <a:cubicBezTo>
                      <a:pt x="415" y="167"/>
                      <a:pt x="422" y="158"/>
                      <a:pt x="418" y="148"/>
                    </a:cubicBezTo>
                    <a:cubicBezTo>
                      <a:pt x="416" y="142"/>
                      <a:pt x="411" y="139"/>
                      <a:pt x="403" y="139"/>
                    </a:cubicBezTo>
                    <a:cubicBezTo>
                      <a:pt x="373" y="139"/>
                      <a:pt x="343" y="139"/>
                      <a:pt x="312" y="139"/>
                    </a:cubicBezTo>
                    <a:close/>
                    <a:moveTo>
                      <a:pt x="110" y="139"/>
                    </a:moveTo>
                    <a:cubicBezTo>
                      <a:pt x="110" y="139"/>
                      <a:pt x="110" y="139"/>
                      <a:pt x="110" y="139"/>
                    </a:cubicBezTo>
                    <a:cubicBezTo>
                      <a:pt x="103" y="139"/>
                      <a:pt x="95" y="139"/>
                      <a:pt x="87" y="139"/>
                    </a:cubicBezTo>
                    <a:cubicBezTo>
                      <a:pt x="85" y="139"/>
                      <a:pt x="84" y="139"/>
                      <a:pt x="82" y="140"/>
                    </a:cubicBezTo>
                    <a:cubicBezTo>
                      <a:pt x="75" y="141"/>
                      <a:pt x="70" y="148"/>
                      <a:pt x="71" y="155"/>
                    </a:cubicBezTo>
                    <a:cubicBezTo>
                      <a:pt x="72" y="162"/>
                      <a:pt x="78" y="168"/>
                      <a:pt x="86" y="168"/>
                    </a:cubicBezTo>
                    <a:cubicBezTo>
                      <a:pt x="102" y="168"/>
                      <a:pt x="118" y="168"/>
                      <a:pt x="135" y="168"/>
                    </a:cubicBezTo>
                    <a:cubicBezTo>
                      <a:pt x="137" y="168"/>
                      <a:pt x="139" y="167"/>
                      <a:pt x="141" y="166"/>
                    </a:cubicBezTo>
                    <a:cubicBezTo>
                      <a:pt x="147" y="164"/>
                      <a:pt x="150" y="157"/>
                      <a:pt x="149" y="151"/>
                    </a:cubicBezTo>
                    <a:cubicBezTo>
                      <a:pt x="148" y="144"/>
                      <a:pt x="143" y="139"/>
                      <a:pt x="136" y="139"/>
                    </a:cubicBezTo>
                    <a:cubicBezTo>
                      <a:pt x="127" y="139"/>
                      <a:pt x="119" y="139"/>
                      <a:pt x="110" y="139"/>
                    </a:cubicBezTo>
                    <a:close/>
                    <a:moveTo>
                      <a:pt x="511" y="139"/>
                    </a:moveTo>
                    <a:cubicBezTo>
                      <a:pt x="511" y="139"/>
                      <a:pt x="511" y="139"/>
                      <a:pt x="511" y="139"/>
                    </a:cubicBezTo>
                    <a:cubicBezTo>
                      <a:pt x="503" y="139"/>
                      <a:pt x="495" y="139"/>
                      <a:pt x="488" y="139"/>
                    </a:cubicBezTo>
                    <a:cubicBezTo>
                      <a:pt x="487" y="139"/>
                      <a:pt x="487" y="139"/>
                      <a:pt x="487" y="139"/>
                    </a:cubicBezTo>
                    <a:cubicBezTo>
                      <a:pt x="478" y="139"/>
                      <a:pt x="472" y="145"/>
                      <a:pt x="472" y="153"/>
                    </a:cubicBezTo>
                    <a:cubicBezTo>
                      <a:pt x="472" y="161"/>
                      <a:pt x="479" y="168"/>
                      <a:pt x="487" y="168"/>
                    </a:cubicBezTo>
                    <a:cubicBezTo>
                      <a:pt x="503" y="168"/>
                      <a:pt x="519" y="168"/>
                      <a:pt x="536" y="168"/>
                    </a:cubicBezTo>
                    <a:cubicBezTo>
                      <a:pt x="539" y="168"/>
                      <a:pt x="543" y="167"/>
                      <a:pt x="545" y="164"/>
                    </a:cubicBezTo>
                    <a:cubicBezTo>
                      <a:pt x="550" y="161"/>
                      <a:pt x="552" y="154"/>
                      <a:pt x="550" y="149"/>
                    </a:cubicBezTo>
                    <a:cubicBezTo>
                      <a:pt x="548" y="143"/>
                      <a:pt x="543" y="139"/>
                      <a:pt x="537" y="139"/>
                    </a:cubicBezTo>
                    <a:cubicBezTo>
                      <a:pt x="528" y="139"/>
                      <a:pt x="520" y="139"/>
                      <a:pt x="511" y="139"/>
                    </a:cubicBezTo>
                    <a:close/>
                    <a:moveTo>
                      <a:pt x="110" y="48"/>
                    </a:moveTo>
                    <a:cubicBezTo>
                      <a:pt x="110" y="48"/>
                      <a:pt x="110" y="48"/>
                      <a:pt x="110" y="48"/>
                    </a:cubicBezTo>
                    <a:cubicBezTo>
                      <a:pt x="118" y="48"/>
                      <a:pt x="126" y="48"/>
                      <a:pt x="135" y="48"/>
                    </a:cubicBezTo>
                    <a:cubicBezTo>
                      <a:pt x="138" y="48"/>
                      <a:pt x="142" y="47"/>
                      <a:pt x="144" y="45"/>
                    </a:cubicBezTo>
                    <a:cubicBezTo>
                      <a:pt x="149" y="41"/>
                      <a:pt x="151" y="35"/>
                      <a:pt x="149" y="29"/>
                    </a:cubicBezTo>
                    <a:cubicBezTo>
                      <a:pt x="147" y="23"/>
                      <a:pt x="141" y="20"/>
                      <a:pt x="134" y="20"/>
                    </a:cubicBezTo>
                    <a:cubicBezTo>
                      <a:pt x="118" y="20"/>
                      <a:pt x="102" y="20"/>
                      <a:pt x="86" y="20"/>
                    </a:cubicBezTo>
                    <a:cubicBezTo>
                      <a:pt x="85" y="20"/>
                      <a:pt x="83" y="20"/>
                      <a:pt x="81" y="21"/>
                    </a:cubicBezTo>
                    <a:cubicBezTo>
                      <a:pt x="75" y="22"/>
                      <a:pt x="71" y="29"/>
                      <a:pt x="71" y="35"/>
                    </a:cubicBezTo>
                    <a:cubicBezTo>
                      <a:pt x="72" y="43"/>
                      <a:pt x="78" y="48"/>
                      <a:pt x="85" y="48"/>
                    </a:cubicBezTo>
                    <a:cubicBezTo>
                      <a:pt x="93" y="48"/>
                      <a:pt x="102" y="48"/>
                      <a:pt x="110" y="48"/>
                    </a:cubicBezTo>
                    <a:close/>
                    <a:moveTo>
                      <a:pt x="511" y="48"/>
                    </a:moveTo>
                    <a:cubicBezTo>
                      <a:pt x="511" y="48"/>
                      <a:pt x="511" y="48"/>
                      <a:pt x="511" y="48"/>
                    </a:cubicBezTo>
                    <a:cubicBezTo>
                      <a:pt x="520" y="48"/>
                      <a:pt x="528" y="48"/>
                      <a:pt x="536" y="48"/>
                    </a:cubicBezTo>
                    <a:cubicBezTo>
                      <a:pt x="543" y="48"/>
                      <a:pt x="548" y="44"/>
                      <a:pt x="550" y="38"/>
                    </a:cubicBezTo>
                    <a:cubicBezTo>
                      <a:pt x="552" y="28"/>
                      <a:pt x="546" y="20"/>
                      <a:pt x="535" y="20"/>
                    </a:cubicBezTo>
                    <a:cubicBezTo>
                      <a:pt x="519" y="20"/>
                      <a:pt x="503" y="20"/>
                      <a:pt x="487" y="20"/>
                    </a:cubicBezTo>
                    <a:cubicBezTo>
                      <a:pt x="486" y="20"/>
                      <a:pt x="484" y="20"/>
                      <a:pt x="482" y="21"/>
                    </a:cubicBezTo>
                    <a:cubicBezTo>
                      <a:pt x="476" y="23"/>
                      <a:pt x="471" y="29"/>
                      <a:pt x="472" y="36"/>
                    </a:cubicBezTo>
                    <a:cubicBezTo>
                      <a:pt x="473" y="43"/>
                      <a:pt x="479" y="48"/>
                      <a:pt x="486" y="48"/>
                    </a:cubicBezTo>
                    <a:cubicBezTo>
                      <a:pt x="494" y="48"/>
                      <a:pt x="503" y="48"/>
                      <a:pt x="511" y="48"/>
                    </a:cubicBezTo>
                    <a:close/>
                    <a:moveTo>
                      <a:pt x="244" y="48"/>
                    </a:moveTo>
                    <a:cubicBezTo>
                      <a:pt x="244" y="48"/>
                      <a:pt x="244" y="48"/>
                      <a:pt x="244" y="48"/>
                    </a:cubicBezTo>
                    <a:cubicBezTo>
                      <a:pt x="252" y="48"/>
                      <a:pt x="260" y="48"/>
                      <a:pt x="268" y="48"/>
                    </a:cubicBezTo>
                    <a:cubicBezTo>
                      <a:pt x="273" y="48"/>
                      <a:pt x="277" y="47"/>
                      <a:pt x="280" y="43"/>
                    </a:cubicBezTo>
                    <a:cubicBezTo>
                      <a:pt x="284" y="38"/>
                      <a:pt x="284" y="33"/>
                      <a:pt x="282" y="28"/>
                    </a:cubicBezTo>
                    <a:cubicBezTo>
                      <a:pt x="279" y="22"/>
                      <a:pt x="274" y="20"/>
                      <a:pt x="268" y="20"/>
                    </a:cubicBezTo>
                    <a:cubicBezTo>
                      <a:pt x="252" y="20"/>
                      <a:pt x="236" y="20"/>
                      <a:pt x="220" y="20"/>
                    </a:cubicBezTo>
                    <a:cubicBezTo>
                      <a:pt x="219" y="20"/>
                      <a:pt x="217" y="20"/>
                      <a:pt x="215" y="20"/>
                    </a:cubicBezTo>
                    <a:cubicBezTo>
                      <a:pt x="208" y="22"/>
                      <a:pt x="204" y="29"/>
                      <a:pt x="205" y="36"/>
                    </a:cubicBezTo>
                    <a:cubicBezTo>
                      <a:pt x="206" y="43"/>
                      <a:pt x="212" y="48"/>
                      <a:pt x="219" y="48"/>
                    </a:cubicBezTo>
                    <a:cubicBezTo>
                      <a:pt x="227" y="48"/>
                      <a:pt x="236" y="48"/>
                      <a:pt x="244" y="48"/>
                    </a:cubicBezTo>
                    <a:close/>
                    <a:moveTo>
                      <a:pt x="378" y="48"/>
                    </a:moveTo>
                    <a:cubicBezTo>
                      <a:pt x="378" y="48"/>
                      <a:pt x="378" y="48"/>
                      <a:pt x="378" y="48"/>
                    </a:cubicBezTo>
                    <a:cubicBezTo>
                      <a:pt x="386" y="48"/>
                      <a:pt x="394" y="48"/>
                      <a:pt x="402" y="48"/>
                    </a:cubicBezTo>
                    <a:cubicBezTo>
                      <a:pt x="405" y="48"/>
                      <a:pt x="409" y="48"/>
                      <a:pt x="411" y="45"/>
                    </a:cubicBezTo>
                    <a:cubicBezTo>
                      <a:pt x="416" y="42"/>
                      <a:pt x="418" y="35"/>
                      <a:pt x="416" y="29"/>
                    </a:cubicBezTo>
                    <a:cubicBezTo>
                      <a:pt x="414" y="24"/>
                      <a:pt x="409" y="20"/>
                      <a:pt x="402" y="20"/>
                    </a:cubicBezTo>
                    <a:cubicBezTo>
                      <a:pt x="386" y="20"/>
                      <a:pt x="370" y="20"/>
                      <a:pt x="353" y="20"/>
                    </a:cubicBezTo>
                    <a:cubicBezTo>
                      <a:pt x="352" y="20"/>
                      <a:pt x="350" y="20"/>
                      <a:pt x="349" y="21"/>
                    </a:cubicBezTo>
                    <a:cubicBezTo>
                      <a:pt x="342" y="23"/>
                      <a:pt x="338" y="29"/>
                      <a:pt x="339" y="36"/>
                    </a:cubicBezTo>
                    <a:cubicBezTo>
                      <a:pt x="340" y="43"/>
                      <a:pt x="345" y="48"/>
                      <a:pt x="352" y="48"/>
                    </a:cubicBezTo>
                    <a:cubicBezTo>
                      <a:pt x="361" y="48"/>
                      <a:pt x="369" y="48"/>
                      <a:pt x="378" y="48"/>
                    </a:cubicBezTo>
                    <a:close/>
                    <a:moveTo>
                      <a:pt x="111" y="79"/>
                    </a:moveTo>
                    <a:cubicBezTo>
                      <a:pt x="111" y="79"/>
                      <a:pt x="111" y="79"/>
                      <a:pt x="111" y="79"/>
                    </a:cubicBezTo>
                    <a:cubicBezTo>
                      <a:pt x="102" y="79"/>
                      <a:pt x="93" y="79"/>
                      <a:pt x="85" y="80"/>
                    </a:cubicBezTo>
                    <a:cubicBezTo>
                      <a:pt x="76" y="80"/>
                      <a:pt x="70" y="89"/>
                      <a:pt x="72" y="97"/>
                    </a:cubicBezTo>
                    <a:cubicBezTo>
                      <a:pt x="73" y="104"/>
                      <a:pt x="79" y="108"/>
                      <a:pt x="87" y="108"/>
                    </a:cubicBezTo>
                    <a:cubicBezTo>
                      <a:pt x="102" y="108"/>
                      <a:pt x="118" y="108"/>
                      <a:pt x="134" y="108"/>
                    </a:cubicBezTo>
                    <a:cubicBezTo>
                      <a:pt x="135" y="108"/>
                      <a:pt x="136" y="108"/>
                      <a:pt x="137" y="108"/>
                    </a:cubicBezTo>
                    <a:cubicBezTo>
                      <a:pt x="143" y="107"/>
                      <a:pt x="147" y="103"/>
                      <a:pt x="149" y="98"/>
                    </a:cubicBezTo>
                    <a:cubicBezTo>
                      <a:pt x="152" y="89"/>
                      <a:pt x="145" y="80"/>
                      <a:pt x="136" y="80"/>
                    </a:cubicBezTo>
                    <a:cubicBezTo>
                      <a:pt x="128" y="79"/>
                      <a:pt x="119" y="79"/>
                      <a:pt x="111" y="79"/>
                    </a:cubicBezTo>
                    <a:close/>
                    <a:moveTo>
                      <a:pt x="511" y="79"/>
                    </a:moveTo>
                    <a:cubicBezTo>
                      <a:pt x="511" y="79"/>
                      <a:pt x="511" y="79"/>
                      <a:pt x="511" y="79"/>
                    </a:cubicBezTo>
                    <a:cubicBezTo>
                      <a:pt x="504" y="79"/>
                      <a:pt x="496" y="79"/>
                      <a:pt x="488" y="79"/>
                    </a:cubicBezTo>
                    <a:cubicBezTo>
                      <a:pt x="486" y="79"/>
                      <a:pt x="484" y="80"/>
                      <a:pt x="483" y="80"/>
                    </a:cubicBezTo>
                    <a:cubicBezTo>
                      <a:pt x="476" y="82"/>
                      <a:pt x="472" y="88"/>
                      <a:pt x="472" y="95"/>
                    </a:cubicBezTo>
                    <a:cubicBezTo>
                      <a:pt x="473" y="102"/>
                      <a:pt x="478" y="108"/>
                      <a:pt x="486" y="108"/>
                    </a:cubicBezTo>
                    <a:cubicBezTo>
                      <a:pt x="503" y="108"/>
                      <a:pt x="520" y="108"/>
                      <a:pt x="537" y="108"/>
                    </a:cubicBezTo>
                    <a:cubicBezTo>
                      <a:pt x="540" y="108"/>
                      <a:pt x="543" y="106"/>
                      <a:pt x="545" y="105"/>
                    </a:cubicBezTo>
                    <a:cubicBezTo>
                      <a:pt x="550" y="101"/>
                      <a:pt x="552" y="95"/>
                      <a:pt x="550" y="89"/>
                    </a:cubicBezTo>
                    <a:cubicBezTo>
                      <a:pt x="548" y="84"/>
                      <a:pt x="543" y="80"/>
                      <a:pt x="537" y="80"/>
                    </a:cubicBezTo>
                    <a:cubicBezTo>
                      <a:pt x="529" y="79"/>
                      <a:pt x="520" y="79"/>
                      <a:pt x="511" y="79"/>
                    </a:cubicBezTo>
                    <a:close/>
                    <a:moveTo>
                      <a:pt x="244" y="79"/>
                    </a:moveTo>
                    <a:cubicBezTo>
                      <a:pt x="244" y="79"/>
                      <a:pt x="244" y="79"/>
                      <a:pt x="244" y="79"/>
                    </a:cubicBezTo>
                    <a:cubicBezTo>
                      <a:pt x="236" y="79"/>
                      <a:pt x="228" y="79"/>
                      <a:pt x="219" y="79"/>
                    </a:cubicBezTo>
                    <a:cubicBezTo>
                      <a:pt x="211" y="80"/>
                      <a:pt x="205" y="86"/>
                      <a:pt x="205" y="94"/>
                    </a:cubicBezTo>
                    <a:cubicBezTo>
                      <a:pt x="205" y="102"/>
                      <a:pt x="211" y="108"/>
                      <a:pt x="219" y="108"/>
                    </a:cubicBezTo>
                    <a:cubicBezTo>
                      <a:pt x="236" y="108"/>
                      <a:pt x="252" y="108"/>
                      <a:pt x="269" y="108"/>
                    </a:cubicBezTo>
                    <a:cubicBezTo>
                      <a:pt x="273" y="108"/>
                      <a:pt x="277" y="106"/>
                      <a:pt x="280" y="103"/>
                    </a:cubicBezTo>
                    <a:cubicBezTo>
                      <a:pt x="283" y="98"/>
                      <a:pt x="284" y="93"/>
                      <a:pt x="282" y="88"/>
                    </a:cubicBezTo>
                    <a:cubicBezTo>
                      <a:pt x="280" y="83"/>
                      <a:pt x="276" y="80"/>
                      <a:pt x="270" y="80"/>
                    </a:cubicBezTo>
                    <a:cubicBezTo>
                      <a:pt x="261" y="79"/>
                      <a:pt x="253" y="79"/>
                      <a:pt x="244" y="79"/>
                    </a:cubicBezTo>
                    <a:close/>
                    <a:moveTo>
                      <a:pt x="378" y="79"/>
                    </a:moveTo>
                    <a:cubicBezTo>
                      <a:pt x="378" y="79"/>
                      <a:pt x="378" y="79"/>
                      <a:pt x="378" y="79"/>
                    </a:cubicBezTo>
                    <a:cubicBezTo>
                      <a:pt x="370" y="79"/>
                      <a:pt x="362" y="79"/>
                      <a:pt x="353" y="79"/>
                    </a:cubicBezTo>
                    <a:cubicBezTo>
                      <a:pt x="346" y="80"/>
                      <a:pt x="340" y="84"/>
                      <a:pt x="339" y="91"/>
                    </a:cubicBezTo>
                    <a:cubicBezTo>
                      <a:pt x="337" y="100"/>
                      <a:pt x="344" y="108"/>
                      <a:pt x="354" y="108"/>
                    </a:cubicBezTo>
                    <a:cubicBezTo>
                      <a:pt x="370" y="108"/>
                      <a:pt x="386" y="108"/>
                      <a:pt x="402" y="108"/>
                    </a:cubicBezTo>
                    <a:cubicBezTo>
                      <a:pt x="403" y="108"/>
                      <a:pt x="404" y="108"/>
                      <a:pt x="405" y="108"/>
                    </a:cubicBezTo>
                    <a:cubicBezTo>
                      <a:pt x="410" y="107"/>
                      <a:pt x="414" y="104"/>
                      <a:pt x="416" y="98"/>
                    </a:cubicBezTo>
                    <a:cubicBezTo>
                      <a:pt x="419" y="89"/>
                      <a:pt x="413" y="80"/>
                      <a:pt x="404" y="80"/>
                    </a:cubicBezTo>
                    <a:cubicBezTo>
                      <a:pt x="395" y="79"/>
                      <a:pt x="386" y="79"/>
                      <a:pt x="378" y="7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5875">
                <a:solidFill>
                  <a:schemeClr val="accent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45">
                <a:extLst>
                  <a:ext uri="{FF2B5EF4-FFF2-40B4-BE49-F238E27FC236}">
                    <a16:creationId xmlns:a16="http://schemas.microsoft.com/office/drawing/2014/main" id="{9AD8553E-D82D-9DA8-5314-2B4A6E50F9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1412" y="3124200"/>
                <a:ext cx="785326" cy="671832"/>
              </a:xfrm>
              <a:custGeom>
                <a:avLst/>
                <a:gdLst>
                  <a:gd name="T0" fmla="*/ 0 w 688"/>
                  <a:gd name="T1" fmla="*/ 571 h 588"/>
                  <a:gd name="T2" fmla="*/ 5 w 688"/>
                  <a:gd name="T3" fmla="*/ 547 h 588"/>
                  <a:gd name="T4" fmla="*/ 40 w 688"/>
                  <a:gd name="T5" fmla="*/ 380 h 588"/>
                  <a:gd name="T6" fmla="*/ 47 w 688"/>
                  <a:gd name="T7" fmla="*/ 351 h 588"/>
                  <a:gd name="T8" fmla="*/ 47 w 688"/>
                  <a:gd name="T9" fmla="*/ 345 h 588"/>
                  <a:gd name="T10" fmla="*/ 47 w 688"/>
                  <a:gd name="T11" fmla="*/ 16 h 588"/>
                  <a:gd name="T12" fmla="*/ 47 w 688"/>
                  <a:gd name="T13" fmla="*/ 12 h 588"/>
                  <a:gd name="T14" fmla="*/ 61 w 688"/>
                  <a:gd name="T15" fmla="*/ 0 h 588"/>
                  <a:gd name="T16" fmla="*/ 64 w 688"/>
                  <a:gd name="T17" fmla="*/ 0 h 588"/>
                  <a:gd name="T18" fmla="*/ 622 w 688"/>
                  <a:gd name="T19" fmla="*/ 0 h 588"/>
                  <a:gd name="T20" fmla="*/ 628 w 688"/>
                  <a:gd name="T21" fmla="*/ 0 h 588"/>
                  <a:gd name="T22" fmla="*/ 639 w 688"/>
                  <a:gd name="T23" fmla="*/ 13 h 588"/>
                  <a:gd name="T24" fmla="*/ 639 w 688"/>
                  <a:gd name="T25" fmla="*/ 17 h 588"/>
                  <a:gd name="T26" fmla="*/ 639 w 688"/>
                  <a:gd name="T27" fmla="*/ 330 h 588"/>
                  <a:gd name="T28" fmla="*/ 643 w 688"/>
                  <a:gd name="T29" fmla="*/ 369 h 588"/>
                  <a:gd name="T30" fmla="*/ 682 w 688"/>
                  <a:gd name="T31" fmla="*/ 551 h 588"/>
                  <a:gd name="T32" fmla="*/ 686 w 688"/>
                  <a:gd name="T33" fmla="*/ 570 h 588"/>
                  <a:gd name="T34" fmla="*/ 672 w 688"/>
                  <a:gd name="T35" fmla="*/ 588 h 588"/>
                  <a:gd name="T36" fmla="*/ 669 w 688"/>
                  <a:gd name="T37" fmla="*/ 588 h 588"/>
                  <a:gd name="T38" fmla="*/ 18 w 688"/>
                  <a:gd name="T39" fmla="*/ 588 h 588"/>
                  <a:gd name="T40" fmla="*/ 0 w 688"/>
                  <a:gd name="T41" fmla="*/ 576 h 588"/>
                  <a:gd name="T42" fmla="*/ 0 w 688"/>
                  <a:gd name="T43" fmla="*/ 571 h 588"/>
                  <a:gd name="T44" fmla="*/ 76 w 688"/>
                  <a:gd name="T45" fmla="*/ 336 h 588"/>
                  <a:gd name="T46" fmla="*/ 610 w 688"/>
                  <a:gd name="T47" fmla="*/ 336 h 588"/>
                  <a:gd name="T48" fmla="*/ 610 w 688"/>
                  <a:gd name="T49" fmla="*/ 28 h 588"/>
                  <a:gd name="T50" fmla="*/ 76 w 688"/>
                  <a:gd name="T51" fmla="*/ 28 h 588"/>
                  <a:gd name="T52" fmla="*/ 76 w 688"/>
                  <a:gd name="T53" fmla="*/ 336 h 588"/>
                  <a:gd name="T54" fmla="*/ 613 w 688"/>
                  <a:gd name="T55" fmla="*/ 365 h 588"/>
                  <a:gd name="T56" fmla="*/ 73 w 688"/>
                  <a:gd name="T57" fmla="*/ 365 h 588"/>
                  <a:gd name="T58" fmla="*/ 32 w 688"/>
                  <a:gd name="T59" fmla="*/ 559 h 588"/>
                  <a:gd name="T60" fmla="*/ 654 w 688"/>
                  <a:gd name="T61" fmla="*/ 559 h 588"/>
                  <a:gd name="T62" fmla="*/ 613 w 688"/>
                  <a:gd name="T63" fmla="*/ 365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88" h="588">
                    <a:moveTo>
                      <a:pt x="0" y="571"/>
                    </a:moveTo>
                    <a:cubicBezTo>
                      <a:pt x="1" y="563"/>
                      <a:pt x="3" y="555"/>
                      <a:pt x="5" y="547"/>
                    </a:cubicBezTo>
                    <a:cubicBezTo>
                      <a:pt x="17" y="492"/>
                      <a:pt x="29" y="436"/>
                      <a:pt x="40" y="380"/>
                    </a:cubicBezTo>
                    <a:cubicBezTo>
                      <a:pt x="43" y="371"/>
                      <a:pt x="45" y="361"/>
                      <a:pt x="47" y="351"/>
                    </a:cubicBezTo>
                    <a:cubicBezTo>
                      <a:pt x="47" y="349"/>
                      <a:pt x="47" y="347"/>
                      <a:pt x="47" y="345"/>
                    </a:cubicBezTo>
                    <a:cubicBezTo>
                      <a:pt x="47" y="235"/>
                      <a:pt x="47" y="126"/>
                      <a:pt x="47" y="16"/>
                    </a:cubicBezTo>
                    <a:cubicBezTo>
                      <a:pt x="47" y="15"/>
                      <a:pt x="47" y="13"/>
                      <a:pt x="47" y="12"/>
                    </a:cubicBezTo>
                    <a:cubicBezTo>
                      <a:pt x="48" y="5"/>
                      <a:pt x="54" y="0"/>
                      <a:pt x="61" y="0"/>
                    </a:cubicBezTo>
                    <a:cubicBezTo>
                      <a:pt x="62" y="0"/>
                      <a:pt x="63" y="0"/>
                      <a:pt x="64" y="0"/>
                    </a:cubicBezTo>
                    <a:cubicBezTo>
                      <a:pt x="250" y="0"/>
                      <a:pt x="436" y="0"/>
                      <a:pt x="622" y="0"/>
                    </a:cubicBezTo>
                    <a:cubicBezTo>
                      <a:pt x="624" y="0"/>
                      <a:pt x="626" y="0"/>
                      <a:pt x="628" y="0"/>
                    </a:cubicBezTo>
                    <a:cubicBezTo>
                      <a:pt x="634" y="2"/>
                      <a:pt x="638" y="7"/>
                      <a:pt x="639" y="13"/>
                    </a:cubicBezTo>
                    <a:cubicBezTo>
                      <a:pt x="639" y="14"/>
                      <a:pt x="639" y="16"/>
                      <a:pt x="639" y="17"/>
                    </a:cubicBezTo>
                    <a:cubicBezTo>
                      <a:pt x="639" y="121"/>
                      <a:pt x="639" y="226"/>
                      <a:pt x="639" y="330"/>
                    </a:cubicBezTo>
                    <a:cubicBezTo>
                      <a:pt x="639" y="344"/>
                      <a:pt x="640" y="356"/>
                      <a:pt x="643" y="369"/>
                    </a:cubicBezTo>
                    <a:cubicBezTo>
                      <a:pt x="656" y="430"/>
                      <a:pt x="669" y="490"/>
                      <a:pt x="682" y="551"/>
                    </a:cubicBezTo>
                    <a:cubicBezTo>
                      <a:pt x="683" y="557"/>
                      <a:pt x="684" y="564"/>
                      <a:pt x="686" y="570"/>
                    </a:cubicBezTo>
                    <a:cubicBezTo>
                      <a:pt x="688" y="579"/>
                      <a:pt x="681" y="587"/>
                      <a:pt x="672" y="588"/>
                    </a:cubicBezTo>
                    <a:cubicBezTo>
                      <a:pt x="671" y="588"/>
                      <a:pt x="670" y="588"/>
                      <a:pt x="669" y="588"/>
                    </a:cubicBezTo>
                    <a:cubicBezTo>
                      <a:pt x="452" y="588"/>
                      <a:pt x="235" y="588"/>
                      <a:pt x="18" y="588"/>
                    </a:cubicBezTo>
                    <a:cubicBezTo>
                      <a:pt x="9" y="588"/>
                      <a:pt x="3" y="585"/>
                      <a:pt x="0" y="576"/>
                    </a:cubicBezTo>
                    <a:cubicBezTo>
                      <a:pt x="0" y="574"/>
                      <a:pt x="0" y="572"/>
                      <a:pt x="0" y="571"/>
                    </a:cubicBezTo>
                    <a:close/>
                    <a:moveTo>
                      <a:pt x="76" y="336"/>
                    </a:moveTo>
                    <a:cubicBezTo>
                      <a:pt x="254" y="336"/>
                      <a:pt x="432" y="336"/>
                      <a:pt x="610" y="336"/>
                    </a:cubicBezTo>
                    <a:cubicBezTo>
                      <a:pt x="610" y="233"/>
                      <a:pt x="610" y="131"/>
                      <a:pt x="610" y="28"/>
                    </a:cubicBezTo>
                    <a:cubicBezTo>
                      <a:pt x="432" y="28"/>
                      <a:pt x="254" y="28"/>
                      <a:pt x="76" y="28"/>
                    </a:cubicBezTo>
                    <a:cubicBezTo>
                      <a:pt x="76" y="131"/>
                      <a:pt x="76" y="234"/>
                      <a:pt x="76" y="336"/>
                    </a:cubicBezTo>
                    <a:close/>
                    <a:moveTo>
                      <a:pt x="613" y="365"/>
                    </a:moveTo>
                    <a:cubicBezTo>
                      <a:pt x="433" y="365"/>
                      <a:pt x="253" y="365"/>
                      <a:pt x="73" y="365"/>
                    </a:cubicBezTo>
                    <a:cubicBezTo>
                      <a:pt x="59" y="430"/>
                      <a:pt x="45" y="494"/>
                      <a:pt x="32" y="559"/>
                    </a:cubicBezTo>
                    <a:cubicBezTo>
                      <a:pt x="239" y="559"/>
                      <a:pt x="447" y="559"/>
                      <a:pt x="654" y="559"/>
                    </a:cubicBezTo>
                    <a:cubicBezTo>
                      <a:pt x="640" y="494"/>
                      <a:pt x="627" y="430"/>
                      <a:pt x="613" y="3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48">
                <a:extLst>
                  <a:ext uri="{FF2B5EF4-FFF2-40B4-BE49-F238E27FC236}">
                    <a16:creationId xmlns:a16="http://schemas.microsoft.com/office/drawing/2014/main" id="{71DDE60C-AB00-38B4-A710-53EB85895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760" y="3700331"/>
                <a:ext cx="250073" cy="33183"/>
              </a:xfrm>
              <a:custGeom>
                <a:avLst/>
                <a:gdLst>
                  <a:gd name="T0" fmla="*/ 109 w 219"/>
                  <a:gd name="T1" fmla="*/ 0 h 29"/>
                  <a:gd name="T2" fmla="*/ 200 w 219"/>
                  <a:gd name="T3" fmla="*/ 0 h 29"/>
                  <a:gd name="T4" fmla="*/ 215 w 219"/>
                  <a:gd name="T5" fmla="*/ 9 h 29"/>
                  <a:gd name="T6" fmla="*/ 202 w 219"/>
                  <a:gd name="T7" fmla="*/ 29 h 29"/>
                  <a:gd name="T8" fmla="*/ 201 w 219"/>
                  <a:gd name="T9" fmla="*/ 29 h 29"/>
                  <a:gd name="T10" fmla="*/ 17 w 219"/>
                  <a:gd name="T11" fmla="*/ 29 h 29"/>
                  <a:gd name="T12" fmla="*/ 2 w 219"/>
                  <a:gd name="T13" fmla="*/ 17 h 29"/>
                  <a:gd name="T14" fmla="*/ 15 w 219"/>
                  <a:gd name="T15" fmla="*/ 0 h 29"/>
                  <a:gd name="T16" fmla="*/ 21 w 219"/>
                  <a:gd name="T17" fmla="*/ 0 h 29"/>
                  <a:gd name="T18" fmla="*/ 109 w 219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9" h="29">
                    <a:moveTo>
                      <a:pt x="109" y="0"/>
                    </a:moveTo>
                    <a:cubicBezTo>
                      <a:pt x="140" y="0"/>
                      <a:pt x="170" y="0"/>
                      <a:pt x="200" y="0"/>
                    </a:cubicBezTo>
                    <a:cubicBezTo>
                      <a:pt x="208" y="0"/>
                      <a:pt x="213" y="3"/>
                      <a:pt x="215" y="9"/>
                    </a:cubicBezTo>
                    <a:cubicBezTo>
                      <a:pt x="219" y="19"/>
                      <a:pt x="212" y="28"/>
                      <a:pt x="202" y="29"/>
                    </a:cubicBezTo>
                    <a:cubicBezTo>
                      <a:pt x="202" y="29"/>
                      <a:pt x="201" y="29"/>
                      <a:pt x="201" y="29"/>
                    </a:cubicBezTo>
                    <a:cubicBezTo>
                      <a:pt x="140" y="29"/>
                      <a:pt x="79" y="29"/>
                      <a:pt x="17" y="29"/>
                    </a:cubicBezTo>
                    <a:cubicBezTo>
                      <a:pt x="10" y="29"/>
                      <a:pt x="4" y="24"/>
                      <a:pt x="2" y="17"/>
                    </a:cubicBezTo>
                    <a:cubicBezTo>
                      <a:pt x="0" y="9"/>
                      <a:pt x="7" y="1"/>
                      <a:pt x="15" y="0"/>
                    </a:cubicBezTo>
                    <a:cubicBezTo>
                      <a:pt x="17" y="0"/>
                      <a:pt x="19" y="0"/>
                      <a:pt x="21" y="0"/>
                    </a:cubicBezTo>
                    <a:cubicBezTo>
                      <a:pt x="51" y="0"/>
                      <a:pt x="80" y="0"/>
                      <a:pt x="1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49">
                <a:extLst>
                  <a:ext uri="{FF2B5EF4-FFF2-40B4-BE49-F238E27FC236}">
                    <a16:creationId xmlns:a16="http://schemas.microsoft.com/office/drawing/2014/main" id="{82C6E22D-5AE7-738F-40B3-6AEE9779E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7792" y="3700331"/>
                <a:ext cx="91373" cy="33183"/>
              </a:xfrm>
              <a:custGeom>
                <a:avLst/>
                <a:gdLst>
                  <a:gd name="T0" fmla="*/ 40 w 80"/>
                  <a:gd name="T1" fmla="*/ 0 h 29"/>
                  <a:gd name="T2" fmla="*/ 66 w 80"/>
                  <a:gd name="T3" fmla="*/ 0 h 29"/>
                  <a:gd name="T4" fmla="*/ 79 w 80"/>
                  <a:gd name="T5" fmla="*/ 12 h 29"/>
                  <a:gd name="T6" fmla="*/ 71 w 80"/>
                  <a:gd name="T7" fmla="*/ 27 h 29"/>
                  <a:gd name="T8" fmla="*/ 65 w 80"/>
                  <a:gd name="T9" fmla="*/ 29 h 29"/>
                  <a:gd name="T10" fmla="*/ 16 w 80"/>
                  <a:gd name="T11" fmla="*/ 29 h 29"/>
                  <a:gd name="T12" fmla="*/ 1 w 80"/>
                  <a:gd name="T13" fmla="*/ 16 h 29"/>
                  <a:gd name="T14" fmla="*/ 12 w 80"/>
                  <a:gd name="T15" fmla="*/ 1 h 29"/>
                  <a:gd name="T16" fmla="*/ 17 w 80"/>
                  <a:gd name="T17" fmla="*/ 0 h 29"/>
                  <a:gd name="T18" fmla="*/ 40 w 80"/>
                  <a:gd name="T19" fmla="*/ 0 h 29"/>
                  <a:gd name="T20" fmla="*/ 40 w 8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9">
                    <a:moveTo>
                      <a:pt x="40" y="0"/>
                    </a:moveTo>
                    <a:cubicBezTo>
                      <a:pt x="49" y="0"/>
                      <a:pt x="57" y="0"/>
                      <a:pt x="66" y="0"/>
                    </a:cubicBezTo>
                    <a:cubicBezTo>
                      <a:pt x="73" y="0"/>
                      <a:pt x="78" y="5"/>
                      <a:pt x="79" y="12"/>
                    </a:cubicBezTo>
                    <a:cubicBezTo>
                      <a:pt x="80" y="18"/>
                      <a:pt x="77" y="25"/>
                      <a:pt x="71" y="27"/>
                    </a:cubicBezTo>
                    <a:cubicBezTo>
                      <a:pt x="69" y="28"/>
                      <a:pt x="67" y="29"/>
                      <a:pt x="65" y="29"/>
                    </a:cubicBezTo>
                    <a:cubicBezTo>
                      <a:pt x="48" y="29"/>
                      <a:pt x="32" y="29"/>
                      <a:pt x="16" y="29"/>
                    </a:cubicBezTo>
                    <a:cubicBezTo>
                      <a:pt x="8" y="29"/>
                      <a:pt x="2" y="23"/>
                      <a:pt x="1" y="16"/>
                    </a:cubicBezTo>
                    <a:cubicBezTo>
                      <a:pt x="0" y="9"/>
                      <a:pt x="5" y="2"/>
                      <a:pt x="12" y="1"/>
                    </a:cubicBezTo>
                    <a:cubicBezTo>
                      <a:pt x="14" y="0"/>
                      <a:pt x="15" y="0"/>
                      <a:pt x="17" y="0"/>
                    </a:cubicBezTo>
                    <a:cubicBezTo>
                      <a:pt x="25" y="0"/>
                      <a:pt x="33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50">
                <a:extLst>
                  <a:ext uri="{FF2B5EF4-FFF2-40B4-BE49-F238E27FC236}">
                    <a16:creationId xmlns:a16="http://schemas.microsoft.com/office/drawing/2014/main" id="{CA59DFC0-6A4F-3C5A-8CC0-789DEACE7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6580" y="3700331"/>
                <a:ext cx="91373" cy="33183"/>
              </a:xfrm>
              <a:custGeom>
                <a:avLst/>
                <a:gdLst>
                  <a:gd name="T0" fmla="*/ 39 w 80"/>
                  <a:gd name="T1" fmla="*/ 0 h 29"/>
                  <a:gd name="T2" fmla="*/ 65 w 80"/>
                  <a:gd name="T3" fmla="*/ 0 h 29"/>
                  <a:gd name="T4" fmla="*/ 78 w 80"/>
                  <a:gd name="T5" fmla="*/ 10 h 29"/>
                  <a:gd name="T6" fmla="*/ 73 w 80"/>
                  <a:gd name="T7" fmla="*/ 25 h 29"/>
                  <a:gd name="T8" fmla="*/ 64 w 80"/>
                  <a:gd name="T9" fmla="*/ 29 h 29"/>
                  <a:gd name="T10" fmla="*/ 15 w 80"/>
                  <a:gd name="T11" fmla="*/ 29 h 29"/>
                  <a:gd name="T12" fmla="*/ 0 w 80"/>
                  <a:gd name="T13" fmla="*/ 14 h 29"/>
                  <a:gd name="T14" fmla="*/ 15 w 80"/>
                  <a:gd name="T15" fmla="*/ 0 h 29"/>
                  <a:gd name="T16" fmla="*/ 16 w 80"/>
                  <a:gd name="T17" fmla="*/ 0 h 29"/>
                  <a:gd name="T18" fmla="*/ 39 w 80"/>
                  <a:gd name="T19" fmla="*/ 0 h 29"/>
                  <a:gd name="T20" fmla="*/ 39 w 8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9">
                    <a:moveTo>
                      <a:pt x="39" y="0"/>
                    </a:moveTo>
                    <a:cubicBezTo>
                      <a:pt x="48" y="0"/>
                      <a:pt x="56" y="0"/>
                      <a:pt x="65" y="0"/>
                    </a:cubicBezTo>
                    <a:cubicBezTo>
                      <a:pt x="71" y="0"/>
                      <a:pt x="76" y="4"/>
                      <a:pt x="78" y="10"/>
                    </a:cubicBezTo>
                    <a:cubicBezTo>
                      <a:pt x="80" y="15"/>
                      <a:pt x="78" y="22"/>
                      <a:pt x="73" y="25"/>
                    </a:cubicBezTo>
                    <a:cubicBezTo>
                      <a:pt x="71" y="28"/>
                      <a:pt x="67" y="29"/>
                      <a:pt x="64" y="29"/>
                    </a:cubicBezTo>
                    <a:cubicBezTo>
                      <a:pt x="47" y="29"/>
                      <a:pt x="31" y="29"/>
                      <a:pt x="15" y="29"/>
                    </a:cubicBezTo>
                    <a:cubicBezTo>
                      <a:pt x="7" y="29"/>
                      <a:pt x="0" y="22"/>
                      <a:pt x="0" y="14"/>
                    </a:cubicBezTo>
                    <a:cubicBezTo>
                      <a:pt x="0" y="6"/>
                      <a:pt x="6" y="0"/>
                      <a:pt x="15" y="0"/>
                    </a:cubicBezTo>
                    <a:cubicBezTo>
                      <a:pt x="15" y="0"/>
                      <a:pt x="15" y="0"/>
                      <a:pt x="16" y="0"/>
                    </a:cubicBezTo>
                    <a:cubicBezTo>
                      <a:pt x="23" y="0"/>
                      <a:pt x="31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51">
                <a:extLst>
                  <a:ext uri="{FF2B5EF4-FFF2-40B4-BE49-F238E27FC236}">
                    <a16:creationId xmlns:a16="http://schemas.microsoft.com/office/drawing/2014/main" id="{82495A11-45A3-FD2F-B5FD-A188AF7DD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9235" y="3564233"/>
                <a:ext cx="91373" cy="31740"/>
              </a:xfrm>
              <a:custGeom>
                <a:avLst/>
                <a:gdLst>
                  <a:gd name="T0" fmla="*/ 39 w 80"/>
                  <a:gd name="T1" fmla="*/ 28 h 28"/>
                  <a:gd name="T2" fmla="*/ 14 w 80"/>
                  <a:gd name="T3" fmla="*/ 28 h 28"/>
                  <a:gd name="T4" fmla="*/ 0 w 80"/>
                  <a:gd name="T5" fmla="*/ 15 h 28"/>
                  <a:gd name="T6" fmla="*/ 10 w 80"/>
                  <a:gd name="T7" fmla="*/ 1 h 28"/>
                  <a:gd name="T8" fmla="*/ 15 w 80"/>
                  <a:gd name="T9" fmla="*/ 0 h 28"/>
                  <a:gd name="T10" fmla="*/ 63 w 80"/>
                  <a:gd name="T11" fmla="*/ 0 h 28"/>
                  <a:gd name="T12" fmla="*/ 78 w 80"/>
                  <a:gd name="T13" fmla="*/ 9 h 28"/>
                  <a:gd name="T14" fmla="*/ 73 w 80"/>
                  <a:gd name="T15" fmla="*/ 25 h 28"/>
                  <a:gd name="T16" fmla="*/ 64 w 80"/>
                  <a:gd name="T17" fmla="*/ 28 h 28"/>
                  <a:gd name="T18" fmla="*/ 39 w 80"/>
                  <a:gd name="T19" fmla="*/ 28 h 28"/>
                  <a:gd name="T20" fmla="*/ 39 w 80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8">
                    <a:moveTo>
                      <a:pt x="39" y="28"/>
                    </a:moveTo>
                    <a:cubicBezTo>
                      <a:pt x="31" y="28"/>
                      <a:pt x="22" y="28"/>
                      <a:pt x="14" y="28"/>
                    </a:cubicBezTo>
                    <a:cubicBezTo>
                      <a:pt x="7" y="28"/>
                      <a:pt x="1" y="23"/>
                      <a:pt x="0" y="15"/>
                    </a:cubicBezTo>
                    <a:cubicBezTo>
                      <a:pt x="0" y="9"/>
                      <a:pt x="4" y="2"/>
                      <a:pt x="10" y="1"/>
                    </a:cubicBezTo>
                    <a:cubicBezTo>
                      <a:pt x="12" y="0"/>
                      <a:pt x="14" y="0"/>
                      <a:pt x="15" y="0"/>
                    </a:cubicBezTo>
                    <a:cubicBezTo>
                      <a:pt x="31" y="0"/>
                      <a:pt x="47" y="0"/>
                      <a:pt x="63" y="0"/>
                    </a:cubicBezTo>
                    <a:cubicBezTo>
                      <a:pt x="70" y="0"/>
                      <a:pt x="76" y="3"/>
                      <a:pt x="78" y="9"/>
                    </a:cubicBezTo>
                    <a:cubicBezTo>
                      <a:pt x="80" y="15"/>
                      <a:pt x="78" y="21"/>
                      <a:pt x="73" y="25"/>
                    </a:cubicBezTo>
                    <a:cubicBezTo>
                      <a:pt x="71" y="27"/>
                      <a:pt x="67" y="28"/>
                      <a:pt x="64" y="28"/>
                    </a:cubicBezTo>
                    <a:cubicBezTo>
                      <a:pt x="55" y="28"/>
                      <a:pt x="47" y="28"/>
                      <a:pt x="39" y="28"/>
                    </a:cubicBezTo>
                    <a:cubicBezTo>
                      <a:pt x="39" y="28"/>
                      <a:pt x="39" y="28"/>
                      <a:pt x="39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52">
                <a:extLst>
                  <a:ext uri="{FF2B5EF4-FFF2-40B4-BE49-F238E27FC236}">
                    <a16:creationId xmlns:a16="http://schemas.microsoft.com/office/drawing/2014/main" id="{3791E52B-1FD8-1ED2-F257-6F421C861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618" y="3564233"/>
                <a:ext cx="92335" cy="31740"/>
              </a:xfrm>
              <a:custGeom>
                <a:avLst/>
                <a:gdLst>
                  <a:gd name="T0" fmla="*/ 40 w 81"/>
                  <a:gd name="T1" fmla="*/ 28 h 28"/>
                  <a:gd name="T2" fmla="*/ 15 w 81"/>
                  <a:gd name="T3" fmla="*/ 28 h 28"/>
                  <a:gd name="T4" fmla="*/ 1 w 81"/>
                  <a:gd name="T5" fmla="*/ 16 h 28"/>
                  <a:gd name="T6" fmla="*/ 11 w 81"/>
                  <a:gd name="T7" fmla="*/ 1 h 28"/>
                  <a:gd name="T8" fmla="*/ 16 w 81"/>
                  <a:gd name="T9" fmla="*/ 0 h 28"/>
                  <a:gd name="T10" fmla="*/ 64 w 81"/>
                  <a:gd name="T11" fmla="*/ 0 h 28"/>
                  <a:gd name="T12" fmla="*/ 79 w 81"/>
                  <a:gd name="T13" fmla="*/ 18 h 28"/>
                  <a:gd name="T14" fmla="*/ 65 w 81"/>
                  <a:gd name="T15" fmla="*/ 28 h 28"/>
                  <a:gd name="T16" fmla="*/ 40 w 81"/>
                  <a:gd name="T17" fmla="*/ 28 h 28"/>
                  <a:gd name="T18" fmla="*/ 40 w 81"/>
                  <a:gd name="T1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28">
                    <a:moveTo>
                      <a:pt x="40" y="28"/>
                    </a:moveTo>
                    <a:cubicBezTo>
                      <a:pt x="32" y="28"/>
                      <a:pt x="23" y="28"/>
                      <a:pt x="15" y="28"/>
                    </a:cubicBezTo>
                    <a:cubicBezTo>
                      <a:pt x="8" y="28"/>
                      <a:pt x="2" y="23"/>
                      <a:pt x="1" y="16"/>
                    </a:cubicBezTo>
                    <a:cubicBezTo>
                      <a:pt x="0" y="9"/>
                      <a:pt x="5" y="3"/>
                      <a:pt x="11" y="1"/>
                    </a:cubicBezTo>
                    <a:cubicBezTo>
                      <a:pt x="13" y="0"/>
                      <a:pt x="15" y="0"/>
                      <a:pt x="16" y="0"/>
                    </a:cubicBezTo>
                    <a:cubicBezTo>
                      <a:pt x="32" y="0"/>
                      <a:pt x="48" y="0"/>
                      <a:pt x="64" y="0"/>
                    </a:cubicBezTo>
                    <a:cubicBezTo>
                      <a:pt x="75" y="0"/>
                      <a:pt x="81" y="8"/>
                      <a:pt x="79" y="18"/>
                    </a:cubicBezTo>
                    <a:cubicBezTo>
                      <a:pt x="77" y="24"/>
                      <a:pt x="72" y="28"/>
                      <a:pt x="65" y="28"/>
                    </a:cubicBezTo>
                    <a:cubicBezTo>
                      <a:pt x="57" y="28"/>
                      <a:pt x="49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53">
                <a:extLst>
                  <a:ext uri="{FF2B5EF4-FFF2-40B4-BE49-F238E27FC236}">
                    <a16:creationId xmlns:a16="http://schemas.microsoft.com/office/drawing/2014/main" id="{B84E6BAB-921E-EC8D-5180-31A7548D2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0722" y="3564233"/>
                <a:ext cx="91373" cy="31740"/>
              </a:xfrm>
              <a:custGeom>
                <a:avLst/>
                <a:gdLst>
                  <a:gd name="T0" fmla="*/ 40 w 80"/>
                  <a:gd name="T1" fmla="*/ 28 h 28"/>
                  <a:gd name="T2" fmla="*/ 15 w 80"/>
                  <a:gd name="T3" fmla="*/ 28 h 28"/>
                  <a:gd name="T4" fmla="*/ 1 w 80"/>
                  <a:gd name="T5" fmla="*/ 16 h 28"/>
                  <a:gd name="T6" fmla="*/ 11 w 80"/>
                  <a:gd name="T7" fmla="*/ 0 h 28"/>
                  <a:gd name="T8" fmla="*/ 16 w 80"/>
                  <a:gd name="T9" fmla="*/ 0 h 28"/>
                  <a:gd name="T10" fmla="*/ 64 w 80"/>
                  <a:gd name="T11" fmla="*/ 0 h 28"/>
                  <a:gd name="T12" fmla="*/ 78 w 80"/>
                  <a:gd name="T13" fmla="*/ 8 h 28"/>
                  <a:gd name="T14" fmla="*/ 76 w 80"/>
                  <a:gd name="T15" fmla="*/ 23 h 28"/>
                  <a:gd name="T16" fmla="*/ 64 w 80"/>
                  <a:gd name="T17" fmla="*/ 28 h 28"/>
                  <a:gd name="T18" fmla="*/ 40 w 80"/>
                  <a:gd name="T19" fmla="*/ 28 h 28"/>
                  <a:gd name="T20" fmla="*/ 40 w 80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8">
                    <a:moveTo>
                      <a:pt x="40" y="28"/>
                    </a:moveTo>
                    <a:cubicBezTo>
                      <a:pt x="32" y="28"/>
                      <a:pt x="23" y="28"/>
                      <a:pt x="15" y="28"/>
                    </a:cubicBezTo>
                    <a:cubicBezTo>
                      <a:pt x="8" y="28"/>
                      <a:pt x="2" y="23"/>
                      <a:pt x="1" y="16"/>
                    </a:cubicBezTo>
                    <a:cubicBezTo>
                      <a:pt x="0" y="9"/>
                      <a:pt x="4" y="2"/>
                      <a:pt x="11" y="0"/>
                    </a:cubicBezTo>
                    <a:cubicBezTo>
                      <a:pt x="13" y="0"/>
                      <a:pt x="15" y="0"/>
                      <a:pt x="16" y="0"/>
                    </a:cubicBezTo>
                    <a:cubicBezTo>
                      <a:pt x="32" y="0"/>
                      <a:pt x="48" y="0"/>
                      <a:pt x="64" y="0"/>
                    </a:cubicBezTo>
                    <a:cubicBezTo>
                      <a:pt x="70" y="0"/>
                      <a:pt x="75" y="2"/>
                      <a:pt x="78" y="8"/>
                    </a:cubicBezTo>
                    <a:cubicBezTo>
                      <a:pt x="80" y="13"/>
                      <a:pt x="80" y="18"/>
                      <a:pt x="76" y="23"/>
                    </a:cubicBezTo>
                    <a:cubicBezTo>
                      <a:pt x="73" y="27"/>
                      <a:pt x="69" y="28"/>
                      <a:pt x="64" y="28"/>
                    </a:cubicBezTo>
                    <a:cubicBezTo>
                      <a:pt x="56" y="28"/>
                      <a:pt x="48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54">
                <a:extLst>
                  <a:ext uri="{FF2B5EF4-FFF2-40B4-BE49-F238E27FC236}">
                    <a16:creationId xmlns:a16="http://schemas.microsoft.com/office/drawing/2014/main" id="{00949DA8-5A92-A2A3-C8CB-916FA50A3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3651" y="3564233"/>
                <a:ext cx="91373" cy="31740"/>
              </a:xfrm>
              <a:custGeom>
                <a:avLst/>
                <a:gdLst>
                  <a:gd name="T0" fmla="*/ 40 w 80"/>
                  <a:gd name="T1" fmla="*/ 28 h 28"/>
                  <a:gd name="T2" fmla="*/ 14 w 80"/>
                  <a:gd name="T3" fmla="*/ 28 h 28"/>
                  <a:gd name="T4" fmla="*/ 1 w 80"/>
                  <a:gd name="T5" fmla="*/ 16 h 28"/>
                  <a:gd name="T6" fmla="*/ 11 w 80"/>
                  <a:gd name="T7" fmla="*/ 1 h 28"/>
                  <a:gd name="T8" fmla="*/ 15 w 80"/>
                  <a:gd name="T9" fmla="*/ 0 h 28"/>
                  <a:gd name="T10" fmla="*/ 64 w 80"/>
                  <a:gd name="T11" fmla="*/ 0 h 28"/>
                  <a:gd name="T12" fmla="*/ 78 w 80"/>
                  <a:gd name="T13" fmla="*/ 9 h 28"/>
                  <a:gd name="T14" fmla="*/ 73 w 80"/>
                  <a:gd name="T15" fmla="*/ 25 h 28"/>
                  <a:gd name="T16" fmla="*/ 64 w 80"/>
                  <a:gd name="T17" fmla="*/ 28 h 28"/>
                  <a:gd name="T18" fmla="*/ 40 w 80"/>
                  <a:gd name="T19" fmla="*/ 28 h 28"/>
                  <a:gd name="T20" fmla="*/ 40 w 80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8">
                    <a:moveTo>
                      <a:pt x="40" y="28"/>
                    </a:moveTo>
                    <a:cubicBezTo>
                      <a:pt x="31" y="28"/>
                      <a:pt x="23" y="28"/>
                      <a:pt x="14" y="28"/>
                    </a:cubicBezTo>
                    <a:cubicBezTo>
                      <a:pt x="7" y="28"/>
                      <a:pt x="2" y="23"/>
                      <a:pt x="1" y="16"/>
                    </a:cubicBezTo>
                    <a:cubicBezTo>
                      <a:pt x="0" y="9"/>
                      <a:pt x="4" y="3"/>
                      <a:pt x="11" y="1"/>
                    </a:cubicBezTo>
                    <a:cubicBezTo>
                      <a:pt x="12" y="0"/>
                      <a:pt x="14" y="0"/>
                      <a:pt x="15" y="0"/>
                    </a:cubicBezTo>
                    <a:cubicBezTo>
                      <a:pt x="32" y="0"/>
                      <a:pt x="48" y="0"/>
                      <a:pt x="64" y="0"/>
                    </a:cubicBezTo>
                    <a:cubicBezTo>
                      <a:pt x="71" y="0"/>
                      <a:pt x="76" y="4"/>
                      <a:pt x="78" y="9"/>
                    </a:cubicBezTo>
                    <a:cubicBezTo>
                      <a:pt x="80" y="15"/>
                      <a:pt x="78" y="22"/>
                      <a:pt x="73" y="25"/>
                    </a:cubicBezTo>
                    <a:cubicBezTo>
                      <a:pt x="71" y="28"/>
                      <a:pt x="67" y="28"/>
                      <a:pt x="64" y="28"/>
                    </a:cubicBezTo>
                    <a:cubicBezTo>
                      <a:pt x="56" y="28"/>
                      <a:pt x="48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55">
                <a:extLst>
                  <a:ext uri="{FF2B5EF4-FFF2-40B4-BE49-F238E27FC236}">
                    <a16:creationId xmlns:a16="http://schemas.microsoft.com/office/drawing/2014/main" id="{1B1F9A27-0C83-3837-E9F5-0D153BDB0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7792" y="3631561"/>
                <a:ext cx="93778" cy="33183"/>
              </a:xfrm>
              <a:custGeom>
                <a:avLst/>
                <a:gdLst>
                  <a:gd name="T0" fmla="*/ 41 w 82"/>
                  <a:gd name="T1" fmla="*/ 0 h 29"/>
                  <a:gd name="T2" fmla="*/ 66 w 82"/>
                  <a:gd name="T3" fmla="*/ 1 h 29"/>
                  <a:gd name="T4" fmla="*/ 79 w 82"/>
                  <a:gd name="T5" fmla="*/ 19 h 29"/>
                  <a:gd name="T6" fmla="*/ 67 w 82"/>
                  <a:gd name="T7" fmla="*/ 29 h 29"/>
                  <a:gd name="T8" fmla="*/ 64 w 82"/>
                  <a:gd name="T9" fmla="*/ 29 h 29"/>
                  <a:gd name="T10" fmla="*/ 17 w 82"/>
                  <a:gd name="T11" fmla="*/ 29 h 29"/>
                  <a:gd name="T12" fmla="*/ 2 w 82"/>
                  <a:gd name="T13" fmla="*/ 18 h 29"/>
                  <a:gd name="T14" fmla="*/ 15 w 82"/>
                  <a:gd name="T15" fmla="*/ 1 h 29"/>
                  <a:gd name="T16" fmla="*/ 41 w 82"/>
                  <a:gd name="T17" fmla="*/ 0 h 29"/>
                  <a:gd name="T18" fmla="*/ 41 w 82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29">
                    <a:moveTo>
                      <a:pt x="41" y="0"/>
                    </a:moveTo>
                    <a:cubicBezTo>
                      <a:pt x="49" y="0"/>
                      <a:pt x="58" y="0"/>
                      <a:pt x="66" y="1"/>
                    </a:cubicBezTo>
                    <a:cubicBezTo>
                      <a:pt x="75" y="1"/>
                      <a:pt x="82" y="10"/>
                      <a:pt x="79" y="19"/>
                    </a:cubicBezTo>
                    <a:cubicBezTo>
                      <a:pt x="77" y="24"/>
                      <a:pt x="73" y="28"/>
                      <a:pt x="67" y="29"/>
                    </a:cubicBezTo>
                    <a:cubicBezTo>
                      <a:pt x="66" y="29"/>
                      <a:pt x="65" y="29"/>
                      <a:pt x="64" y="29"/>
                    </a:cubicBezTo>
                    <a:cubicBezTo>
                      <a:pt x="48" y="29"/>
                      <a:pt x="32" y="29"/>
                      <a:pt x="17" y="29"/>
                    </a:cubicBezTo>
                    <a:cubicBezTo>
                      <a:pt x="9" y="29"/>
                      <a:pt x="3" y="25"/>
                      <a:pt x="2" y="18"/>
                    </a:cubicBezTo>
                    <a:cubicBezTo>
                      <a:pt x="0" y="10"/>
                      <a:pt x="6" y="1"/>
                      <a:pt x="15" y="1"/>
                    </a:cubicBezTo>
                    <a:cubicBezTo>
                      <a:pt x="23" y="0"/>
                      <a:pt x="32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56">
                <a:extLst>
                  <a:ext uri="{FF2B5EF4-FFF2-40B4-BE49-F238E27FC236}">
                    <a16:creationId xmlns:a16="http://schemas.microsoft.com/office/drawing/2014/main" id="{FDBF7826-F342-ECE6-3533-1B0A49D3F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6580" y="3631561"/>
                <a:ext cx="91373" cy="33183"/>
              </a:xfrm>
              <a:custGeom>
                <a:avLst/>
                <a:gdLst>
                  <a:gd name="T0" fmla="*/ 39 w 80"/>
                  <a:gd name="T1" fmla="*/ 0 h 29"/>
                  <a:gd name="T2" fmla="*/ 65 w 80"/>
                  <a:gd name="T3" fmla="*/ 1 h 29"/>
                  <a:gd name="T4" fmla="*/ 78 w 80"/>
                  <a:gd name="T5" fmla="*/ 10 h 29"/>
                  <a:gd name="T6" fmla="*/ 73 w 80"/>
                  <a:gd name="T7" fmla="*/ 26 h 29"/>
                  <a:gd name="T8" fmla="*/ 65 w 80"/>
                  <a:gd name="T9" fmla="*/ 29 h 29"/>
                  <a:gd name="T10" fmla="*/ 14 w 80"/>
                  <a:gd name="T11" fmla="*/ 29 h 29"/>
                  <a:gd name="T12" fmla="*/ 0 w 80"/>
                  <a:gd name="T13" fmla="*/ 16 h 29"/>
                  <a:gd name="T14" fmla="*/ 11 w 80"/>
                  <a:gd name="T15" fmla="*/ 1 h 29"/>
                  <a:gd name="T16" fmla="*/ 16 w 80"/>
                  <a:gd name="T17" fmla="*/ 0 h 29"/>
                  <a:gd name="T18" fmla="*/ 39 w 80"/>
                  <a:gd name="T19" fmla="*/ 0 h 29"/>
                  <a:gd name="T20" fmla="*/ 39 w 8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9">
                    <a:moveTo>
                      <a:pt x="39" y="0"/>
                    </a:moveTo>
                    <a:cubicBezTo>
                      <a:pt x="48" y="0"/>
                      <a:pt x="57" y="0"/>
                      <a:pt x="65" y="1"/>
                    </a:cubicBezTo>
                    <a:cubicBezTo>
                      <a:pt x="71" y="1"/>
                      <a:pt x="76" y="5"/>
                      <a:pt x="78" y="10"/>
                    </a:cubicBezTo>
                    <a:cubicBezTo>
                      <a:pt x="80" y="16"/>
                      <a:pt x="78" y="22"/>
                      <a:pt x="73" y="26"/>
                    </a:cubicBezTo>
                    <a:cubicBezTo>
                      <a:pt x="71" y="27"/>
                      <a:pt x="68" y="29"/>
                      <a:pt x="65" y="29"/>
                    </a:cubicBezTo>
                    <a:cubicBezTo>
                      <a:pt x="48" y="29"/>
                      <a:pt x="31" y="29"/>
                      <a:pt x="14" y="29"/>
                    </a:cubicBezTo>
                    <a:cubicBezTo>
                      <a:pt x="6" y="29"/>
                      <a:pt x="1" y="23"/>
                      <a:pt x="0" y="16"/>
                    </a:cubicBezTo>
                    <a:cubicBezTo>
                      <a:pt x="0" y="9"/>
                      <a:pt x="4" y="3"/>
                      <a:pt x="11" y="1"/>
                    </a:cubicBezTo>
                    <a:cubicBezTo>
                      <a:pt x="12" y="1"/>
                      <a:pt x="14" y="0"/>
                      <a:pt x="16" y="0"/>
                    </a:cubicBezTo>
                    <a:cubicBezTo>
                      <a:pt x="24" y="0"/>
                      <a:pt x="32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57">
                <a:extLst>
                  <a:ext uri="{FF2B5EF4-FFF2-40B4-BE49-F238E27FC236}">
                    <a16:creationId xmlns:a16="http://schemas.microsoft.com/office/drawing/2014/main" id="{D9E3D1DD-012B-FCB8-05B9-FCD982A5E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2164" y="3631561"/>
                <a:ext cx="89930" cy="33183"/>
              </a:xfrm>
              <a:custGeom>
                <a:avLst/>
                <a:gdLst>
                  <a:gd name="T0" fmla="*/ 39 w 79"/>
                  <a:gd name="T1" fmla="*/ 0 h 29"/>
                  <a:gd name="T2" fmla="*/ 65 w 79"/>
                  <a:gd name="T3" fmla="*/ 1 h 29"/>
                  <a:gd name="T4" fmla="*/ 77 w 79"/>
                  <a:gd name="T5" fmla="*/ 9 h 29"/>
                  <a:gd name="T6" fmla="*/ 75 w 79"/>
                  <a:gd name="T7" fmla="*/ 24 h 29"/>
                  <a:gd name="T8" fmla="*/ 64 w 79"/>
                  <a:gd name="T9" fmla="*/ 29 h 29"/>
                  <a:gd name="T10" fmla="*/ 14 w 79"/>
                  <a:gd name="T11" fmla="*/ 29 h 29"/>
                  <a:gd name="T12" fmla="*/ 0 w 79"/>
                  <a:gd name="T13" fmla="*/ 15 h 29"/>
                  <a:gd name="T14" fmla="*/ 14 w 79"/>
                  <a:gd name="T15" fmla="*/ 0 h 29"/>
                  <a:gd name="T16" fmla="*/ 39 w 79"/>
                  <a:gd name="T17" fmla="*/ 0 h 29"/>
                  <a:gd name="T18" fmla="*/ 39 w 79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29">
                    <a:moveTo>
                      <a:pt x="39" y="0"/>
                    </a:moveTo>
                    <a:cubicBezTo>
                      <a:pt x="48" y="0"/>
                      <a:pt x="56" y="0"/>
                      <a:pt x="65" y="1"/>
                    </a:cubicBezTo>
                    <a:cubicBezTo>
                      <a:pt x="71" y="1"/>
                      <a:pt x="75" y="4"/>
                      <a:pt x="77" y="9"/>
                    </a:cubicBezTo>
                    <a:cubicBezTo>
                      <a:pt x="79" y="14"/>
                      <a:pt x="78" y="19"/>
                      <a:pt x="75" y="24"/>
                    </a:cubicBezTo>
                    <a:cubicBezTo>
                      <a:pt x="72" y="27"/>
                      <a:pt x="68" y="29"/>
                      <a:pt x="64" y="29"/>
                    </a:cubicBezTo>
                    <a:cubicBezTo>
                      <a:pt x="47" y="29"/>
                      <a:pt x="31" y="29"/>
                      <a:pt x="14" y="29"/>
                    </a:cubicBezTo>
                    <a:cubicBezTo>
                      <a:pt x="6" y="29"/>
                      <a:pt x="0" y="23"/>
                      <a:pt x="0" y="15"/>
                    </a:cubicBezTo>
                    <a:cubicBezTo>
                      <a:pt x="0" y="7"/>
                      <a:pt x="6" y="1"/>
                      <a:pt x="14" y="0"/>
                    </a:cubicBezTo>
                    <a:cubicBezTo>
                      <a:pt x="23" y="0"/>
                      <a:pt x="31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58">
                <a:extLst>
                  <a:ext uri="{FF2B5EF4-FFF2-40B4-BE49-F238E27FC236}">
                    <a16:creationId xmlns:a16="http://schemas.microsoft.com/office/drawing/2014/main" id="{6EF10501-0681-8E33-837C-23D88C75E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2689" y="3631561"/>
                <a:ext cx="93778" cy="33183"/>
              </a:xfrm>
              <a:custGeom>
                <a:avLst/>
                <a:gdLst>
                  <a:gd name="T0" fmla="*/ 41 w 82"/>
                  <a:gd name="T1" fmla="*/ 0 h 29"/>
                  <a:gd name="T2" fmla="*/ 67 w 82"/>
                  <a:gd name="T3" fmla="*/ 1 h 29"/>
                  <a:gd name="T4" fmla="*/ 79 w 82"/>
                  <a:gd name="T5" fmla="*/ 19 h 29"/>
                  <a:gd name="T6" fmla="*/ 68 w 82"/>
                  <a:gd name="T7" fmla="*/ 29 h 29"/>
                  <a:gd name="T8" fmla="*/ 65 w 82"/>
                  <a:gd name="T9" fmla="*/ 29 h 29"/>
                  <a:gd name="T10" fmla="*/ 17 w 82"/>
                  <a:gd name="T11" fmla="*/ 29 h 29"/>
                  <a:gd name="T12" fmla="*/ 2 w 82"/>
                  <a:gd name="T13" fmla="*/ 12 h 29"/>
                  <a:gd name="T14" fmla="*/ 16 w 82"/>
                  <a:gd name="T15" fmla="*/ 0 h 29"/>
                  <a:gd name="T16" fmla="*/ 41 w 82"/>
                  <a:gd name="T17" fmla="*/ 0 h 29"/>
                  <a:gd name="T18" fmla="*/ 41 w 82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29">
                    <a:moveTo>
                      <a:pt x="41" y="0"/>
                    </a:moveTo>
                    <a:cubicBezTo>
                      <a:pt x="49" y="0"/>
                      <a:pt x="58" y="0"/>
                      <a:pt x="67" y="1"/>
                    </a:cubicBezTo>
                    <a:cubicBezTo>
                      <a:pt x="76" y="1"/>
                      <a:pt x="82" y="10"/>
                      <a:pt x="79" y="19"/>
                    </a:cubicBezTo>
                    <a:cubicBezTo>
                      <a:pt x="77" y="25"/>
                      <a:pt x="73" y="28"/>
                      <a:pt x="68" y="29"/>
                    </a:cubicBezTo>
                    <a:cubicBezTo>
                      <a:pt x="67" y="29"/>
                      <a:pt x="66" y="29"/>
                      <a:pt x="65" y="29"/>
                    </a:cubicBezTo>
                    <a:cubicBezTo>
                      <a:pt x="49" y="29"/>
                      <a:pt x="33" y="29"/>
                      <a:pt x="17" y="29"/>
                    </a:cubicBezTo>
                    <a:cubicBezTo>
                      <a:pt x="7" y="29"/>
                      <a:pt x="0" y="21"/>
                      <a:pt x="2" y="12"/>
                    </a:cubicBezTo>
                    <a:cubicBezTo>
                      <a:pt x="3" y="5"/>
                      <a:pt x="9" y="1"/>
                      <a:pt x="16" y="0"/>
                    </a:cubicBezTo>
                    <a:cubicBezTo>
                      <a:pt x="25" y="0"/>
                      <a:pt x="33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Freeform 9">
                <a:extLst>
                  <a:ext uri="{FF2B5EF4-FFF2-40B4-BE49-F238E27FC236}">
                    <a16:creationId xmlns:a16="http://schemas.microsoft.com/office/drawing/2014/main" id="{192FC501-94CF-5E6A-4B13-FB560FA8A7FF}"/>
                  </a:ext>
                </a:extLst>
              </p:cNvPr>
              <p:cNvSpPr>
                <a:spLocks/>
              </p:cNvSpPr>
              <p:nvPr/>
            </p:nvSpPr>
            <p:spPr bwMode="auto">
              <a:xfrm rot="18900000">
                <a:off x="1622708" y="3004939"/>
                <a:ext cx="6029" cy="6029"/>
              </a:xfrm>
              <a:custGeom>
                <a:avLst/>
                <a:gdLst>
                  <a:gd name="T0" fmla="*/ 8 w 8"/>
                  <a:gd name="T1" fmla="*/ 4 h 8"/>
                  <a:gd name="T2" fmla="*/ 4 w 8"/>
                  <a:gd name="T3" fmla="*/ 7 h 8"/>
                  <a:gd name="T4" fmla="*/ 0 w 8"/>
                  <a:gd name="T5" fmla="*/ 4 h 8"/>
                  <a:gd name="T6" fmla="*/ 4 w 8"/>
                  <a:gd name="T7" fmla="*/ 0 h 8"/>
                  <a:gd name="T8" fmla="*/ 8 w 8"/>
                  <a:gd name="T9" fmla="*/ 3 h 8"/>
                  <a:gd name="T10" fmla="*/ 8 w 8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cubicBezTo>
                      <a:pt x="7" y="5"/>
                      <a:pt x="6" y="7"/>
                      <a:pt x="4" y="7"/>
                    </a:cubicBezTo>
                    <a:cubicBezTo>
                      <a:pt x="2" y="8"/>
                      <a:pt x="1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7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88F47F9-2EFE-E3A6-2E36-D684371025C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826928" y="1701800"/>
              <a:ext cx="2381900" cy="2388042"/>
              <a:chOff x="-4083050" y="1579563"/>
              <a:chExt cx="3694112" cy="3703638"/>
            </a:xfrm>
            <a:solidFill>
              <a:schemeClr val="accent5"/>
            </a:solidFill>
          </p:grpSpPr>
          <p:sp>
            <p:nvSpPr>
              <p:cNvPr id="80" name="Freeform 5">
                <a:extLst>
                  <a:ext uri="{FF2B5EF4-FFF2-40B4-BE49-F238E27FC236}">
                    <a16:creationId xmlns:a16="http://schemas.microsoft.com/office/drawing/2014/main" id="{37BE272F-F10F-B4F1-CB1C-EBC56ACDA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15950" y="3598863"/>
                <a:ext cx="219075" cy="222250"/>
              </a:xfrm>
              <a:custGeom>
                <a:avLst/>
                <a:gdLst>
                  <a:gd name="T0" fmla="*/ 58 w 58"/>
                  <a:gd name="T1" fmla="*/ 28 h 59"/>
                  <a:gd name="T2" fmla="*/ 29 w 58"/>
                  <a:gd name="T3" fmla="*/ 58 h 59"/>
                  <a:gd name="T4" fmla="*/ 1 w 58"/>
                  <a:gd name="T5" fmla="*/ 29 h 59"/>
                  <a:gd name="T6" fmla="*/ 26 w 58"/>
                  <a:gd name="T7" fmla="*/ 1 h 59"/>
                  <a:gd name="T8" fmla="*/ 58 w 58"/>
                  <a:gd name="T9" fmla="*/ 2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28"/>
                    </a:moveTo>
                    <a:cubicBezTo>
                      <a:pt x="56" y="45"/>
                      <a:pt x="48" y="57"/>
                      <a:pt x="29" y="58"/>
                    </a:cubicBezTo>
                    <a:cubicBezTo>
                      <a:pt x="11" y="59"/>
                      <a:pt x="1" y="47"/>
                      <a:pt x="1" y="29"/>
                    </a:cubicBezTo>
                    <a:cubicBezTo>
                      <a:pt x="0" y="14"/>
                      <a:pt x="9" y="3"/>
                      <a:pt x="26" y="1"/>
                    </a:cubicBezTo>
                    <a:cubicBezTo>
                      <a:pt x="44" y="0"/>
                      <a:pt x="54" y="10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6">
                <a:extLst>
                  <a:ext uri="{FF2B5EF4-FFF2-40B4-BE49-F238E27FC236}">
                    <a16:creationId xmlns:a16="http://schemas.microsoft.com/office/drawing/2014/main" id="{5956691B-16FA-212C-0A45-FFB84B187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5163" y="2847976"/>
                <a:ext cx="223837" cy="219075"/>
              </a:xfrm>
              <a:custGeom>
                <a:avLst/>
                <a:gdLst>
                  <a:gd name="T0" fmla="*/ 29 w 59"/>
                  <a:gd name="T1" fmla="*/ 0 h 58"/>
                  <a:gd name="T2" fmla="*/ 58 w 59"/>
                  <a:gd name="T3" fmla="*/ 29 h 58"/>
                  <a:gd name="T4" fmla="*/ 28 w 59"/>
                  <a:gd name="T5" fmla="*/ 57 h 58"/>
                  <a:gd name="T6" fmla="*/ 2 w 59"/>
                  <a:gd name="T7" fmla="*/ 31 h 58"/>
                  <a:gd name="T8" fmla="*/ 29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9" y="0"/>
                    </a:moveTo>
                    <a:cubicBezTo>
                      <a:pt x="46" y="2"/>
                      <a:pt x="59" y="11"/>
                      <a:pt x="58" y="29"/>
                    </a:cubicBezTo>
                    <a:cubicBezTo>
                      <a:pt x="57" y="47"/>
                      <a:pt x="47" y="58"/>
                      <a:pt x="28" y="57"/>
                    </a:cubicBezTo>
                    <a:cubicBezTo>
                      <a:pt x="12" y="57"/>
                      <a:pt x="3" y="46"/>
                      <a:pt x="2" y="31"/>
                    </a:cubicBezTo>
                    <a:cubicBezTo>
                      <a:pt x="0" y="12"/>
                      <a:pt x="12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Freeform 7">
                <a:extLst>
                  <a:ext uri="{FF2B5EF4-FFF2-40B4-BE49-F238E27FC236}">
                    <a16:creationId xmlns:a16="http://schemas.microsoft.com/office/drawing/2014/main" id="{DCD9FE60-D0E1-B8C8-6474-21045D06A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47888" y="5056188"/>
                <a:ext cx="222250" cy="219075"/>
              </a:xfrm>
              <a:custGeom>
                <a:avLst/>
                <a:gdLst>
                  <a:gd name="T0" fmla="*/ 30 w 59"/>
                  <a:gd name="T1" fmla="*/ 58 h 58"/>
                  <a:gd name="T2" fmla="*/ 0 w 59"/>
                  <a:gd name="T3" fmla="*/ 28 h 58"/>
                  <a:gd name="T4" fmla="*/ 27 w 59"/>
                  <a:gd name="T5" fmla="*/ 1 h 58"/>
                  <a:gd name="T6" fmla="*/ 58 w 59"/>
                  <a:gd name="T7" fmla="*/ 28 h 58"/>
                  <a:gd name="T8" fmla="*/ 30 w 59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30" y="58"/>
                    </a:moveTo>
                    <a:cubicBezTo>
                      <a:pt x="11" y="56"/>
                      <a:pt x="0" y="46"/>
                      <a:pt x="0" y="28"/>
                    </a:cubicBezTo>
                    <a:cubicBezTo>
                      <a:pt x="1" y="13"/>
                      <a:pt x="10" y="2"/>
                      <a:pt x="27" y="1"/>
                    </a:cubicBezTo>
                    <a:cubicBezTo>
                      <a:pt x="45" y="0"/>
                      <a:pt x="57" y="9"/>
                      <a:pt x="58" y="28"/>
                    </a:cubicBezTo>
                    <a:cubicBezTo>
                      <a:pt x="59" y="46"/>
                      <a:pt x="47" y="55"/>
                      <a:pt x="30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8">
                <a:extLst>
                  <a:ext uri="{FF2B5EF4-FFF2-40B4-BE49-F238E27FC236}">
                    <a16:creationId xmlns:a16="http://schemas.microsoft.com/office/drawing/2014/main" id="{C3905F41-BF20-9146-7343-C5E433D51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11313" y="1733551"/>
                <a:ext cx="219075" cy="223838"/>
              </a:xfrm>
              <a:custGeom>
                <a:avLst/>
                <a:gdLst>
                  <a:gd name="T0" fmla="*/ 58 w 58"/>
                  <a:gd name="T1" fmla="*/ 31 h 59"/>
                  <a:gd name="T2" fmla="*/ 26 w 58"/>
                  <a:gd name="T3" fmla="*/ 58 h 59"/>
                  <a:gd name="T4" fmla="*/ 0 w 58"/>
                  <a:gd name="T5" fmla="*/ 30 h 59"/>
                  <a:gd name="T6" fmla="*/ 29 w 58"/>
                  <a:gd name="T7" fmla="*/ 1 h 59"/>
                  <a:gd name="T8" fmla="*/ 58 w 58"/>
                  <a:gd name="T9" fmla="*/ 3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1"/>
                    </a:moveTo>
                    <a:cubicBezTo>
                      <a:pt x="55" y="49"/>
                      <a:pt x="43" y="59"/>
                      <a:pt x="26" y="58"/>
                    </a:cubicBezTo>
                    <a:cubicBezTo>
                      <a:pt x="11" y="56"/>
                      <a:pt x="0" y="46"/>
                      <a:pt x="0" y="30"/>
                    </a:cubicBezTo>
                    <a:cubicBezTo>
                      <a:pt x="1" y="12"/>
                      <a:pt x="11" y="0"/>
                      <a:pt x="29" y="1"/>
                    </a:cubicBezTo>
                    <a:cubicBezTo>
                      <a:pt x="47" y="1"/>
                      <a:pt x="56" y="13"/>
                      <a:pt x="58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9">
                <a:extLst>
                  <a:ext uri="{FF2B5EF4-FFF2-40B4-BE49-F238E27FC236}">
                    <a16:creationId xmlns:a16="http://schemas.microsoft.com/office/drawing/2014/main" id="{E9580040-BC64-481D-6B5F-20642D7DF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71888" y="2193926"/>
                <a:ext cx="219075" cy="219075"/>
              </a:xfrm>
              <a:custGeom>
                <a:avLst/>
                <a:gdLst>
                  <a:gd name="T0" fmla="*/ 58 w 58"/>
                  <a:gd name="T1" fmla="*/ 28 h 58"/>
                  <a:gd name="T2" fmla="*/ 27 w 58"/>
                  <a:gd name="T3" fmla="*/ 57 h 58"/>
                  <a:gd name="T4" fmla="*/ 0 w 58"/>
                  <a:gd name="T5" fmla="*/ 30 h 58"/>
                  <a:gd name="T6" fmla="*/ 28 w 58"/>
                  <a:gd name="T7" fmla="*/ 0 h 58"/>
                  <a:gd name="T8" fmla="*/ 58 w 58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cubicBezTo>
                      <a:pt x="55" y="47"/>
                      <a:pt x="45" y="58"/>
                      <a:pt x="27" y="57"/>
                    </a:cubicBezTo>
                    <a:cubicBezTo>
                      <a:pt x="11" y="56"/>
                      <a:pt x="1" y="46"/>
                      <a:pt x="0" y="30"/>
                    </a:cubicBezTo>
                    <a:cubicBezTo>
                      <a:pt x="0" y="13"/>
                      <a:pt x="11" y="1"/>
                      <a:pt x="28" y="0"/>
                    </a:cubicBezTo>
                    <a:cubicBezTo>
                      <a:pt x="46" y="0"/>
                      <a:pt x="55" y="13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10">
                <a:extLst>
                  <a:ext uri="{FF2B5EF4-FFF2-40B4-BE49-F238E27FC236}">
                    <a16:creationId xmlns:a16="http://schemas.microsoft.com/office/drawing/2014/main" id="{C936E430-9BB2-BA43-FCA4-3B4DE4F5F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81175" y="4968876"/>
                <a:ext cx="219075" cy="223838"/>
              </a:xfrm>
              <a:custGeom>
                <a:avLst/>
                <a:gdLst>
                  <a:gd name="T0" fmla="*/ 58 w 58"/>
                  <a:gd name="T1" fmla="*/ 30 h 59"/>
                  <a:gd name="T2" fmla="*/ 29 w 58"/>
                  <a:gd name="T3" fmla="*/ 59 h 59"/>
                  <a:gd name="T4" fmla="*/ 2 w 58"/>
                  <a:gd name="T5" fmla="*/ 33 h 59"/>
                  <a:gd name="T6" fmla="*/ 28 w 58"/>
                  <a:gd name="T7" fmla="*/ 2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7" y="48"/>
                      <a:pt x="47" y="59"/>
                      <a:pt x="29" y="59"/>
                    </a:cubicBezTo>
                    <a:cubicBezTo>
                      <a:pt x="14" y="59"/>
                      <a:pt x="3" y="49"/>
                      <a:pt x="2" y="33"/>
                    </a:cubicBezTo>
                    <a:cubicBezTo>
                      <a:pt x="0" y="15"/>
                      <a:pt x="10" y="3"/>
                      <a:pt x="28" y="2"/>
                    </a:cubicBezTo>
                    <a:cubicBezTo>
                      <a:pt x="47" y="0"/>
                      <a:pt x="56" y="12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11">
                <a:extLst>
                  <a:ext uri="{FF2B5EF4-FFF2-40B4-BE49-F238E27FC236}">
                    <a16:creationId xmlns:a16="http://schemas.microsoft.com/office/drawing/2014/main" id="{E8472C9A-2906-21B4-6895-9055567BB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76575" y="1741488"/>
                <a:ext cx="219075" cy="222250"/>
              </a:xfrm>
              <a:custGeom>
                <a:avLst/>
                <a:gdLst>
                  <a:gd name="T0" fmla="*/ 30 w 58"/>
                  <a:gd name="T1" fmla="*/ 0 h 59"/>
                  <a:gd name="T2" fmla="*/ 57 w 58"/>
                  <a:gd name="T3" fmla="*/ 31 h 59"/>
                  <a:gd name="T4" fmla="*/ 26 w 58"/>
                  <a:gd name="T5" fmla="*/ 57 h 59"/>
                  <a:gd name="T6" fmla="*/ 1 w 58"/>
                  <a:gd name="T7" fmla="*/ 29 h 59"/>
                  <a:gd name="T8" fmla="*/ 30 w 58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30" y="0"/>
                    </a:moveTo>
                    <a:cubicBezTo>
                      <a:pt x="47" y="2"/>
                      <a:pt x="58" y="13"/>
                      <a:pt x="57" y="31"/>
                    </a:cubicBezTo>
                    <a:cubicBezTo>
                      <a:pt x="55" y="48"/>
                      <a:pt x="44" y="59"/>
                      <a:pt x="26" y="57"/>
                    </a:cubicBezTo>
                    <a:cubicBezTo>
                      <a:pt x="10" y="55"/>
                      <a:pt x="0" y="45"/>
                      <a:pt x="1" y="29"/>
                    </a:cubicBezTo>
                    <a:cubicBezTo>
                      <a:pt x="1" y="10"/>
                      <a:pt x="12" y="1"/>
                      <a:pt x="3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12">
                <a:extLst>
                  <a:ext uri="{FF2B5EF4-FFF2-40B4-BE49-F238E27FC236}">
                    <a16:creationId xmlns:a16="http://schemas.microsoft.com/office/drawing/2014/main" id="{B4A96139-DE62-2EAB-3AF2-97BA708EC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70088" y="1617663"/>
                <a:ext cx="214312" cy="217488"/>
              </a:xfrm>
              <a:custGeom>
                <a:avLst/>
                <a:gdLst>
                  <a:gd name="T0" fmla="*/ 57 w 57"/>
                  <a:gd name="T1" fmla="*/ 30 h 58"/>
                  <a:gd name="T2" fmla="*/ 26 w 57"/>
                  <a:gd name="T3" fmla="*/ 57 h 58"/>
                  <a:gd name="T4" fmla="*/ 0 w 57"/>
                  <a:gd name="T5" fmla="*/ 29 h 58"/>
                  <a:gd name="T6" fmla="*/ 29 w 57"/>
                  <a:gd name="T7" fmla="*/ 0 h 58"/>
                  <a:gd name="T8" fmla="*/ 57 w 57"/>
                  <a:gd name="T9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57" y="30"/>
                    </a:moveTo>
                    <a:cubicBezTo>
                      <a:pt x="55" y="49"/>
                      <a:pt x="44" y="58"/>
                      <a:pt x="26" y="57"/>
                    </a:cubicBezTo>
                    <a:cubicBezTo>
                      <a:pt x="10" y="55"/>
                      <a:pt x="0" y="45"/>
                      <a:pt x="0" y="29"/>
                    </a:cubicBezTo>
                    <a:cubicBezTo>
                      <a:pt x="0" y="11"/>
                      <a:pt x="12" y="0"/>
                      <a:pt x="29" y="0"/>
                    </a:cubicBezTo>
                    <a:cubicBezTo>
                      <a:pt x="47" y="0"/>
                      <a:pt x="56" y="12"/>
                      <a:pt x="57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13">
                <a:extLst>
                  <a:ext uri="{FF2B5EF4-FFF2-40B4-BE49-F238E27FC236}">
                    <a16:creationId xmlns:a16="http://schemas.microsoft.com/office/drawing/2014/main" id="{CE1D798C-DB0D-B2C9-DB78-7128B6509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47913" y="1579563"/>
                <a:ext cx="219075" cy="214313"/>
              </a:xfrm>
              <a:custGeom>
                <a:avLst/>
                <a:gdLst>
                  <a:gd name="T0" fmla="*/ 28 w 58"/>
                  <a:gd name="T1" fmla="*/ 57 h 57"/>
                  <a:gd name="T2" fmla="*/ 1 w 58"/>
                  <a:gd name="T3" fmla="*/ 27 h 57"/>
                  <a:gd name="T4" fmla="*/ 28 w 58"/>
                  <a:gd name="T5" fmla="*/ 0 h 57"/>
                  <a:gd name="T6" fmla="*/ 58 w 58"/>
                  <a:gd name="T7" fmla="*/ 28 h 57"/>
                  <a:gd name="T8" fmla="*/ 28 w 58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28" y="57"/>
                    </a:moveTo>
                    <a:cubicBezTo>
                      <a:pt x="10" y="55"/>
                      <a:pt x="0" y="44"/>
                      <a:pt x="1" y="27"/>
                    </a:cubicBezTo>
                    <a:cubicBezTo>
                      <a:pt x="1" y="10"/>
                      <a:pt x="12" y="1"/>
                      <a:pt x="28" y="0"/>
                    </a:cubicBezTo>
                    <a:cubicBezTo>
                      <a:pt x="45" y="0"/>
                      <a:pt x="58" y="10"/>
                      <a:pt x="58" y="28"/>
                    </a:cubicBezTo>
                    <a:cubicBezTo>
                      <a:pt x="57" y="46"/>
                      <a:pt x="46" y="56"/>
                      <a:pt x="28" y="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14">
                <a:extLst>
                  <a:ext uri="{FF2B5EF4-FFF2-40B4-BE49-F238E27FC236}">
                    <a16:creationId xmlns:a16="http://schemas.microsoft.com/office/drawing/2014/main" id="{2434E3E6-514A-1D7B-9B1F-0F74FE05F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00425" y="1930401"/>
                <a:ext cx="219075" cy="222250"/>
              </a:xfrm>
              <a:custGeom>
                <a:avLst/>
                <a:gdLst>
                  <a:gd name="T0" fmla="*/ 58 w 58"/>
                  <a:gd name="T1" fmla="*/ 30 h 59"/>
                  <a:gd name="T2" fmla="*/ 29 w 58"/>
                  <a:gd name="T3" fmla="*/ 58 h 59"/>
                  <a:gd name="T4" fmla="*/ 1 w 58"/>
                  <a:gd name="T5" fmla="*/ 33 h 59"/>
                  <a:gd name="T6" fmla="*/ 27 w 58"/>
                  <a:gd name="T7" fmla="*/ 2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6" y="48"/>
                      <a:pt x="47" y="58"/>
                      <a:pt x="29" y="58"/>
                    </a:cubicBezTo>
                    <a:cubicBezTo>
                      <a:pt x="12" y="59"/>
                      <a:pt x="2" y="49"/>
                      <a:pt x="1" y="33"/>
                    </a:cubicBezTo>
                    <a:cubicBezTo>
                      <a:pt x="0" y="15"/>
                      <a:pt x="9" y="3"/>
                      <a:pt x="27" y="2"/>
                    </a:cubicBezTo>
                    <a:cubicBezTo>
                      <a:pt x="45" y="0"/>
                      <a:pt x="55" y="12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15">
                <a:extLst>
                  <a:ext uri="{FF2B5EF4-FFF2-40B4-BE49-F238E27FC236}">
                    <a16:creationId xmlns:a16="http://schemas.microsoft.com/office/drawing/2014/main" id="{29DC5190-F69D-EC91-DB0A-3A53AE53B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438275" y="4814888"/>
                <a:ext cx="222250" cy="219075"/>
              </a:xfrm>
              <a:custGeom>
                <a:avLst/>
                <a:gdLst>
                  <a:gd name="T0" fmla="*/ 59 w 59"/>
                  <a:gd name="T1" fmla="*/ 27 h 58"/>
                  <a:gd name="T2" fmla="*/ 28 w 59"/>
                  <a:gd name="T3" fmla="*/ 57 h 58"/>
                  <a:gd name="T4" fmla="*/ 1 w 59"/>
                  <a:gd name="T5" fmla="*/ 27 h 58"/>
                  <a:gd name="T6" fmla="*/ 29 w 59"/>
                  <a:gd name="T7" fmla="*/ 1 h 58"/>
                  <a:gd name="T8" fmla="*/ 59 w 59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59" y="27"/>
                    </a:moveTo>
                    <a:cubicBezTo>
                      <a:pt x="55" y="47"/>
                      <a:pt x="46" y="58"/>
                      <a:pt x="28" y="57"/>
                    </a:cubicBezTo>
                    <a:cubicBezTo>
                      <a:pt x="9" y="57"/>
                      <a:pt x="0" y="45"/>
                      <a:pt x="1" y="27"/>
                    </a:cubicBezTo>
                    <a:cubicBezTo>
                      <a:pt x="2" y="10"/>
                      <a:pt x="14" y="1"/>
                      <a:pt x="29" y="1"/>
                    </a:cubicBezTo>
                    <a:cubicBezTo>
                      <a:pt x="46" y="0"/>
                      <a:pt x="56" y="12"/>
                      <a:pt x="59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16">
                <a:extLst>
                  <a:ext uri="{FF2B5EF4-FFF2-40B4-BE49-F238E27FC236}">
                    <a16:creationId xmlns:a16="http://schemas.microsoft.com/office/drawing/2014/main" id="{F3F81738-4737-BF49-7C1C-F4E4E9442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887788" y="2508251"/>
                <a:ext cx="223837" cy="222250"/>
              </a:xfrm>
              <a:custGeom>
                <a:avLst/>
                <a:gdLst>
                  <a:gd name="T0" fmla="*/ 59 w 59"/>
                  <a:gd name="T1" fmla="*/ 30 h 59"/>
                  <a:gd name="T2" fmla="*/ 27 w 59"/>
                  <a:gd name="T3" fmla="*/ 57 h 59"/>
                  <a:gd name="T4" fmla="*/ 2 w 59"/>
                  <a:gd name="T5" fmla="*/ 25 h 59"/>
                  <a:gd name="T6" fmla="*/ 31 w 59"/>
                  <a:gd name="T7" fmla="*/ 1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5" y="48"/>
                      <a:pt x="45" y="59"/>
                      <a:pt x="27" y="57"/>
                    </a:cubicBezTo>
                    <a:cubicBezTo>
                      <a:pt x="9" y="56"/>
                      <a:pt x="0" y="43"/>
                      <a:pt x="2" y="25"/>
                    </a:cubicBezTo>
                    <a:cubicBezTo>
                      <a:pt x="4" y="10"/>
                      <a:pt x="15" y="0"/>
                      <a:pt x="31" y="1"/>
                    </a:cubicBezTo>
                    <a:cubicBezTo>
                      <a:pt x="49" y="2"/>
                      <a:pt x="58" y="13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2" name="Freeform 17">
                <a:extLst>
                  <a:ext uri="{FF2B5EF4-FFF2-40B4-BE49-F238E27FC236}">
                    <a16:creationId xmlns:a16="http://schemas.microsoft.com/office/drawing/2014/main" id="{496CC23D-8168-6CB2-5DBE-1333E05AF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39825" y="4587876"/>
                <a:ext cx="222250" cy="219075"/>
              </a:xfrm>
              <a:custGeom>
                <a:avLst/>
                <a:gdLst>
                  <a:gd name="T0" fmla="*/ 27 w 59"/>
                  <a:gd name="T1" fmla="*/ 0 h 58"/>
                  <a:gd name="T2" fmla="*/ 58 w 59"/>
                  <a:gd name="T3" fmla="*/ 27 h 58"/>
                  <a:gd name="T4" fmla="*/ 30 w 59"/>
                  <a:gd name="T5" fmla="*/ 57 h 58"/>
                  <a:gd name="T6" fmla="*/ 2 w 59"/>
                  <a:gd name="T7" fmla="*/ 32 h 58"/>
                  <a:gd name="T8" fmla="*/ 27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7" y="0"/>
                    </a:moveTo>
                    <a:cubicBezTo>
                      <a:pt x="45" y="1"/>
                      <a:pt x="57" y="9"/>
                      <a:pt x="58" y="27"/>
                    </a:cubicBezTo>
                    <a:cubicBezTo>
                      <a:pt x="59" y="45"/>
                      <a:pt x="48" y="56"/>
                      <a:pt x="30" y="57"/>
                    </a:cubicBezTo>
                    <a:cubicBezTo>
                      <a:pt x="13" y="58"/>
                      <a:pt x="4" y="47"/>
                      <a:pt x="2" y="32"/>
                    </a:cubicBezTo>
                    <a:cubicBezTo>
                      <a:pt x="0" y="14"/>
                      <a:pt x="9" y="3"/>
                      <a:pt x="2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Freeform 18">
                <a:extLst>
                  <a:ext uri="{FF2B5EF4-FFF2-40B4-BE49-F238E27FC236}">
                    <a16:creationId xmlns:a16="http://schemas.microsoft.com/office/drawing/2014/main" id="{B0813A97-0E38-0DA3-40F4-45F77DCC9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95350" y="4297363"/>
                <a:ext cx="219075" cy="222250"/>
              </a:xfrm>
              <a:custGeom>
                <a:avLst/>
                <a:gdLst>
                  <a:gd name="T0" fmla="*/ 58 w 58"/>
                  <a:gd name="T1" fmla="*/ 30 h 59"/>
                  <a:gd name="T2" fmla="*/ 27 w 58"/>
                  <a:gd name="T3" fmla="*/ 58 h 59"/>
                  <a:gd name="T4" fmla="*/ 2 w 58"/>
                  <a:gd name="T5" fmla="*/ 26 h 59"/>
                  <a:gd name="T6" fmla="*/ 29 w 58"/>
                  <a:gd name="T7" fmla="*/ 1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5" y="47"/>
                      <a:pt x="45" y="59"/>
                      <a:pt x="27" y="58"/>
                    </a:cubicBezTo>
                    <a:cubicBezTo>
                      <a:pt x="9" y="56"/>
                      <a:pt x="0" y="43"/>
                      <a:pt x="2" y="26"/>
                    </a:cubicBezTo>
                    <a:cubicBezTo>
                      <a:pt x="3" y="10"/>
                      <a:pt x="13" y="0"/>
                      <a:pt x="29" y="1"/>
                    </a:cubicBezTo>
                    <a:cubicBezTo>
                      <a:pt x="48" y="2"/>
                      <a:pt x="57" y="13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Freeform 19">
                <a:extLst>
                  <a:ext uri="{FF2B5EF4-FFF2-40B4-BE49-F238E27FC236}">
                    <a16:creationId xmlns:a16="http://schemas.microsoft.com/office/drawing/2014/main" id="{A8313547-89F5-1D17-AB87-595722712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0725" y="3960813"/>
                <a:ext cx="222250" cy="223838"/>
              </a:xfrm>
              <a:custGeom>
                <a:avLst/>
                <a:gdLst>
                  <a:gd name="T0" fmla="*/ 59 w 59"/>
                  <a:gd name="T1" fmla="*/ 30 h 59"/>
                  <a:gd name="T2" fmla="*/ 29 w 59"/>
                  <a:gd name="T3" fmla="*/ 58 h 59"/>
                  <a:gd name="T4" fmla="*/ 1 w 59"/>
                  <a:gd name="T5" fmla="*/ 32 h 59"/>
                  <a:gd name="T6" fmla="*/ 29 w 59"/>
                  <a:gd name="T7" fmla="*/ 1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6" y="47"/>
                      <a:pt x="48" y="59"/>
                      <a:pt x="29" y="58"/>
                    </a:cubicBezTo>
                    <a:cubicBezTo>
                      <a:pt x="13" y="58"/>
                      <a:pt x="2" y="48"/>
                      <a:pt x="1" y="32"/>
                    </a:cubicBezTo>
                    <a:cubicBezTo>
                      <a:pt x="0" y="14"/>
                      <a:pt x="10" y="3"/>
                      <a:pt x="29" y="1"/>
                    </a:cubicBezTo>
                    <a:cubicBezTo>
                      <a:pt x="48" y="0"/>
                      <a:pt x="55" y="13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Freeform 20">
                <a:extLst>
                  <a:ext uri="{FF2B5EF4-FFF2-40B4-BE49-F238E27FC236}">
                    <a16:creationId xmlns:a16="http://schemas.microsoft.com/office/drawing/2014/main" id="{DF9147E0-2F66-DB80-41F2-A84D5765AC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08038" y="2492376"/>
                <a:ext cx="222250" cy="234950"/>
              </a:xfrm>
              <a:custGeom>
                <a:avLst/>
                <a:gdLst>
                  <a:gd name="T0" fmla="*/ 58 w 59"/>
                  <a:gd name="T1" fmla="*/ 35 h 62"/>
                  <a:gd name="T2" fmla="*/ 25 w 59"/>
                  <a:gd name="T3" fmla="*/ 58 h 62"/>
                  <a:gd name="T4" fmla="*/ 2 w 59"/>
                  <a:gd name="T5" fmla="*/ 28 h 62"/>
                  <a:gd name="T6" fmla="*/ 33 w 59"/>
                  <a:gd name="T7" fmla="*/ 2 h 62"/>
                  <a:gd name="T8" fmla="*/ 58 w 59"/>
                  <a:gd name="T9" fmla="*/ 3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62">
                    <a:moveTo>
                      <a:pt x="58" y="35"/>
                    </a:moveTo>
                    <a:cubicBezTo>
                      <a:pt x="54" y="51"/>
                      <a:pt x="44" y="62"/>
                      <a:pt x="25" y="58"/>
                    </a:cubicBezTo>
                    <a:cubicBezTo>
                      <a:pt x="10" y="55"/>
                      <a:pt x="0" y="44"/>
                      <a:pt x="2" y="28"/>
                    </a:cubicBezTo>
                    <a:cubicBezTo>
                      <a:pt x="4" y="11"/>
                      <a:pt x="15" y="0"/>
                      <a:pt x="33" y="2"/>
                    </a:cubicBezTo>
                    <a:cubicBezTo>
                      <a:pt x="51" y="4"/>
                      <a:pt x="59" y="16"/>
                      <a:pt x="58" y="3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Freeform 21">
                <a:extLst>
                  <a:ext uri="{FF2B5EF4-FFF2-40B4-BE49-F238E27FC236}">
                    <a16:creationId xmlns:a16="http://schemas.microsoft.com/office/drawing/2014/main" id="{41BCDFD0-64A7-D8EA-EB71-6CDD55C91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16000" y="2182813"/>
                <a:ext cx="215900" cy="219075"/>
              </a:xfrm>
              <a:custGeom>
                <a:avLst/>
                <a:gdLst>
                  <a:gd name="T0" fmla="*/ 29 w 57"/>
                  <a:gd name="T1" fmla="*/ 58 h 58"/>
                  <a:gd name="T2" fmla="*/ 1 w 57"/>
                  <a:gd name="T3" fmla="*/ 28 h 58"/>
                  <a:gd name="T4" fmla="*/ 32 w 57"/>
                  <a:gd name="T5" fmla="*/ 1 h 58"/>
                  <a:gd name="T6" fmla="*/ 57 w 57"/>
                  <a:gd name="T7" fmla="*/ 29 h 58"/>
                  <a:gd name="T8" fmla="*/ 29 w 57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29" y="58"/>
                    </a:moveTo>
                    <a:cubicBezTo>
                      <a:pt x="10" y="56"/>
                      <a:pt x="0" y="45"/>
                      <a:pt x="1" y="28"/>
                    </a:cubicBezTo>
                    <a:cubicBezTo>
                      <a:pt x="2" y="11"/>
                      <a:pt x="14" y="0"/>
                      <a:pt x="32" y="1"/>
                    </a:cubicBezTo>
                    <a:cubicBezTo>
                      <a:pt x="48" y="3"/>
                      <a:pt x="57" y="14"/>
                      <a:pt x="57" y="29"/>
                    </a:cubicBezTo>
                    <a:cubicBezTo>
                      <a:pt x="57" y="47"/>
                      <a:pt x="47" y="57"/>
                      <a:pt x="29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Freeform 22">
                <a:extLst>
                  <a:ext uri="{FF2B5EF4-FFF2-40B4-BE49-F238E27FC236}">
                    <a16:creationId xmlns:a16="http://schemas.microsoft.com/office/drawing/2014/main" id="{E5B1B8C3-697E-6B9E-1607-378C4B532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83050" y="3232151"/>
                <a:ext cx="219075" cy="219075"/>
              </a:xfrm>
              <a:custGeom>
                <a:avLst/>
                <a:gdLst>
                  <a:gd name="T0" fmla="*/ 29 w 58"/>
                  <a:gd name="T1" fmla="*/ 58 h 58"/>
                  <a:gd name="T2" fmla="*/ 1 w 58"/>
                  <a:gd name="T3" fmla="*/ 28 h 58"/>
                  <a:gd name="T4" fmla="*/ 27 w 58"/>
                  <a:gd name="T5" fmla="*/ 1 h 58"/>
                  <a:gd name="T6" fmla="*/ 58 w 58"/>
                  <a:gd name="T7" fmla="*/ 28 h 58"/>
                  <a:gd name="T8" fmla="*/ 29 w 58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29" y="58"/>
                    </a:moveTo>
                    <a:cubicBezTo>
                      <a:pt x="12" y="56"/>
                      <a:pt x="0" y="46"/>
                      <a:pt x="1" y="28"/>
                    </a:cubicBezTo>
                    <a:cubicBezTo>
                      <a:pt x="1" y="13"/>
                      <a:pt x="11" y="2"/>
                      <a:pt x="27" y="1"/>
                    </a:cubicBezTo>
                    <a:cubicBezTo>
                      <a:pt x="45" y="0"/>
                      <a:pt x="57" y="10"/>
                      <a:pt x="58" y="28"/>
                    </a:cubicBezTo>
                    <a:cubicBezTo>
                      <a:pt x="58" y="46"/>
                      <a:pt x="47" y="55"/>
                      <a:pt x="29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8" name="Freeform 23">
                <a:extLst>
                  <a:ext uri="{FF2B5EF4-FFF2-40B4-BE49-F238E27FC236}">
                    <a16:creationId xmlns:a16="http://schemas.microsoft.com/office/drawing/2014/main" id="{2384B229-BFE6-1809-FFB9-ACD2E1A03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28888" y="5059363"/>
                <a:ext cx="222250" cy="223838"/>
              </a:xfrm>
              <a:custGeom>
                <a:avLst/>
                <a:gdLst>
                  <a:gd name="T0" fmla="*/ 59 w 59"/>
                  <a:gd name="T1" fmla="*/ 30 h 59"/>
                  <a:gd name="T2" fmla="*/ 27 w 59"/>
                  <a:gd name="T3" fmla="*/ 57 h 59"/>
                  <a:gd name="T4" fmla="*/ 2 w 59"/>
                  <a:gd name="T5" fmla="*/ 25 h 59"/>
                  <a:gd name="T6" fmla="*/ 30 w 59"/>
                  <a:gd name="T7" fmla="*/ 0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5" y="47"/>
                      <a:pt x="46" y="59"/>
                      <a:pt x="27" y="57"/>
                    </a:cubicBezTo>
                    <a:cubicBezTo>
                      <a:pt x="9" y="55"/>
                      <a:pt x="0" y="43"/>
                      <a:pt x="2" y="25"/>
                    </a:cubicBezTo>
                    <a:cubicBezTo>
                      <a:pt x="3" y="9"/>
                      <a:pt x="15" y="0"/>
                      <a:pt x="30" y="0"/>
                    </a:cubicBezTo>
                    <a:cubicBezTo>
                      <a:pt x="48" y="1"/>
                      <a:pt x="58" y="12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9" name="Freeform 24">
                <a:extLst>
                  <a:ext uri="{FF2B5EF4-FFF2-40B4-BE49-F238E27FC236}">
                    <a16:creationId xmlns:a16="http://schemas.microsoft.com/office/drawing/2014/main" id="{8F6130CF-5E2A-709E-61DE-35E631061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57650" y="3606801"/>
                <a:ext cx="215900" cy="219075"/>
              </a:xfrm>
              <a:custGeom>
                <a:avLst/>
                <a:gdLst>
                  <a:gd name="T0" fmla="*/ 57 w 57"/>
                  <a:gd name="T1" fmla="*/ 28 h 58"/>
                  <a:gd name="T2" fmla="*/ 29 w 57"/>
                  <a:gd name="T3" fmla="*/ 58 h 58"/>
                  <a:gd name="T4" fmla="*/ 0 w 57"/>
                  <a:gd name="T5" fmla="*/ 29 h 58"/>
                  <a:gd name="T6" fmla="*/ 25 w 57"/>
                  <a:gd name="T7" fmla="*/ 1 h 58"/>
                  <a:gd name="T8" fmla="*/ 57 w 57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57" y="28"/>
                    </a:moveTo>
                    <a:cubicBezTo>
                      <a:pt x="55" y="45"/>
                      <a:pt x="47" y="58"/>
                      <a:pt x="29" y="58"/>
                    </a:cubicBezTo>
                    <a:cubicBezTo>
                      <a:pt x="10" y="58"/>
                      <a:pt x="0" y="47"/>
                      <a:pt x="0" y="29"/>
                    </a:cubicBezTo>
                    <a:cubicBezTo>
                      <a:pt x="0" y="13"/>
                      <a:pt x="10" y="3"/>
                      <a:pt x="25" y="1"/>
                    </a:cubicBezTo>
                    <a:cubicBezTo>
                      <a:pt x="43" y="0"/>
                      <a:pt x="53" y="11"/>
                      <a:pt x="57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0" name="Freeform 25">
                <a:extLst>
                  <a:ext uri="{FF2B5EF4-FFF2-40B4-BE49-F238E27FC236}">
                    <a16:creationId xmlns:a16="http://schemas.microsoft.com/office/drawing/2014/main" id="{7AB3DA87-09B0-D035-6046-62BE37585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27488" y="2862263"/>
                <a:ext cx="219075" cy="215900"/>
              </a:xfrm>
              <a:custGeom>
                <a:avLst/>
                <a:gdLst>
                  <a:gd name="T0" fmla="*/ 29 w 58"/>
                  <a:gd name="T1" fmla="*/ 0 h 57"/>
                  <a:gd name="T2" fmla="*/ 58 w 58"/>
                  <a:gd name="T3" fmla="*/ 28 h 57"/>
                  <a:gd name="T4" fmla="*/ 33 w 58"/>
                  <a:gd name="T5" fmla="*/ 56 h 57"/>
                  <a:gd name="T6" fmla="*/ 2 w 58"/>
                  <a:gd name="T7" fmla="*/ 31 h 57"/>
                  <a:gd name="T8" fmla="*/ 29 w 58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29" y="0"/>
                    </a:moveTo>
                    <a:cubicBezTo>
                      <a:pt x="47" y="1"/>
                      <a:pt x="58" y="10"/>
                      <a:pt x="58" y="28"/>
                    </a:cubicBezTo>
                    <a:cubicBezTo>
                      <a:pt x="58" y="43"/>
                      <a:pt x="50" y="55"/>
                      <a:pt x="33" y="56"/>
                    </a:cubicBezTo>
                    <a:cubicBezTo>
                      <a:pt x="16" y="57"/>
                      <a:pt x="4" y="49"/>
                      <a:pt x="2" y="31"/>
                    </a:cubicBezTo>
                    <a:cubicBezTo>
                      <a:pt x="0" y="12"/>
                      <a:pt x="11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1" name="Freeform 26">
                <a:extLst>
                  <a:ext uri="{FF2B5EF4-FFF2-40B4-BE49-F238E27FC236}">
                    <a16:creationId xmlns:a16="http://schemas.microsoft.com/office/drawing/2014/main" id="{5EEE90CE-3223-DBA4-7211-77419BC5B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87463" y="1930401"/>
                <a:ext cx="219075" cy="219075"/>
              </a:xfrm>
              <a:custGeom>
                <a:avLst/>
                <a:gdLst>
                  <a:gd name="T0" fmla="*/ 58 w 58"/>
                  <a:gd name="T1" fmla="*/ 28 h 58"/>
                  <a:gd name="T2" fmla="*/ 25 w 58"/>
                  <a:gd name="T3" fmla="*/ 56 h 58"/>
                  <a:gd name="T4" fmla="*/ 0 w 58"/>
                  <a:gd name="T5" fmla="*/ 28 h 58"/>
                  <a:gd name="T6" fmla="*/ 29 w 58"/>
                  <a:gd name="T7" fmla="*/ 0 h 58"/>
                  <a:gd name="T8" fmla="*/ 58 w 58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cubicBezTo>
                      <a:pt x="53" y="47"/>
                      <a:pt x="44" y="58"/>
                      <a:pt x="25" y="56"/>
                    </a:cubicBezTo>
                    <a:cubicBezTo>
                      <a:pt x="10" y="55"/>
                      <a:pt x="0" y="45"/>
                      <a:pt x="0" y="28"/>
                    </a:cubicBezTo>
                    <a:cubicBezTo>
                      <a:pt x="0" y="11"/>
                      <a:pt x="11" y="0"/>
                      <a:pt x="29" y="0"/>
                    </a:cubicBezTo>
                    <a:cubicBezTo>
                      <a:pt x="48" y="0"/>
                      <a:pt x="54" y="13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2" name="Freeform 27">
                <a:extLst>
                  <a:ext uri="{FF2B5EF4-FFF2-40B4-BE49-F238E27FC236}">
                    <a16:creationId xmlns:a16="http://schemas.microsoft.com/office/drawing/2014/main" id="{524552B3-FC47-806B-9153-F08DF3DA75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09863" y="1612901"/>
                <a:ext cx="215900" cy="219075"/>
              </a:xfrm>
              <a:custGeom>
                <a:avLst/>
                <a:gdLst>
                  <a:gd name="T0" fmla="*/ 27 w 57"/>
                  <a:gd name="T1" fmla="*/ 58 h 58"/>
                  <a:gd name="T2" fmla="*/ 0 w 57"/>
                  <a:gd name="T3" fmla="*/ 27 h 58"/>
                  <a:gd name="T4" fmla="*/ 27 w 57"/>
                  <a:gd name="T5" fmla="*/ 1 h 58"/>
                  <a:gd name="T6" fmla="*/ 57 w 57"/>
                  <a:gd name="T7" fmla="*/ 29 h 58"/>
                  <a:gd name="T8" fmla="*/ 27 w 57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27" y="58"/>
                    </a:moveTo>
                    <a:cubicBezTo>
                      <a:pt x="9" y="56"/>
                      <a:pt x="0" y="45"/>
                      <a:pt x="0" y="27"/>
                    </a:cubicBezTo>
                    <a:cubicBezTo>
                      <a:pt x="1" y="10"/>
                      <a:pt x="11" y="1"/>
                      <a:pt x="27" y="1"/>
                    </a:cubicBezTo>
                    <a:cubicBezTo>
                      <a:pt x="45" y="0"/>
                      <a:pt x="57" y="10"/>
                      <a:pt x="57" y="29"/>
                    </a:cubicBezTo>
                    <a:cubicBezTo>
                      <a:pt x="57" y="46"/>
                      <a:pt x="45" y="56"/>
                      <a:pt x="27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3" name="Freeform 28">
                <a:extLst>
                  <a:ext uri="{FF2B5EF4-FFF2-40B4-BE49-F238E27FC236}">
                    <a16:creationId xmlns:a16="http://schemas.microsoft.com/office/drawing/2014/main" id="{F067F4F4-3C0E-8D8E-A004-1E70062D2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11188" y="3225801"/>
                <a:ext cx="222250" cy="219075"/>
              </a:xfrm>
              <a:custGeom>
                <a:avLst/>
                <a:gdLst>
                  <a:gd name="T0" fmla="*/ 29 w 59"/>
                  <a:gd name="T1" fmla="*/ 0 h 58"/>
                  <a:gd name="T2" fmla="*/ 58 w 59"/>
                  <a:gd name="T3" fmla="*/ 29 h 58"/>
                  <a:gd name="T4" fmla="*/ 28 w 59"/>
                  <a:gd name="T5" fmla="*/ 57 h 58"/>
                  <a:gd name="T6" fmla="*/ 1 w 59"/>
                  <a:gd name="T7" fmla="*/ 31 h 58"/>
                  <a:gd name="T8" fmla="*/ 29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9" y="0"/>
                    </a:moveTo>
                    <a:cubicBezTo>
                      <a:pt x="46" y="3"/>
                      <a:pt x="59" y="11"/>
                      <a:pt x="58" y="29"/>
                    </a:cubicBezTo>
                    <a:cubicBezTo>
                      <a:pt x="57" y="47"/>
                      <a:pt x="47" y="58"/>
                      <a:pt x="28" y="57"/>
                    </a:cubicBezTo>
                    <a:cubicBezTo>
                      <a:pt x="12" y="57"/>
                      <a:pt x="2" y="46"/>
                      <a:pt x="1" y="31"/>
                    </a:cubicBezTo>
                    <a:cubicBezTo>
                      <a:pt x="0" y="13"/>
                      <a:pt x="12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4" name="Freeform 29">
                <a:extLst>
                  <a:ext uri="{FF2B5EF4-FFF2-40B4-BE49-F238E27FC236}">
                    <a16:creationId xmlns:a16="http://schemas.microsoft.com/office/drawing/2014/main" id="{8E09942E-82E6-9A2C-24BC-AB536AD0E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800475" y="4283076"/>
                <a:ext cx="249237" cy="252413"/>
              </a:xfrm>
              <a:custGeom>
                <a:avLst/>
                <a:gdLst>
                  <a:gd name="T0" fmla="*/ 7 w 66"/>
                  <a:gd name="T1" fmla="*/ 46 h 67"/>
                  <a:gd name="T2" fmla="*/ 20 w 66"/>
                  <a:gd name="T3" fmla="*/ 7 h 67"/>
                  <a:gd name="T4" fmla="*/ 56 w 66"/>
                  <a:gd name="T5" fmla="*/ 18 h 67"/>
                  <a:gd name="T6" fmla="*/ 47 w 66"/>
                  <a:gd name="T7" fmla="*/ 58 h 67"/>
                  <a:gd name="T8" fmla="*/ 7 w 66"/>
                  <a:gd name="T9" fmla="*/ 4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7">
                    <a:moveTo>
                      <a:pt x="7" y="46"/>
                    </a:moveTo>
                    <a:cubicBezTo>
                      <a:pt x="0" y="29"/>
                      <a:pt x="5" y="15"/>
                      <a:pt x="20" y="7"/>
                    </a:cubicBezTo>
                    <a:cubicBezTo>
                      <a:pt x="34" y="0"/>
                      <a:pt x="48" y="4"/>
                      <a:pt x="56" y="18"/>
                    </a:cubicBezTo>
                    <a:cubicBezTo>
                      <a:pt x="66" y="34"/>
                      <a:pt x="63" y="49"/>
                      <a:pt x="47" y="58"/>
                    </a:cubicBezTo>
                    <a:cubicBezTo>
                      <a:pt x="31" y="67"/>
                      <a:pt x="17" y="60"/>
                      <a:pt x="7" y="4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5" name="Freeform 30">
                <a:extLst>
                  <a:ext uri="{FF2B5EF4-FFF2-40B4-BE49-F238E27FC236}">
                    <a16:creationId xmlns:a16="http://schemas.microsoft.com/office/drawing/2014/main" id="{3A289F9F-BEF3-4AB4-C1C7-15FF83C35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62350" y="4573588"/>
                <a:ext cx="252412" cy="249238"/>
              </a:xfrm>
              <a:custGeom>
                <a:avLst/>
                <a:gdLst>
                  <a:gd name="T0" fmla="*/ 46 w 67"/>
                  <a:gd name="T1" fmla="*/ 59 h 66"/>
                  <a:gd name="T2" fmla="*/ 7 w 67"/>
                  <a:gd name="T3" fmla="*/ 46 h 66"/>
                  <a:gd name="T4" fmla="*/ 18 w 67"/>
                  <a:gd name="T5" fmla="*/ 10 h 66"/>
                  <a:gd name="T6" fmla="*/ 57 w 67"/>
                  <a:gd name="T7" fmla="*/ 19 h 66"/>
                  <a:gd name="T8" fmla="*/ 46 w 67"/>
                  <a:gd name="T9" fmla="*/ 5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6">
                    <a:moveTo>
                      <a:pt x="46" y="59"/>
                    </a:moveTo>
                    <a:cubicBezTo>
                      <a:pt x="29" y="66"/>
                      <a:pt x="15" y="62"/>
                      <a:pt x="7" y="46"/>
                    </a:cubicBezTo>
                    <a:cubicBezTo>
                      <a:pt x="0" y="32"/>
                      <a:pt x="4" y="18"/>
                      <a:pt x="18" y="10"/>
                    </a:cubicBezTo>
                    <a:cubicBezTo>
                      <a:pt x="33" y="0"/>
                      <a:pt x="48" y="4"/>
                      <a:pt x="57" y="19"/>
                    </a:cubicBezTo>
                    <a:cubicBezTo>
                      <a:pt x="67" y="35"/>
                      <a:pt x="60" y="49"/>
                      <a:pt x="46" y="5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6" name="Freeform 31">
                <a:extLst>
                  <a:ext uri="{FF2B5EF4-FFF2-40B4-BE49-F238E27FC236}">
                    <a16:creationId xmlns:a16="http://schemas.microsoft.com/office/drawing/2014/main" id="{2C00EAD6-2585-F942-3829-D04591632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271838" y="4810126"/>
                <a:ext cx="252412" cy="242888"/>
              </a:xfrm>
              <a:custGeom>
                <a:avLst/>
                <a:gdLst>
                  <a:gd name="T0" fmla="*/ 48 w 67"/>
                  <a:gd name="T1" fmla="*/ 58 h 64"/>
                  <a:gd name="T2" fmla="*/ 8 w 67"/>
                  <a:gd name="T3" fmla="*/ 44 h 64"/>
                  <a:gd name="T4" fmla="*/ 24 w 67"/>
                  <a:gd name="T5" fmla="*/ 7 h 64"/>
                  <a:gd name="T6" fmla="*/ 59 w 67"/>
                  <a:gd name="T7" fmla="*/ 20 h 64"/>
                  <a:gd name="T8" fmla="*/ 48 w 67"/>
                  <a:gd name="T9" fmla="*/ 5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4">
                    <a:moveTo>
                      <a:pt x="48" y="58"/>
                    </a:moveTo>
                    <a:cubicBezTo>
                      <a:pt x="30" y="64"/>
                      <a:pt x="15" y="61"/>
                      <a:pt x="8" y="44"/>
                    </a:cubicBezTo>
                    <a:cubicBezTo>
                      <a:pt x="0" y="27"/>
                      <a:pt x="7" y="14"/>
                      <a:pt x="24" y="7"/>
                    </a:cubicBezTo>
                    <a:cubicBezTo>
                      <a:pt x="39" y="0"/>
                      <a:pt x="52" y="6"/>
                      <a:pt x="59" y="20"/>
                    </a:cubicBezTo>
                    <a:cubicBezTo>
                      <a:pt x="67" y="35"/>
                      <a:pt x="61" y="49"/>
                      <a:pt x="48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7" name="Freeform 32">
                <a:extLst>
                  <a:ext uri="{FF2B5EF4-FFF2-40B4-BE49-F238E27FC236}">
                    <a16:creationId xmlns:a16="http://schemas.microsoft.com/office/drawing/2014/main" id="{5E395A0D-35E5-1274-F27E-D5F864074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932113" y="4973638"/>
                <a:ext cx="244475" cy="252413"/>
              </a:xfrm>
              <a:custGeom>
                <a:avLst/>
                <a:gdLst>
                  <a:gd name="T0" fmla="*/ 58 w 65"/>
                  <a:gd name="T1" fmla="*/ 19 h 67"/>
                  <a:gd name="T2" fmla="*/ 47 w 65"/>
                  <a:gd name="T3" fmla="*/ 58 h 67"/>
                  <a:gd name="T4" fmla="*/ 8 w 65"/>
                  <a:gd name="T5" fmla="*/ 47 h 67"/>
                  <a:gd name="T6" fmla="*/ 18 w 65"/>
                  <a:gd name="T7" fmla="*/ 10 h 67"/>
                  <a:gd name="T8" fmla="*/ 58 w 65"/>
                  <a:gd name="T9" fmla="*/ 1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7">
                    <a:moveTo>
                      <a:pt x="58" y="19"/>
                    </a:moveTo>
                    <a:cubicBezTo>
                      <a:pt x="65" y="35"/>
                      <a:pt x="63" y="50"/>
                      <a:pt x="47" y="58"/>
                    </a:cubicBezTo>
                    <a:cubicBezTo>
                      <a:pt x="31" y="67"/>
                      <a:pt x="17" y="62"/>
                      <a:pt x="8" y="47"/>
                    </a:cubicBezTo>
                    <a:cubicBezTo>
                      <a:pt x="0" y="32"/>
                      <a:pt x="5" y="19"/>
                      <a:pt x="18" y="10"/>
                    </a:cubicBezTo>
                    <a:cubicBezTo>
                      <a:pt x="33" y="0"/>
                      <a:pt x="47" y="4"/>
                      <a:pt x="58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8" name="Freeform 33">
                <a:extLst>
                  <a:ext uri="{FF2B5EF4-FFF2-40B4-BE49-F238E27FC236}">
                    <a16:creationId xmlns:a16="http://schemas.microsoft.com/office/drawing/2014/main" id="{F683F5A2-21CE-03C7-13CB-21851F85C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70338" y="3946526"/>
                <a:ext cx="246062" cy="241300"/>
              </a:xfrm>
              <a:custGeom>
                <a:avLst/>
                <a:gdLst>
                  <a:gd name="T0" fmla="*/ 44 w 65"/>
                  <a:gd name="T1" fmla="*/ 59 h 64"/>
                  <a:gd name="T2" fmla="*/ 6 w 65"/>
                  <a:gd name="T3" fmla="*/ 43 h 64"/>
                  <a:gd name="T4" fmla="*/ 23 w 65"/>
                  <a:gd name="T5" fmla="*/ 6 h 64"/>
                  <a:gd name="T6" fmla="*/ 58 w 65"/>
                  <a:gd name="T7" fmla="*/ 20 h 64"/>
                  <a:gd name="T8" fmla="*/ 44 w 65"/>
                  <a:gd name="T9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4">
                    <a:moveTo>
                      <a:pt x="44" y="59"/>
                    </a:moveTo>
                    <a:cubicBezTo>
                      <a:pt x="27" y="64"/>
                      <a:pt x="13" y="60"/>
                      <a:pt x="6" y="43"/>
                    </a:cubicBezTo>
                    <a:cubicBezTo>
                      <a:pt x="0" y="26"/>
                      <a:pt x="6" y="12"/>
                      <a:pt x="23" y="6"/>
                    </a:cubicBezTo>
                    <a:cubicBezTo>
                      <a:pt x="38" y="0"/>
                      <a:pt x="51" y="6"/>
                      <a:pt x="58" y="20"/>
                    </a:cubicBezTo>
                    <a:cubicBezTo>
                      <a:pt x="65" y="37"/>
                      <a:pt x="60" y="50"/>
                      <a:pt x="44" y="5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E5F3975-99B0-4114-BEAB-5EED75336582}"/>
              </a:ext>
            </a:extLst>
          </p:cNvPr>
          <p:cNvGrpSpPr/>
          <p:nvPr/>
        </p:nvGrpSpPr>
        <p:grpSpPr>
          <a:xfrm>
            <a:off x="6557963" y="1701800"/>
            <a:ext cx="3219450" cy="4099183"/>
            <a:chOff x="6557963" y="1701800"/>
            <a:chExt cx="3219450" cy="4099183"/>
          </a:xfrm>
        </p:grpSpPr>
        <p:sp>
          <p:nvSpPr>
            <p:cNvPr id="52" name="Rounded Rectangle 141">
              <a:extLst>
                <a:ext uri="{FF2B5EF4-FFF2-40B4-BE49-F238E27FC236}">
                  <a16:creationId xmlns:a16="http://schemas.microsoft.com/office/drawing/2014/main" id="{4A0C2DAE-F953-0730-C2CD-F85B220D3B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57963" y="4224866"/>
              <a:ext cx="3219450" cy="1576117"/>
            </a:xfrm>
            <a:prstGeom prst="roundRect">
              <a:avLst>
                <a:gd name="adj" fmla="val 0"/>
              </a:avLst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Observational analysis 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of gait through telehealth, even at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low-bandwidth internet speeds,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is reliable compared with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in-person evaluation</a:t>
              </a:r>
              <a:r>
                <a:rPr lang="en-US" baseline="30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C3460918-95A8-3D47-47DD-F6E4850C2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2222" y="4117418"/>
              <a:ext cx="386359" cy="352063"/>
            </a:xfrm>
            <a:custGeom>
              <a:avLst/>
              <a:gdLst>
                <a:gd name="T0" fmla="*/ 0 w 588"/>
                <a:gd name="T1" fmla="*/ 334 h 536"/>
                <a:gd name="T2" fmla="*/ 101 w 588"/>
                <a:gd name="T3" fmla="*/ 220 h 536"/>
                <a:gd name="T4" fmla="*/ 164 w 588"/>
                <a:gd name="T5" fmla="*/ 356 h 536"/>
                <a:gd name="T6" fmla="*/ 587 w 588"/>
                <a:gd name="T7" fmla="*/ 0 h 536"/>
                <a:gd name="T8" fmla="*/ 588 w 588"/>
                <a:gd name="T9" fmla="*/ 1 h 536"/>
                <a:gd name="T10" fmla="*/ 146 w 588"/>
                <a:gd name="T11" fmla="*/ 536 h 536"/>
                <a:gd name="T12" fmla="*/ 0 w 588"/>
                <a:gd name="T13" fmla="*/ 334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8" h="536">
                  <a:moveTo>
                    <a:pt x="0" y="334"/>
                  </a:moveTo>
                  <a:cubicBezTo>
                    <a:pt x="34" y="296"/>
                    <a:pt x="67" y="258"/>
                    <a:pt x="101" y="220"/>
                  </a:cubicBezTo>
                  <a:cubicBezTo>
                    <a:pt x="122" y="266"/>
                    <a:pt x="143" y="310"/>
                    <a:pt x="164" y="356"/>
                  </a:cubicBezTo>
                  <a:cubicBezTo>
                    <a:pt x="306" y="237"/>
                    <a:pt x="447" y="118"/>
                    <a:pt x="587" y="0"/>
                  </a:cubicBezTo>
                  <a:cubicBezTo>
                    <a:pt x="588" y="0"/>
                    <a:pt x="588" y="0"/>
                    <a:pt x="588" y="1"/>
                  </a:cubicBezTo>
                  <a:cubicBezTo>
                    <a:pt x="441" y="179"/>
                    <a:pt x="294" y="357"/>
                    <a:pt x="146" y="536"/>
                  </a:cubicBezTo>
                  <a:cubicBezTo>
                    <a:pt x="97" y="468"/>
                    <a:pt x="49" y="401"/>
                    <a:pt x="0" y="3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393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7F5809DF-B7A7-8004-711B-FDA90A41BBF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9274" y="2378957"/>
              <a:ext cx="329185" cy="621792"/>
              <a:chOff x="-4538663" y="2830513"/>
              <a:chExt cx="728663" cy="1376363"/>
            </a:xfrm>
            <a:solidFill>
              <a:srgbClr val="EBC78D"/>
            </a:solidFill>
          </p:grpSpPr>
          <p:sp>
            <p:nvSpPr>
              <p:cNvPr id="58" name="Freeform 56">
                <a:extLst>
                  <a:ext uri="{FF2B5EF4-FFF2-40B4-BE49-F238E27FC236}">
                    <a16:creationId xmlns:a16="http://schemas.microsoft.com/office/drawing/2014/main" id="{BAF0C8BC-A0FA-CA5D-0353-3177313A91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538663" y="3106738"/>
                <a:ext cx="728663" cy="1100138"/>
              </a:xfrm>
              <a:custGeom>
                <a:avLst/>
                <a:gdLst>
                  <a:gd name="T0" fmla="*/ 124 w 219"/>
                  <a:gd name="T1" fmla="*/ 89 h 331"/>
                  <a:gd name="T2" fmla="*/ 122 w 219"/>
                  <a:gd name="T3" fmla="*/ 118 h 331"/>
                  <a:gd name="T4" fmla="*/ 121 w 219"/>
                  <a:gd name="T5" fmla="*/ 119 h 331"/>
                  <a:gd name="T6" fmla="*/ 128 w 219"/>
                  <a:gd name="T7" fmla="*/ 148 h 331"/>
                  <a:gd name="T8" fmla="*/ 151 w 219"/>
                  <a:gd name="T9" fmla="*/ 192 h 331"/>
                  <a:gd name="T10" fmla="*/ 154 w 219"/>
                  <a:gd name="T11" fmla="*/ 203 h 331"/>
                  <a:gd name="T12" fmla="*/ 158 w 219"/>
                  <a:gd name="T13" fmla="*/ 279 h 331"/>
                  <a:gd name="T14" fmla="*/ 159 w 219"/>
                  <a:gd name="T15" fmla="*/ 305 h 331"/>
                  <a:gd name="T16" fmla="*/ 143 w 219"/>
                  <a:gd name="T17" fmla="*/ 327 h 331"/>
                  <a:gd name="T18" fmla="*/ 117 w 219"/>
                  <a:gd name="T19" fmla="*/ 315 h 331"/>
                  <a:gd name="T20" fmla="*/ 114 w 219"/>
                  <a:gd name="T21" fmla="*/ 297 h 331"/>
                  <a:gd name="T22" fmla="*/ 106 w 219"/>
                  <a:gd name="T23" fmla="*/ 215 h 331"/>
                  <a:gd name="T24" fmla="*/ 103 w 219"/>
                  <a:gd name="T25" fmla="*/ 205 h 331"/>
                  <a:gd name="T26" fmla="*/ 55 w 219"/>
                  <a:gd name="T27" fmla="*/ 141 h 331"/>
                  <a:gd name="T28" fmla="*/ 51 w 219"/>
                  <a:gd name="T29" fmla="*/ 125 h 331"/>
                  <a:gd name="T30" fmla="*/ 56 w 219"/>
                  <a:gd name="T31" fmla="*/ 82 h 331"/>
                  <a:gd name="T32" fmla="*/ 57 w 219"/>
                  <a:gd name="T33" fmla="*/ 70 h 331"/>
                  <a:gd name="T34" fmla="*/ 42 w 219"/>
                  <a:gd name="T35" fmla="*/ 80 h 331"/>
                  <a:gd name="T36" fmla="*/ 42 w 219"/>
                  <a:gd name="T37" fmla="*/ 82 h 331"/>
                  <a:gd name="T38" fmla="*/ 38 w 219"/>
                  <a:gd name="T39" fmla="*/ 120 h 331"/>
                  <a:gd name="T40" fmla="*/ 26 w 219"/>
                  <a:gd name="T41" fmla="*/ 138 h 331"/>
                  <a:gd name="T42" fmla="*/ 0 w 219"/>
                  <a:gd name="T43" fmla="*/ 121 h 331"/>
                  <a:gd name="T44" fmla="*/ 1 w 219"/>
                  <a:gd name="T45" fmla="*/ 104 h 331"/>
                  <a:gd name="T46" fmla="*/ 4 w 219"/>
                  <a:gd name="T47" fmla="*/ 70 h 331"/>
                  <a:gd name="T48" fmla="*/ 12 w 219"/>
                  <a:gd name="T49" fmla="*/ 57 h 331"/>
                  <a:gd name="T50" fmla="*/ 73 w 219"/>
                  <a:gd name="T51" fmla="*/ 12 h 331"/>
                  <a:gd name="T52" fmla="*/ 120 w 219"/>
                  <a:gd name="T53" fmla="*/ 18 h 331"/>
                  <a:gd name="T54" fmla="*/ 146 w 219"/>
                  <a:gd name="T55" fmla="*/ 55 h 331"/>
                  <a:gd name="T56" fmla="*/ 156 w 219"/>
                  <a:gd name="T57" fmla="*/ 69 h 331"/>
                  <a:gd name="T58" fmla="*/ 159 w 219"/>
                  <a:gd name="T59" fmla="*/ 71 h 331"/>
                  <a:gd name="T60" fmla="*/ 199 w 219"/>
                  <a:gd name="T61" fmla="*/ 76 h 331"/>
                  <a:gd name="T62" fmla="*/ 213 w 219"/>
                  <a:gd name="T63" fmla="*/ 105 h 331"/>
                  <a:gd name="T64" fmla="*/ 194 w 219"/>
                  <a:gd name="T65" fmla="*/ 114 h 331"/>
                  <a:gd name="T66" fmla="*/ 144 w 219"/>
                  <a:gd name="T67" fmla="*/ 107 h 331"/>
                  <a:gd name="T68" fmla="*/ 131 w 219"/>
                  <a:gd name="T69" fmla="*/ 99 h 331"/>
                  <a:gd name="T70" fmla="*/ 124 w 219"/>
                  <a:gd name="T71" fmla="*/ 89 h 331"/>
                  <a:gd name="T72" fmla="*/ 124 w 219"/>
                  <a:gd name="T73" fmla="*/ 8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9" h="331">
                    <a:moveTo>
                      <a:pt x="124" y="89"/>
                    </a:moveTo>
                    <a:cubicBezTo>
                      <a:pt x="123" y="99"/>
                      <a:pt x="122" y="109"/>
                      <a:pt x="122" y="118"/>
                    </a:cubicBezTo>
                    <a:cubicBezTo>
                      <a:pt x="121" y="119"/>
                      <a:pt x="121" y="119"/>
                      <a:pt x="121" y="119"/>
                    </a:cubicBezTo>
                    <a:cubicBezTo>
                      <a:pt x="120" y="138"/>
                      <a:pt x="119" y="131"/>
                      <a:pt x="128" y="148"/>
                    </a:cubicBezTo>
                    <a:cubicBezTo>
                      <a:pt x="136" y="163"/>
                      <a:pt x="143" y="177"/>
                      <a:pt x="151" y="192"/>
                    </a:cubicBezTo>
                    <a:cubicBezTo>
                      <a:pt x="153" y="196"/>
                      <a:pt x="154" y="199"/>
                      <a:pt x="154" y="203"/>
                    </a:cubicBezTo>
                    <a:cubicBezTo>
                      <a:pt x="155" y="228"/>
                      <a:pt x="156" y="253"/>
                      <a:pt x="158" y="279"/>
                    </a:cubicBezTo>
                    <a:cubicBezTo>
                      <a:pt x="158" y="287"/>
                      <a:pt x="158" y="296"/>
                      <a:pt x="159" y="305"/>
                    </a:cubicBezTo>
                    <a:cubicBezTo>
                      <a:pt x="160" y="317"/>
                      <a:pt x="151" y="325"/>
                      <a:pt x="143" y="327"/>
                    </a:cubicBezTo>
                    <a:cubicBezTo>
                      <a:pt x="131" y="331"/>
                      <a:pt x="122" y="324"/>
                      <a:pt x="117" y="315"/>
                    </a:cubicBezTo>
                    <a:cubicBezTo>
                      <a:pt x="115" y="310"/>
                      <a:pt x="114" y="303"/>
                      <a:pt x="114" y="297"/>
                    </a:cubicBezTo>
                    <a:cubicBezTo>
                      <a:pt x="111" y="270"/>
                      <a:pt x="109" y="243"/>
                      <a:pt x="106" y="215"/>
                    </a:cubicBezTo>
                    <a:cubicBezTo>
                      <a:pt x="106" y="212"/>
                      <a:pt x="105" y="208"/>
                      <a:pt x="103" y="205"/>
                    </a:cubicBezTo>
                    <a:cubicBezTo>
                      <a:pt x="87" y="184"/>
                      <a:pt x="71" y="162"/>
                      <a:pt x="55" y="141"/>
                    </a:cubicBezTo>
                    <a:cubicBezTo>
                      <a:pt x="52" y="136"/>
                      <a:pt x="51" y="131"/>
                      <a:pt x="51" y="125"/>
                    </a:cubicBezTo>
                    <a:cubicBezTo>
                      <a:pt x="52" y="111"/>
                      <a:pt x="54" y="97"/>
                      <a:pt x="56" y="82"/>
                    </a:cubicBezTo>
                    <a:cubicBezTo>
                      <a:pt x="56" y="79"/>
                      <a:pt x="56" y="75"/>
                      <a:pt x="57" y="70"/>
                    </a:cubicBezTo>
                    <a:cubicBezTo>
                      <a:pt x="52" y="74"/>
                      <a:pt x="47" y="77"/>
                      <a:pt x="42" y="80"/>
                    </a:cubicBezTo>
                    <a:cubicBezTo>
                      <a:pt x="42" y="81"/>
                      <a:pt x="42" y="82"/>
                      <a:pt x="42" y="82"/>
                    </a:cubicBezTo>
                    <a:cubicBezTo>
                      <a:pt x="40" y="95"/>
                      <a:pt x="39" y="108"/>
                      <a:pt x="38" y="120"/>
                    </a:cubicBezTo>
                    <a:cubicBezTo>
                      <a:pt x="37" y="128"/>
                      <a:pt x="34" y="135"/>
                      <a:pt x="26" y="138"/>
                    </a:cubicBezTo>
                    <a:cubicBezTo>
                      <a:pt x="14" y="143"/>
                      <a:pt x="0" y="134"/>
                      <a:pt x="0" y="121"/>
                    </a:cubicBezTo>
                    <a:cubicBezTo>
                      <a:pt x="0" y="115"/>
                      <a:pt x="1" y="109"/>
                      <a:pt x="1" y="104"/>
                    </a:cubicBezTo>
                    <a:cubicBezTo>
                      <a:pt x="2" y="92"/>
                      <a:pt x="3" y="81"/>
                      <a:pt x="4" y="70"/>
                    </a:cubicBezTo>
                    <a:cubicBezTo>
                      <a:pt x="5" y="64"/>
                      <a:pt x="7" y="60"/>
                      <a:pt x="12" y="57"/>
                    </a:cubicBezTo>
                    <a:cubicBezTo>
                      <a:pt x="32" y="42"/>
                      <a:pt x="53" y="27"/>
                      <a:pt x="73" y="12"/>
                    </a:cubicBezTo>
                    <a:cubicBezTo>
                      <a:pt x="89" y="0"/>
                      <a:pt x="111" y="5"/>
                      <a:pt x="120" y="18"/>
                    </a:cubicBezTo>
                    <a:cubicBezTo>
                      <a:pt x="129" y="30"/>
                      <a:pt x="138" y="42"/>
                      <a:pt x="146" y="55"/>
                    </a:cubicBezTo>
                    <a:cubicBezTo>
                      <a:pt x="150" y="59"/>
                      <a:pt x="153" y="64"/>
                      <a:pt x="156" y="69"/>
                    </a:cubicBezTo>
                    <a:cubicBezTo>
                      <a:pt x="157" y="70"/>
                      <a:pt x="158" y="70"/>
                      <a:pt x="159" y="71"/>
                    </a:cubicBezTo>
                    <a:cubicBezTo>
                      <a:pt x="172" y="72"/>
                      <a:pt x="186" y="74"/>
                      <a:pt x="199" y="76"/>
                    </a:cubicBezTo>
                    <a:cubicBezTo>
                      <a:pt x="212" y="78"/>
                      <a:pt x="219" y="93"/>
                      <a:pt x="213" y="105"/>
                    </a:cubicBezTo>
                    <a:cubicBezTo>
                      <a:pt x="209" y="111"/>
                      <a:pt x="201" y="115"/>
                      <a:pt x="194" y="114"/>
                    </a:cubicBezTo>
                    <a:cubicBezTo>
                      <a:pt x="177" y="112"/>
                      <a:pt x="161" y="109"/>
                      <a:pt x="144" y="107"/>
                    </a:cubicBezTo>
                    <a:cubicBezTo>
                      <a:pt x="138" y="106"/>
                      <a:pt x="134" y="104"/>
                      <a:pt x="131" y="99"/>
                    </a:cubicBezTo>
                    <a:cubicBezTo>
                      <a:pt x="129" y="96"/>
                      <a:pt x="127" y="93"/>
                      <a:pt x="124" y="89"/>
                    </a:cubicBezTo>
                    <a:cubicBezTo>
                      <a:pt x="124" y="89"/>
                      <a:pt x="124" y="89"/>
                      <a:pt x="124" y="8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22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59" name="Freeform 57">
                <a:extLst>
                  <a:ext uri="{FF2B5EF4-FFF2-40B4-BE49-F238E27FC236}">
                    <a16:creationId xmlns:a16="http://schemas.microsoft.com/office/drawing/2014/main" id="{3BCE5653-6ACE-65F9-56EB-50B15A3CF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385841" y="3656402"/>
                <a:ext cx="222250" cy="538163"/>
              </a:xfrm>
              <a:custGeom>
                <a:avLst/>
                <a:gdLst>
                  <a:gd name="T0" fmla="*/ 31 w 67"/>
                  <a:gd name="T1" fmla="*/ 0 h 162"/>
                  <a:gd name="T2" fmla="*/ 37 w 67"/>
                  <a:gd name="T3" fmla="*/ 8 h 162"/>
                  <a:gd name="T4" fmla="*/ 61 w 67"/>
                  <a:gd name="T5" fmla="*/ 41 h 162"/>
                  <a:gd name="T6" fmla="*/ 64 w 67"/>
                  <a:gd name="T7" fmla="*/ 52 h 162"/>
                  <a:gd name="T8" fmla="*/ 67 w 67"/>
                  <a:gd name="T9" fmla="*/ 86 h 162"/>
                  <a:gd name="T10" fmla="*/ 67 w 67"/>
                  <a:gd name="T11" fmla="*/ 91 h 162"/>
                  <a:gd name="T12" fmla="*/ 45 w 67"/>
                  <a:gd name="T13" fmla="*/ 143 h 162"/>
                  <a:gd name="T14" fmla="*/ 7 w 67"/>
                  <a:gd name="T15" fmla="*/ 150 h 162"/>
                  <a:gd name="T16" fmla="*/ 3 w 67"/>
                  <a:gd name="T17" fmla="*/ 126 h 162"/>
                  <a:gd name="T18" fmla="*/ 20 w 67"/>
                  <a:gd name="T19" fmla="*/ 82 h 162"/>
                  <a:gd name="T20" fmla="*/ 35 w 67"/>
                  <a:gd name="T21" fmla="*/ 43 h 162"/>
                  <a:gd name="T22" fmla="*/ 35 w 67"/>
                  <a:gd name="T23" fmla="*/ 38 h 162"/>
                  <a:gd name="T24" fmla="*/ 30 w 67"/>
                  <a:gd name="T25" fmla="*/ 2 h 162"/>
                  <a:gd name="T26" fmla="*/ 30 w 67"/>
                  <a:gd name="T27" fmla="*/ 0 h 162"/>
                  <a:gd name="T28" fmla="*/ 31 w 67"/>
                  <a:gd name="T29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162">
                    <a:moveTo>
                      <a:pt x="31" y="0"/>
                    </a:moveTo>
                    <a:cubicBezTo>
                      <a:pt x="33" y="3"/>
                      <a:pt x="35" y="6"/>
                      <a:pt x="37" y="8"/>
                    </a:cubicBezTo>
                    <a:cubicBezTo>
                      <a:pt x="45" y="19"/>
                      <a:pt x="53" y="30"/>
                      <a:pt x="61" y="41"/>
                    </a:cubicBezTo>
                    <a:cubicBezTo>
                      <a:pt x="64" y="44"/>
                      <a:pt x="64" y="48"/>
                      <a:pt x="64" y="52"/>
                    </a:cubicBezTo>
                    <a:cubicBezTo>
                      <a:pt x="65" y="64"/>
                      <a:pt x="66" y="75"/>
                      <a:pt x="67" y="86"/>
                    </a:cubicBezTo>
                    <a:cubicBezTo>
                      <a:pt x="67" y="88"/>
                      <a:pt x="67" y="90"/>
                      <a:pt x="67" y="91"/>
                    </a:cubicBezTo>
                    <a:cubicBezTo>
                      <a:pt x="59" y="108"/>
                      <a:pt x="52" y="126"/>
                      <a:pt x="45" y="143"/>
                    </a:cubicBezTo>
                    <a:cubicBezTo>
                      <a:pt x="38" y="158"/>
                      <a:pt x="18" y="162"/>
                      <a:pt x="7" y="150"/>
                    </a:cubicBezTo>
                    <a:cubicBezTo>
                      <a:pt x="1" y="143"/>
                      <a:pt x="0" y="135"/>
                      <a:pt x="3" y="126"/>
                    </a:cubicBezTo>
                    <a:cubicBezTo>
                      <a:pt x="8" y="111"/>
                      <a:pt x="14" y="97"/>
                      <a:pt x="20" y="82"/>
                    </a:cubicBezTo>
                    <a:cubicBezTo>
                      <a:pt x="25" y="69"/>
                      <a:pt x="30" y="56"/>
                      <a:pt x="35" y="43"/>
                    </a:cubicBezTo>
                    <a:cubicBezTo>
                      <a:pt x="35" y="41"/>
                      <a:pt x="35" y="40"/>
                      <a:pt x="35" y="38"/>
                    </a:cubicBezTo>
                    <a:cubicBezTo>
                      <a:pt x="34" y="26"/>
                      <a:pt x="32" y="14"/>
                      <a:pt x="30" y="2"/>
                    </a:cubicBezTo>
                    <a:cubicBezTo>
                      <a:pt x="30" y="2"/>
                      <a:pt x="30" y="1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22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60" name="Oval 58">
                <a:extLst>
                  <a:ext uri="{FF2B5EF4-FFF2-40B4-BE49-F238E27FC236}">
                    <a16:creationId xmlns:a16="http://schemas.microsoft.com/office/drawing/2014/main" id="{D1BC442A-657C-B4D8-B6F2-C9F724C062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348163" y="2830513"/>
                <a:ext cx="261938" cy="258763"/>
              </a:xfrm>
              <a:prstGeom prst="ellipse">
                <a:avLst/>
              </a:prstGeom>
              <a:solidFill>
                <a:schemeClr val="bg2"/>
              </a:solidFill>
              <a:ln w="222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2F2B90BC-A493-AA24-9637-0FEA011B4CC1}"/>
                </a:ext>
              </a:extLst>
            </p:cNvPr>
            <p:cNvGrpSpPr/>
            <p:nvPr/>
          </p:nvGrpSpPr>
          <p:grpSpPr>
            <a:xfrm>
              <a:off x="7482604" y="2091287"/>
              <a:ext cx="1390812" cy="1401025"/>
              <a:chOff x="1141412" y="3004939"/>
              <a:chExt cx="785326" cy="791093"/>
            </a:xfrm>
          </p:grpSpPr>
          <p:sp>
            <p:nvSpPr>
              <p:cNvPr id="113" name="Freeform 47">
                <a:extLst>
                  <a:ext uri="{FF2B5EF4-FFF2-40B4-BE49-F238E27FC236}">
                    <a16:creationId xmlns:a16="http://schemas.microsoft.com/office/drawing/2014/main" id="{4F115EC9-3A09-B839-41D9-FEE4632CC7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7961" y="3541149"/>
                <a:ext cx="709823" cy="222181"/>
              </a:xfrm>
              <a:custGeom>
                <a:avLst/>
                <a:gdLst>
                  <a:gd name="T0" fmla="*/ 622 w 622"/>
                  <a:gd name="T1" fmla="*/ 194 h 194"/>
                  <a:gd name="T2" fmla="*/ 41 w 622"/>
                  <a:gd name="T3" fmla="*/ 0 h 194"/>
                  <a:gd name="T4" fmla="*/ 312 w 622"/>
                  <a:gd name="T5" fmla="*/ 139 h 194"/>
                  <a:gd name="T6" fmla="*/ 218 w 622"/>
                  <a:gd name="T7" fmla="*/ 139 h 194"/>
                  <a:gd name="T8" fmla="*/ 220 w 622"/>
                  <a:gd name="T9" fmla="*/ 168 h 194"/>
                  <a:gd name="T10" fmla="*/ 405 w 622"/>
                  <a:gd name="T11" fmla="*/ 168 h 194"/>
                  <a:gd name="T12" fmla="*/ 403 w 622"/>
                  <a:gd name="T13" fmla="*/ 139 h 194"/>
                  <a:gd name="T14" fmla="*/ 110 w 622"/>
                  <a:gd name="T15" fmla="*/ 139 h 194"/>
                  <a:gd name="T16" fmla="*/ 87 w 622"/>
                  <a:gd name="T17" fmla="*/ 139 h 194"/>
                  <a:gd name="T18" fmla="*/ 71 w 622"/>
                  <a:gd name="T19" fmla="*/ 155 h 194"/>
                  <a:gd name="T20" fmla="*/ 135 w 622"/>
                  <a:gd name="T21" fmla="*/ 168 h 194"/>
                  <a:gd name="T22" fmla="*/ 149 w 622"/>
                  <a:gd name="T23" fmla="*/ 151 h 194"/>
                  <a:gd name="T24" fmla="*/ 110 w 622"/>
                  <a:gd name="T25" fmla="*/ 139 h 194"/>
                  <a:gd name="T26" fmla="*/ 511 w 622"/>
                  <a:gd name="T27" fmla="*/ 139 h 194"/>
                  <a:gd name="T28" fmla="*/ 487 w 622"/>
                  <a:gd name="T29" fmla="*/ 139 h 194"/>
                  <a:gd name="T30" fmla="*/ 487 w 622"/>
                  <a:gd name="T31" fmla="*/ 168 h 194"/>
                  <a:gd name="T32" fmla="*/ 545 w 622"/>
                  <a:gd name="T33" fmla="*/ 164 h 194"/>
                  <a:gd name="T34" fmla="*/ 537 w 622"/>
                  <a:gd name="T35" fmla="*/ 139 h 194"/>
                  <a:gd name="T36" fmla="*/ 110 w 622"/>
                  <a:gd name="T37" fmla="*/ 48 h 194"/>
                  <a:gd name="T38" fmla="*/ 135 w 622"/>
                  <a:gd name="T39" fmla="*/ 48 h 194"/>
                  <a:gd name="T40" fmla="*/ 149 w 622"/>
                  <a:gd name="T41" fmla="*/ 29 h 194"/>
                  <a:gd name="T42" fmla="*/ 86 w 622"/>
                  <a:gd name="T43" fmla="*/ 20 h 194"/>
                  <a:gd name="T44" fmla="*/ 71 w 622"/>
                  <a:gd name="T45" fmla="*/ 35 h 194"/>
                  <a:gd name="T46" fmla="*/ 110 w 622"/>
                  <a:gd name="T47" fmla="*/ 48 h 194"/>
                  <a:gd name="T48" fmla="*/ 511 w 622"/>
                  <a:gd name="T49" fmla="*/ 48 h 194"/>
                  <a:gd name="T50" fmla="*/ 550 w 622"/>
                  <a:gd name="T51" fmla="*/ 38 h 194"/>
                  <a:gd name="T52" fmla="*/ 487 w 622"/>
                  <a:gd name="T53" fmla="*/ 20 h 194"/>
                  <a:gd name="T54" fmla="*/ 472 w 622"/>
                  <a:gd name="T55" fmla="*/ 36 h 194"/>
                  <a:gd name="T56" fmla="*/ 511 w 622"/>
                  <a:gd name="T57" fmla="*/ 48 h 194"/>
                  <a:gd name="T58" fmla="*/ 244 w 622"/>
                  <a:gd name="T59" fmla="*/ 48 h 194"/>
                  <a:gd name="T60" fmla="*/ 280 w 622"/>
                  <a:gd name="T61" fmla="*/ 43 h 194"/>
                  <a:gd name="T62" fmla="*/ 268 w 622"/>
                  <a:gd name="T63" fmla="*/ 20 h 194"/>
                  <a:gd name="T64" fmla="*/ 215 w 622"/>
                  <a:gd name="T65" fmla="*/ 20 h 194"/>
                  <a:gd name="T66" fmla="*/ 219 w 622"/>
                  <a:gd name="T67" fmla="*/ 48 h 194"/>
                  <a:gd name="T68" fmla="*/ 378 w 622"/>
                  <a:gd name="T69" fmla="*/ 48 h 194"/>
                  <a:gd name="T70" fmla="*/ 402 w 622"/>
                  <a:gd name="T71" fmla="*/ 48 h 194"/>
                  <a:gd name="T72" fmla="*/ 416 w 622"/>
                  <a:gd name="T73" fmla="*/ 29 h 194"/>
                  <a:gd name="T74" fmla="*/ 353 w 622"/>
                  <a:gd name="T75" fmla="*/ 20 h 194"/>
                  <a:gd name="T76" fmla="*/ 339 w 622"/>
                  <a:gd name="T77" fmla="*/ 36 h 194"/>
                  <a:gd name="T78" fmla="*/ 378 w 622"/>
                  <a:gd name="T79" fmla="*/ 48 h 194"/>
                  <a:gd name="T80" fmla="*/ 111 w 622"/>
                  <a:gd name="T81" fmla="*/ 79 h 194"/>
                  <a:gd name="T82" fmla="*/ 72 w 622"/>
                  <a:gd name="T83" fmla="*/ 97 h 194"/>
                  <a:gd name="T84" fmla="*/ 134 w 622"/>
                  <a:gd name="T85" fmla="*/ 108 h 194"/>
                  <a:gd name="T86" fmla="*/ 149 w 622"/>
                  <a:gd name="T87" fmla="*/ 98 h 194"/>
                  <a:gd name="T88" fmla="*/ 111 w 622"/>
                  <a:gd name="T89" fmla="*/ 79 h 194"/>
                  <a:gd name="T90" fmla="*/ 511 w 622"/>
                  <a:gd name="T91" fmla="*/ 79 h 194"/>
                  <a:gd name="T92" fmla="*/ 483 w 622"/>
                  <a:gd name="T93" fmla="*/ 80 h 194"/>
                  <a:gd name="T94" fmla="*/ 486 w 622"/>
                  <a:gd name="T95" fmla="*/ 108 h 194"/>
                  <a:gd name="T96" fmla="*/ 545 w 622"/>
                  <a:gd name="T97" fmla="*/ 105 h 194"/>
                  <a:gd name="T98" fmla="*/ 537 w 622"/>
                  <a:gd name="T99" fmla="*/ 80 h 194"/>
                  <a:gd name="T100" fmla="*/ 244 w 622"/>
                  <a:gd name="T101" fmla="*/ 79 h 194"/>
                  <a:gd name="T102" fmla="*/ 219 w 622"/>
                  <a:gd name="T103" fmla="*/ 79 h 194"/>
                  <a:gd name="T104" fmla="*/ 219 w 622"/>
                  <a:gd name="T105" fmla="*/ 108 h 194"/>
                  <a:gd name="T106" fmla="*/ 280 w 622"/>
                  <a:gd name="T107" fmla="*/ 103 h 194"/>
                  <a:gd name="T108" fmla="*/ 270 w 622"/>
                  <a:gd name="T109" fmla="*/ 80 h 194"/>
                  <a:gd name="T110" fmla="*/ 378 w 622"/>
                  <a:gd name="T111" fmla="*/ 79 h 194"/>
                  <a:gd name="T112" fmla="*/ 353 w 622"/>
                  <a:gd name="T113" fmla="*/ 79 h 194"/>
                  <a:gd name="T114" fmla="*/ 354 w 622"/>
                  <a:gd name="T115" fmla="*/ 108 h 194"/>
                  <a:gd name="T116" fmla="*/ 405 w 622"/>
                  <a:gd name="T117" fmla="*/ 108 h 194"/>
                  <a:gd name="T118" fmla="*/ 404 w 622"/>
                  <a:gd name="T119" fmla="*/ 8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22" h="194">
                    <a:moveTo>
                      <a:pt x="581" y="0"/>
                    </a:moveTo>
                    <a:cubicBezTo>
                      <a:pt x="595" y="65"/>
                      <a:pt x="608" y="129"/>
                      <a:pt x="622" y="194"/>
                    </a:cubicBezTo>
                    <a:cubicBezTo>
                      <a:pt x="415" y="194"/>
                      <a:pt x="207" y="194"/>
                      <a:pt x="0" y="194"/>
                    </a:cubicBezTo>
                    <a:cubicBezTo>
                      <a:pt x="13" y="129"/>
                      <a:pt x="27" y="65"/>
                      <a:pt x="41" y="0"/>
                    </a:cubicBezTo>
                    <a:cubicBezTo>
                      <a:pt x="221" y="0"/>
                      <a:pt x="401" y="0"/>
                      <a:pt x="581" y="0"/>
                    </a:cubicBezTo>
                    <a:close/>
                    <a:moveTo>
                      <a:pt x="312" y="139"/>
                    </a:moveTo>
                    <a:cubicBezTo>
                      <a:pt x="283" y="139"/>
                      <a:pt x="254" y="139"/>
                      <a:pt x="224" y="139"/>
                    </a:cubicBezTo>
                    <a:cubicBezTo>
                      <a:pt x="222" y="139"/>
                      <a:pt x="220" y="139"/>
                      <a:pt x="218" y="139"/>
                    </a:cubicBezTo>
                    <a:cubicBezTo>
                      <a:pt x="210" y="140"/>
                      <a:pt x="203" y="148"/>
                      <a:pt x="205" y="156"/>
                    </a:cubicBezTo>
                    <a:cubicBezTo>
                      <a:pt x="207" y="163"/>
                      <a:pt x="213" y="168"/>
                      <a:pt x="220" y="168"/>
                    </a:cubicBezTo>
                    <a:cubicBezTo>
                      <a:pt x="282" y="168"/>
                      <a:pt x="343" y="168"/>
                      <a:pt x="404" y="168"/>
                    </a:cubicBezTo>
                    <a:cubicBezTo>
                      <a:pt x="404" y="168"/>
                      <a:pt x="405" y="168"/>
                      <a:pt x="405" y="168"/>
                    </a:cubicBezTo>
                    <a:cubicBezTo>
                      <a:pt x="415" y="167"/>
                      <a:pt x="422" y="158"/>
                      <a:pt x="418" y="148"/>
                    </a:cubicBezTo>
                    <a:cubicBezTo>
                      <a:pt x="416" y="142"/>
                      <a:pt x="411" y="139"/>
                      <a:pt x="403" y="139"/>
                    </a:cubicBezTo>
                    <a:cubicBezTo>
                      <a:pt x="373" y="139"/>
                      <a:pt x="343" y="139"/>
                      <a:pt x="312" y="139"/>
                    </a:cubicBezTo>
                    <a:close/>
                    <a:moveTo>
                      <a:pt x="110" y="139"/>
                    </a:moveTo>
                    <a:cubicBezTo>
                      <a:pt x="110" y="139"/>
                      <a:pt x="110" y="139"/>
                      <a:pt x="110" y="139"/>
                    </a:cubicBezTo>
                    <a:cubicBezTo>
                      <a:pt x="103" y="139"/>
                      <a:pt x="95" y="139"/>
                      <a:pt x="87" y="139"/>
                    </a:cubicBezTo>
                    <a:cubicBezTo>
                      <a:pt x="85" y="139"/>
                      <a:pt x="84" y="139"/>
                      <a:pt x="82" y="140"/>
                    </a:cubicBezTo>
                    <a:cubicBezTo>
                      <a:pt x="75" y="141"/>
                      <a:pt x="70" y="148"/>
                      <a:pt x="71" y="155"/>
                    </a:cubicBezTo>
                    <a:cubicBezTo>
                      <a:pt x="72" y="162"/>
                      <a:pt x="78" y="168"/>
                      <a:pt x="86" y="168"/>
                    </a:cubicBezTo>
                    <a:cubicBezTo>
                      <a:pt x="102" y="168"/>
                      <a:pt x="118" y="168"/>
                      <a:pt x="135" y="168"/>
                    </a:cubicBezTo>
                    <a:cubicBezTo>
                      <a:pt x="137" y="168"/>
                      <a:pt x="139" y="167"/>
                      <a:pt x="141" y="166"/>
                    </a:cubicBezTo>
                    <a:cubicBezTo>
                      <a:pt x="147" y="164"/>
                      <a:pt x="150" y="157"/>
                      <a:pt x="149" y="151"/>
                    </a:cubicBezTo>
                    <a:cubicBezTo>
                      <a:pt x="148" y="144"/>
                      <a:pt x="143" y="139"/>
                      <a:pt x="136" y="139"/>
                    </a:cubicBezTo>
                    <a:cubicBezTo>
                      <a:pt x="127" y="139"/>
                      <a:pt x="119" y="139"/>
                      <a:pt x="110" y="139"/>
                    </a:cubicBezTo>
                    <a:close/>
                    <a:moveTo>
                      <a:pt x="511" y="139"/>
                    </a:moveTo>
                    <a:cubicBezTo>
                      <a:pt x="511" y="139"/>
                      <a:pt x="511" y="139"/>
                      <a:pt x="511" y="139"/>
                    </a:cubicBezTo>
                    <a:cubicBezTo>
                      <a:pt x="503" y="139"/>
                      <a:pt x="495" y="139"/>
                      <a:pt x="488" y="139"/>
                    </a:cubicBezTo>
                    <a:cubicBezTo>
                      <a:pt x="487" y="139"/>
                      <a:pt x="487" y="139"/>
                      <a:pt x="487" y="139"/>
                    </a:cubicBezTo>
                    <a:cubicBezTo>
                      <a:pt x="478" y="139"/>
                      <a:pt x="472" y="145"/>
                      <a:pt x="472" y="153"/>
                    </a:cubicBezTo>
                    <a:cubicBezTo>
                      <a:pt x="472" y="161"/>
                      <a:pt x="479" y="168"/>
                      <a:pt x="487" y="168"/>
                    </a:cubicBezTo>
                    <a:cubicBezTo>
                      <a:pt x="503" y="168"/>
                      <a:pt x="519" y="168"/>
                      <a:pt x="536" y="168"/>
                    </a:cubicBezTo>
                    <a:cubicBezTo>
                      <a:pt x="539" y="168"/>
                      <a:pt x="543" y="167"/>
                      <a:pt x="545" y="164"/>
                    </a:cubicBezTo>
                    <a:cubicBezTo>
                      <a:pt x="550" y="161"/>
                      <a:pt x="552" y="154"/>
                      <a:pt x="550" y="149"/>
                    </a:cubicBezTo>
                    <a:cubicBezTo>
                      <a:pt x="548" y="143"/>
                      <a:pt x="543" y="139"/>
                      <a:pt x="537" y="139"/>
                    </a:cubicBezTo>
                    <a:cubicBezTo>
                      <a:pt x="528" y="139"/>
                      <a:pt x="520" y="139"/>
                      <a:pt x="511" y="139"/>
                    </a:cubicBezTo>
                    <a:close/>
                    <a:moveTo>
                      <a:pt x="110" y="48"/>
                    </a:moveTo>
                    <a:cubicBezTo>
                      <a:pt x="110" y="48"/>
                      <a:pt x="110" y="48"/>
                      <a:pt x="110" y="48"/>
                    </a:cubicBezTo>
                    <a:cubicBezTo>
                      <a:pt x="118" y="48"/>
                      <a:pt x="126" y="48"/>
                      <a:pt x="135" y="48"/>
                    </a:cubicBezTo>
                    <a:cubicBezTo>
                      <a:pt x="138" y="48"/>
                      <a:pt x="142" y="47"/>
                      <a:pt x="144" y="45"/>
                    </a:cubicBezTo>
                    <a:cubicBezTo>
                      <a:pt x="149" y="41"/>
                      <a:pt x="151" y="35"/>
                      <a:pt x="149" y="29"/>
                    </a:cubicBezTo>
                    <a:cubicBezTo>
                      <a:pt x="147" y="23"/>
                      <a:pt x="141" y="20"/>
                      <a:pt x="134" y="20"/>
                    </a:cubicBezTo>
                    <a:cubicBezTo>
                      <a:pt x="118" y="20"/>
                      <a:pt x="102" y="20"/>
                      <a:pt x="86" y="20"/>
                    </a:cubicBezTo>
                    <a:cubicBezTo>
                      <a:pt x="85" y="20"/>
                      <a:pt x="83" y="20"/>
                      <a:pt x="81" y="21"/>
                    </a:cubicBezTo>
                    <a:cubicBezTo>
                      <a:pt x="75" y="22"/>
                      <a:pt x="71" y="29"/>
                      <a:pt x="71" y="35"/>
                    </a:cubicBezTo>
                    <a:cubicBezTo>
                      <a:pt x="72" y="43"/>
                      <a:pt x="78" y="48"/>
                      <a:pt x="85" y="48"/>
                    </a:cubicBezTo>
                    <a:cubicBezTo>
                      <a:pt x="93" y="48"/>
                      <a:pt x="102" y="48"/>
                      <a:pt x="110" y="48"/>
                    </a:cubicBezTo>
                    <a:close/>
                    <a:moveTo>
                      <a:pt x="511" y="48"/>
                    </a:moveTo>
                    <a:cubicBezTo>
                      <a:pt x="511" y="48"/>
                      <a:pt x="511" y="48"/>
                      <a:pt x="511" y="48"/>
                    </a:cubicBezTo>
                    <a:cubicBezTo>
                      <a:pt x="520" y="48"/>
                      <a:pt x="528" y="48"/>
                      <a:pt x="536" y="48"/>
                    </a:cubicBezTo>
                    <a:cubicBezTo>
                      <a:pt x="543" y="48"/>
                      <a:pt x="548" y="44"/>
                      <a:pt x="550" y="38"/>
                    </a:cubicBezTo>
                    <a:cubicBezTo>
                      <a:pt x="552" y="28"/>
                      <a:pt x="546" y="20"/>
                      <a:pt x="535" y="20"/>
                    </a:cubicBezTo>
                    <a:cubicBezTo>
                      <a:pt x="519" y="20"/>
                      <a:pt x="503" y="20"/>
                      <a:pt x="487" y="20"/>
                    </a:cubicBezTo>
                    <a:cubicBezTo>
                      <a:pt x="486" y="20"/>
                      <a:pt x="484" y="20"/>
                      <a:pt x="482" y="21"/>
                    </a:cubicBezTo>
                    <a:cubicBezTo>
                      <a:pt x="476" y="23"/>
                      <a:pt x="471" y="29"/>
                      <a:pt x="472" y="36"/>
                    </a:cubicBezTo>
                    <a:cubicBezTo>
                      <a:pt x="473" y="43"/>
                      <a:pt x="479" y="48"/>
                      <a:pt x="486" y="48"/>
                    </a:cubicBezTo>
                    <a:cubicBezTo>
                      <a:pt x="494" y="48"/>
                      <a:pt x="503" y="48"/>
                      <a:pt x="511" y="48"/>
                    </a:cubicBezTo>
                    <a:close/>
                    <a:moveTo>
                      <a:pt x="244" y="48"/>
                    </a:moveTo>
                    <a:cubicBezTo>
                      <a:pt x="244" y="48"/>
                      <a:pt x="244" y="48"/>
                      <a:pt x="244" y="48"/>
                    </a:cubicBezTo>
                    <a:cubicBezTo>
                      <a:pt x="252" y="48"/>
                      <a:pt x="260" y="48"/>
                      <a:pt x="268" y="48"/>
                    </a:cubicBezTo>
                    <a:cubicBezTo>
                      <a:pt x="273" y="48"/>
                      <a:pt x="277" y="47"/>
                      <a:pt x="280" y="43"/>
                    </a:cubicBezTo>
                    <a:cubicBezTo>
                      <a:pt x="284" y="38"/>
                      <a:pt x="284" y="33"/>
                      <a:pt x="282" y="28"/>
                    </a:cubicBezTo>
                    <a:cubicBezTo>
                      <a:pt x="279" y="22"/>
                      <a:pt x="274" y="20"/>
                      <a:pt x="268" y="20"/>
                    </a:cubicBezTo>
                    <a:cubicBezTo>
                      <a:pt x="252" y="20"/>
                      <a:pt x="236" y="20"/>
                      <a:pt x="220" y="20"/>
                    </a:cubicBezTo>
                    <a:cubicBezTo>
                      <a:pt x="219" y="20"/>
                      <a:pt x="217" y="20"/>
                      <a:pt x="215" y="20"/>
                    </a:cubicBezTo>
                    <a:cubicBezTo>
                      <a:pt x="208" y="22"/>
                      <a:pt x="204" y="29"/>
                      <a:pt x="205" y="36"/>
                    </a:cubicBezTo>
                    <a:cubicBezTo>
                      <a:pt x="206" y="43"/>
                      <a:pt x="212" y="48"/>
                      <a:pt x="219" y="48"/>
                    </a:cubicBezTo>
                    <a:cubicBezTo>
                      <a:pt x="227" y="48"/>
                      <a:pt x="236" y="48"/>
                      <a:pt x="244" y="48"/>
                    </a:cubicBezTo>
                    <a:close/>
                    <a:moveTo>
                      <a:pt x="378" y="48"/>
                    </a:moveTo>
                    <a:cubicBezTo>
                      <a:pt x="378" y="48"/>
                      <a:pt x="378" y="48"/>
                      <a:pt x="378" y="48"/>
                    </a:cubicBezTo>
                    <a:cubicBezTo>
                      <a:pt x="386" y="48"/>
                      <a:pt x="394" y="48"/>
                      <a:pt x="402" y="48"/>
                    </a:cubicBezTo>
                    <a:cubicBezTo>
                      <a:pt x="405" y="48"/>
                      <a:pt x="409" y="48"/>
                      <a:pt x="411" y="45"/>
                    </a:cubicBezTo>
                    <a:cubicBezTo>
                      <a:pt x="416" y="42"/>
                      <a:pt x="418" y="35"/>
                      <a:pt x="416" y="29"/>
                    </a:cubicBezTo>
                    <a:cubicBezTo>
                      <a:pt x="414" y="24"/>
                      <a:pt x="409" y="20"/>
                      <a:pt x="402" y="20"/>
                    </a:cubicBezTo>
                    <a:cubicBezTo>
                      <a:pt x="386" y="20"/>
                      <a:pt x="370" y="20"/>
                      <a:pt x="353" y="20"/>
                    </a:cubicBezTo>
                    <a:cubicBezTo>
                      <a:pt x="352" y="20"/>
                      <a:pt x="350" y="20"/>
                      <a:pt x="349" y="21"/>
                    </a:cubicBezTo>
                    <a:cubicBezTo>
                      <a:pt x="342" y="23"/>
                      <a:pt x="338" y="29"/>
                      <a:pt x="339" y="36"/>
                    </a:cubicBezTo>
                    <a:cubicBezTo>
                      <a:pt x="340" y="43"/>
                      <a:pt x="345" y="48"/>
                      <a:pt x="352" y="48"/>
                    </a:cubicBezTo>
                    <a:cubicBezTo>
                      <a:pt x="361" y="48"/>
                      <a:pt x="369" y="48"/>
                      <a:pt x="378" y="48"/>
                    </a:cubicBezTo>
                    <a:close/>
                    <a:moveTo>
                      <a:pt x="111" y="79"/>
                    </a:moveTo>
                    <a:cubicBezTo>
                      <a:pt x="111" y="79"/>
                      <a:pt x="111" y="79"/>
                      <a:pt x="111" y="79"/>
                    </a:cubicBezTo>
                    <a:cubicBezTo>
                      <a:pt x="102" y="79"/>
                      <a:pt x="93" y="79"/>
                      <a:pt x="85" y="80"/>
                    </a:cubicBezTo>
                    <a:cubicBezTo>
                      <a:pt x="76" y="80"/>
                      <a:pt x="70" y="89"/>
                      <a:pt x="72" y="97"/>
                    </a:cubicBezTo>
                    <a:cubicBezTo>
                      <a:pt x="73" y="104"/>
                      <a:pt x="79" y="108"/>
                      <a:pt x="87" y="108"/>
                    </a:cubicBezTo>
                    <a:cubicBezTo>
                      <a:pt x="102" y="108"/>
                      <a:pt x="118" y="108"/>
                      <a:pt x="134" y="108"/>
                    </a:cubicBezTo>
                    <a:cubicBezTo>
                      <a:pt x="135" y="108"/>
                      <a:pt x="136" y="108"/>
                      <a:pt x="137" y="108"/>
                    </a:cubicBezTo>
                    <a:cubicBezTo>
                      <a:pt x="143" y="107"/>
                      <a:pt x="147" y="103"/>
                      <a:pt x="149" y="98"/>
                    </a:cubicBezTo>
                    <a:cubicBezTo>
                      <a:pt x="152" y="89"/>
                      <a:pt x="145" y="80"/>
                      <a:pt x="136" y="80"/>
                    </a:cubicBezTo>
                    <a:cubicBezTo>
                      <a:pt x="128" y="79"/>
                      <a:pt x="119" y="79"/>
                      <a:pt x="111" y="79"/>
                    </a:cubicBezTo>
                    <a:close/>
                    <a:moveTo>
                      <a:pt x="511" y="79"/>
                    </a:moveTo>
                    <a:cubicBezTo>
                      <a:pt x="511" y="79"/>
                      <a:pt x="511" y="79"/>
                      <a:pt x="511" y="79"/>
                    </a:cubicBezTo>
                    <a:cubicBezTo>
                      <a:pt x="504" y="79"/>
                      <a:pt x="496" y="79"/>
                      <a:pt x="488" y="79"/>
                    </a:cubicBezTo>
                    <a:cubicBezTo>
                      <a:pt x="486" y="79"/>
                      <a:pt x="484" y="80"/>
                      <a:pt x="483" y="80"/>
                    </a:cubicBezTo>
                    <a:cubicBezTo>
                      <a:pt x="476" y="82"/>
                      <a:pt x="472" y="88"/>
                      <a:pt x="472" y="95"/>
                    </a:cubicBezTo>
                    <a:cubicBezTo>
                      <a:pt x="473" y="102"/>
                      <a:pt x="478" y="108"/>
                      <a:pt x="486" y="108"/>
                    </a:cubicBezTo>
                    <a:cubicBezTo>
                      <a:pt x="503" y="108"/>
                      <a:pt x="520" y="108"/>
                      <a:pt x="537" y="108"/>
                    </a:cubicBezTo>
                    <a:cubicBezTo>
                      <a:pt x="540" y="108"/>
                      <a:pt x="543" y="106"/>
                      <a:pt x="545" y="105"/>
                    </a:cubicBezTo>
                    <a:cubicBezTo>
                      <a:pt x="550" y="101"/>
                      <a:pt x="552" y="95"/>
                      <a:pt x="550" y="89"/>
                    </a:cubicBezTo>
                    <a:cubicBezTo>
                      <a:pt x="548" y="84"/>
                      <a:pt x="543" y="80"/>
                      <a:pt x="537" y="80"/>
                    </a:cubicBezTo>
                    <a:cubicBezTo>
                      <a:pt x="529" y="79"/>
                      <a:pt x="520" y="79"/>
                      <a:pt x="511" y="79"/>
                    </a:cubicBezTo>
                    <a:close/>
                    <a:moveTo>
                      <a:pt x="244" y="79"/>
                    </a:moveTo>
                    <a:cubicBezTo>
                      <a:pt x="244" y="79"/>
                      <a:pt x="244" y="79"/>
                      <a:pt x="244" y="79"/>
                    </a:cubicBezTo>
                    <a:cubicBezTo>
                      <a:pt x="236" y="79"/>
                      <a:pt x="228" y="79"/>
                      <a:pt x="219" y="79"/>
                    </a:cubicBezTo>
                    <a:cubicBezTo>
                      <a:pt x="211" y="80"/>
                      <a:pt x="205" y="86"/>
                      <a:pt x="205" y="94"/>
                    </a:cubicBezTo>
                    <a:cubicBezTo>
                      <a:pt x="205" y="102"/>
                      <a:pt x="211" y="108"/>
                      <a:pt x="219" y="108"/>
                    </a:cubicBezTo>
                    <a:cubicBezTo>
                      <a:pt x="236" y="108"/>
                      <a:pt x="252" y="108"/>
                      <a:pt x="269" y="108"/>
                    </a:cubicBezTo>
                    <a:cubicBezTo>
                      <a:pt x="273" y="108"/>
                      <a:pt x="277" y="106"/>
                      <a:pt x="280" y="103"/>
                    </a:cubicBezTo>
                    <a:cubicBezTo>
                      <a:pt x="283" y="98"/>
                      <a:pt x="284" y="93"/>
                      <a:pt x="282" y="88"/>
                    </a:cubicBezTo>
                    <a:cubicBezTo>
                      <a:pt x="280" y="83"/>
                      <a:pt x="276" y="80"/>
                      <a:pt x="270" y="80"/>
                    </a:cubicBezTo>
                    <a:cubicBezTo>
                      <a:pt x="261" y="79"/>
                      <a:pt x="253" y="79"/>
                      <a:pt x="244" y="79"/>
                    </a:cubicBezTo>
                    <a:close/>
                    <a:moveTo>
                      <a:pt x="378" y="79"/>
                    </a:moveTo>
                    <a:cubicBezTo>
                      <a:pt x="378" y="79"/>
                      <a:pt x="378" y="79"/>
                      <a:pt x="378" y="79"/>
                    </a:cubicBezTo>
                    <a:cubicBezTo>
                      <a:pt x="370" y="79"/>
                      <a:pt x="362" y="79"/>
                      <a:pt x="353" y="79"/>
                    </a:cubicBezTo>
                    <a:cubicBezTo>
                      <a:pt x="346" y="80"/>
                      <a:pt x="340" y="84"/>
                      <a:pt x="339" y="91"/>
                    </a:cubicBezTo>
                    <a:cubicBezTo>
                      <a:pt x="337" y="100"/>
                      <a:pt x="344" y="108"/>
                      <a:pt x="354" y="108"/>
                    </a:cubicBezTo>
                    <a:cubicBezTo>
                      <a:pt x="370" y="108"/>
                      <a:pt x="386" y="108"/>
                      <a:pt x="402" y="108"/>
                    </a:cubicBezTo>
                    <a:cubicBezTo>
                      <a:pt x="403" y="108"/>
                      <a:pt x="404" y="108"/>
                      <a:pt x="405" y="108"/>
                    </a:cubicBezTo>
                    <a:cubicBezTo>
                      <a:pt x="410" y="107"/>
                      <a:pt x="414" y="104"/>
                      <a:pt x="416" y="98"/>
                    </a:cubicBezTo>
                    <a:cubicBezTo>
                      <a:pt x="419" y="89"/>
                      <a:pt x="413" y="80"/>
                      <a:pt x="404" y="80"/>
                    </a:cubicBezTo>
                    <a:cubicBezTo>
                      <a:pt x="395" y="79"/>
                      <a:pt x="386" y="79"/>
                      <a:pt x="378" y="7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5875">
                <a:solidFill>
                  <a:schemeClr val="accent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4" name="Freeform 45">
                <a:extLst>
                  <a:ext uri="{FF2B5EF4-FFF2-40B4-BE49-F238E27FC236}">
                    <a16:creationId xmlns:a16="http://schemas.microsoft.com/office/drawing/2014/main" id="{50C2420F-3763-1843-F746-9FF0510672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1412" y="3124200"/>
                <a:ext cx="785326" cy="671832"/>
              </a:xfrm>
              <a:custGeom>
                <a:avLst/>
                <a:gdLst>
                  <a:gd name="T0" fmla="*/ 0 w 688"/>
                  <a:gd name="T1" fmla="*/ 571 h 588"/>
                  <a:gd name="T2" fmla="*/ 5 w 688"/>
                  <a:gd name="T3" fmla="*/ 547 h 588"/>
                  <a:gd name="T4" fmla="*/ 40 w 688"/>
                  <a:gd name="T5" fmla="*/ 380 h 588"/>
                  <a:gd name="T6" fmla="*/ 47 w 688"/>
                  <a:gd name="T7" fmla="*/ 351 h 588"/>
                  <a:gd name="T8" fmla="*/ 47 w 688"/>
                  <a:gd name="T9" fmla="*/ 345 h 588"/>
                  <a:gd name="T10" fmla="*/ 47 w 688"/>
                  <a:gd name="T11" fmla="*/ 16 h 588"/>
                  <a:gd name="T12" fmla="*/ 47 w 688"/>
                  <a:gd name="T13" fmla="*/ 12 h 588"/>
                  <a:gd name="T14" fmla="*/ 61 w 688"/>
                  <a:gd name="T15" fmla="*/ 0 h 588"/>
                  <a:gd name="T16" fmla="*/ 64 w 688"/>
                  <a:gd name="T17" fmla="*/ 0 h 588"/>
                  <a:gd name="T18" fmla="*/ 622 w 688"/>
                  <a:gd name="T19" fmla="*/ 0 h 588"/>
                  <a:gd name="T20" fmla="*/ 628 w 688"/>
                  <a:gd name="T21" fmla="*/ 0 h 588"/>
                  <a:gd name="T22" fmla="*/ 639 w 688"/>
                  <a:gd name="T23" fmla="*/ 13 h 588"/>
                  <a:gd name="T24" fmla="*/ 639 w 688"/>
                  <a:gd name="T25" fmla="*/ 17 h 588"/>
                  <a:gd name="T26" fmla="*/ 639 w 688"/>
                  <a:gd name="T27" fmla="*/ 330 h 588"/>
                  <a:gd name="T28" fmla="*/ 643 w 688"/>
                  <a:gd name="T29" fmla="*/ 369 h 588"/>
                  <a:gd name="T30" fmla="*/ 682 w 688"/>
                  <a:gd name="T31" fmla="*/ 551 h 588"/>
                  <a:gd name="T32" fmla="*/ 686 w 688"/>
                  <a:gd name="T33" fmla="*/ 570 h 588"/>
                  <a:gd name="T34" fmla="*/ 672 w 688"/>
                  <a:gd name="T35" fmla="*/ 588 h 588"/>
                  <a:gd name="T36" fmla="*/ 669 w 688"/>
                  <a:gd name="T37" fmla="*/ 588 h 588"/>
                  <a:gd name="T38" fmla="*/ 18 w 688"/>
                  <a:gd name="T39" fmla="*/ 588 h 588"/>
                  <a:gd name="T40" fmla="*/ 0 w 688"/>
                  <a:gd name="T41" fmla="*/ 576 h 588"/>
                  <a:gd name="T42" fmla="*/ 0 w 688"/>
                  <a:gd name="T43" fmla="*/ 571 h 588"/>
                  <a:gd name="T44" fmla="*/ 76 w 688"/>
                  <a:gd name="T45" fmla="*/ 336 h 588"/>
                  <a:gd name="T46" fmla="*/ 610 w 688"/>
                  <a:gd name="T47" fmla="*/ 336 h 588"/>
                  <a:gd name="T48" fmla="*/ 610 w 688"/>
                  <a:gd name="T49" fmla="*/ 28 h 588"/>
                  <a:gd name="T50" fmla="*/ 76 w 688"/>
                  <a:gd name="T51" fmla="*/ 28 h 588"/>
                  <a:gd name="T52" fmla="*/ 76 w 688"/>
                  <a:gd name="T53" fmla="*/ 336 h 588"/>
                  <a:gd name="T54" fmla="*/ 613 w 688"/>
                  <a:gd name="T55" fmla="*/ 365 h 588"/>
                  <a:gd name="T56" fmla="*/ 73 w 688"/>
                  <a:gd name="T57" fmla="*/ 365 h 588"/>
                  <a:gd name="T58" fmla="*/ 32 w 688"/>
                  <a:gd name="T59" fmla="*/ 559 h 588"/>
                  <a:gd name="T60" fmla="*/ 654 w 688"/>
                  <a:gd name="T61" fmla="*/ 559 h 588"/>
                  <a:gd name="T62" fmla="*/ 613 w 688"/>
                  <a:gd name="T63" fmla="*/ 365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88" h="588">
                    <a:moveTo>
                      <a:pt x="0" y="571"/>
                    </a:moveTo>
                    <a:cubicBezTo>
                      <a:pt x="1" y="563"/>
                      <a:pt x="3" y="555"/>
                      <a:pt x="5" y="547"/>
                    </a:cubicBezTo>
                    <a:cubicBezTo>
                      <a:pt x="17" y="492"/>
                      <a:pt x="29" y="436"/>
                      <a:pt x="40" y="380"/>
                    </a:cubicBezTo>
                    <a:cubicBezTo>
                      <a:pt x="43" y="371"/>
                      <a:pt x="45" y="361"/>
                      <a:pt x="47" y="351"/>
                    </a:cubicBezTo>
                    <a:cubicBezTo>
                      <a:pt x="47" y="349"/>
                      <a:pt x="47" y="347"/>
                      <a:pt x="47" y="345"/>
                    </a:cubicBezTo>
                    <a:cubicBezTo>
                      <a:pt x="47" y="235"/>
                      <a:pt x="47" y="126"/>
                      <a:pt x="47" y="16"/>
                    </a:cubicBezTo>
                    <a:cubicBezTo>
                      <a:pt x="47" y="15"/>
                      <a:pt x="47" y="13"/>
                      <a:pt x="47" y="12"/>
                    </a:cubicBezTo>
                    <a:cubicBezTo>
                      <a:pt x="48" y="5"/>
                      <a:pt x="54" y="0"/>
                      <a:pt x="61" y="0"/>
                    </a:cubicBezTo>
                    <a:cubicBezTo>
                      <a:pt x="62" y="0"/>
                      <a:pt x="63" y="0"/>
                      <a:pt x="64" y="0"/>
                    </a:cubicBezTo>
                    <a:cubicBezTo>
                      <a:pt x="250" y="0"/>
                      <a:pt x="436" y="0"/>
                      <a:pt x="622" y="0"/>
                    </a:cubicBezTo>
                    <a:cubicBezTo>
                      <a:pt x="624" y="0"/>
                      <a:pt x="626" y="0"/>
                      <a:pt x="628" y="0"/>
                    </a:cubicBezTo>
                    <a:cubicBezTo>
                      <a:pt x="634" y="2"/>
                      <a:pt x="638" y="7"/>
                      <a:pt x="639" y="13"/>
                    </a:cubicBezTo>
                    <a:cubicBezTo>
                      <a:pt x="639" y="14"/>
                      <a:pt x="639" y="16"/>
                      <a:pt x="639" y="17"/>
                    </a:cubicBezTo>
                    <a:cubicBezTo>
                      <a:pt x="639" y="121"/>
                      <a:pt x="639" y="226"/>
                      <a:pt x="639" y="330"/>
                    </a:cubicBezTo>
                    <a:cubicBezTo>
                      <a:pt x="639" y="344"/>
                      <a:pt x="640" y="356"/>
                      <a:pt x="643" y="369"/>
                    </a:cubicBezTo>
                    <a:cubicBezTo>
                      <a:pt x="656" y="430"/>
                      <a:pt x="669" y="490"/>
                      <a:pt x="682" y="551"/>
                    </a:cubicBezTo>
                    <a:cubicBezTo>
                      <a:pt x="683" y="557"/>
                      <a:pt x="684" y="564"/>
                      <a:pt x="686" y="570"/>
                    </a:cubicBezTo>
                    <a:cubicBezTo>
                      <a:pt x="688" y="579"/>
                      <a:pt x="681" y="587"/>
                      <a:pt x="672" y="588"/>
                    </a:cubicBezTo>
                    <a:cubicBezTo>
                      <a:pt x="671" y="588"/>
                      <a:pt x="670" y="588"/>
                      <a:pt x="669" y="588"/>
                    </a:cubicBezTo>
                    <a:cubicBezTo>
                      <a:pt x="452" y="588"/>
                      <a:pt x="235" y="588"/>
                      <a:pt x="18" y="588"/>
                    </a:cubicBezTo>
                    <a:cubicBezTo>
                      <a:pt x="9" y="588"/>
                      <a:pt x="3" y="585"/>
                      <a:pt x="0" y="576"/>
                    </a:cubicBezTo>
                    <a:cubicBezTo>
                      <a:pt x="0" y="574"/>
                      <a:pt x="0" y="572"/>
                      <a:pt x="0" y="571"/>
                    </a:cubicBezTo>
                    <a:close/>
                    <a:moveTo>
                      <a:pt x="76" y="336"/>
                    </a:moveTo>
                    <a:cubicBezTo>
                      <a:pt x="254" y="336"/>
                      <a:pt x="432" y="336"/>
                      <a:pt x="610" y="336"/>
                    </a:cubicBezTo>
                    <a:cubicBezTo>
                      <a:pt x="610" y="233"/>
                      <a:pt x="610" y="131"/>
                      <a:pt x="610" y="28"/>
                    </a:cubicBezTo>
                    <a:cubicBezTo>
                      <a:pt x="432" y="28"/>
                      <a:pt x="254" y="28"/>
                      <a:pt x="76" y="28"/>
                    </a:cubicBezTo>
                    <a:cubicBezTo>
                      <a:pt x="76" y="131"/>
                      <a:pt x="76" y="234"/>
                      <a:pt x="76" y="336"/>
                    </a:cubicBezTo>
                    <a:close/>
                    <a:moveTo>
                      <a:pt x="613" y="365"/>
                    </a:moveTo>
                    <a:cubicBezTo>
                      <a:pt x="433" y="365"/>
                      <a:pt x="253" y="365"/>
                      <a:pt x="73" y="365"/>
                    </a:cubicBezTo>
                    <a:cubicBezTo>
                      <a:pt x="59" y="430"/>
                      <a:pt x="45" y="494"/>
                      <a:pt x="32" y="559"/>
                    </a:cubicBezTo>
                    <a:cubicBezTo>
                      <a:pt x="239" y="559"/>
                      <a:pt x="447" y="559"/>
                      <a:pt x="654" y="559"/>
                    </a:cubicBezTo>
                    <a:cubicBezTo>
                      <a:pt x="640" y="494"/>
                      <a:pt x="627" y="430"/>
                      <a:pt x="613" y="3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5" name="Freeform 48">
                <a:extLst>
                  <a:ext uri="{FF2B5EF4-FFF2-40B4-BE49-F238E27FC236}">
                    <a16:creationId xmlns:a16="http://schemas.microsoft.com/office/drawing/2014/main" id="{757FB684-F966-E42A-DE00-904B26F48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760" y="3700331"/>
                <a:ext cx="250073" cy="33183"/>
              </a:xfrm>
              <a:custGeom>
                <a:avLst/>
                <a:gdLst>
                  <a:gd name="T0" fmla="*/ 109 w 219"/>
                  <a:gd name="T1" fmla="*/ 0 h 29"/>
                  <a:gd name="T2" fmla="*/ 200 w 219"/>
                  <a:gd name="T3" fmla="*/ 0 h 29"/>
                  <a:gd name="T4" fmla="*/ 215 w 219"/>
                  <a:gd name="T5" fmla="*/ 9 h 29"/>
                  <a:gd name="T6" fmla="*/ 202 w 219"/>
                  <a:gd name="T7" fmla="*/ 29 h 29"/>
                  <a:gd name="T8" fmla="*/ 201 w 219"/>
                  <a:gd name="T9" fmla="*/ 29 h 29"/>
                  <a:gd name="T10" fmla="*/ 17 w 219"/>
                  <a:gd name="T11" fmla="*/ 29 h 29"/>
                  <a:gd name="T12" fmla="*/ 2 w 219"/>
                  <a:gd name="T13" fmla="*/ 17 h 29"/>
                  <a:gd name="T14" fmla="*/ 15 w 219"/>
                  <a:gd name="T15" fmla="*/ 0 h 29"/>
                  <a:gd name="T16" fmla="*/ 21 w 219"/>
                  <a:gd name="T17" fmla="*/ 0 h 29"/>
                  <a:gd name="T18" fmla="*/ 109 w 219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9" h="29">
                    <a:moveTo>
                      <a:pt x="109" y="0"/>
                    </a:moveTo>
                    <a:cubicBezTo>
                      <a:pt x="140" y="0"/>
                      <a:pt x="170" y="0"/>
                      <a:pt x="200" y="0"/>
                    </a:cubicBezTo>
                    <a:cubicBezTo>
                      <a:pt x="208" y="0"/>
                      <a:pt x="213" y="3"/>
                      <a:pt x="215" y="9"/>
                    </a:cubicBezTo>
                    <a:cubicBezTo>
                      <a:pt x="219" y="19"/>
                      <a:pt x="212" y="28"/>
                      <a:pt x="202" y="29"/>
                    </a:cubicBezTo>
                    <a:cubicBezTo>
                      <a:pt x="202" y="29"/>
                      <a:pt x="201" y="29"/>
                      <a:pt x="201" y="29"/>
                    </a:cubicBezTo>
                    <a:cubicBezTo>
                      <a:pt x="140" y="29"/>
                      <a:pt x="79" y="29"/>
                      <a:pt x="17" y="29"/>
                    </a:cubicBezTo>
                    <a:cubicBezTo>
                      <a:pt x="10" y="29"/>
                      <a:pt x="4" y="24"/>
                      <a:pt x="2" y="17"/>
                    </a:cubicBezTo>
                    <a:cubicBezTo>
                      <a:pt x="0" y="9"/>
                      <a:pt x="7" y="1"/>
                      <a:pt x="15" y="0"/>
                    </a:cubicBezTo>
                    <a:cubicBezTo>
                      <a:pt x="17" y="0"/>
                      <a:pt x="19" y="0"/>
                      <a:pt x="21" y="0"/>
                    </a:cubicBezTo>
                    <a:cubicBezTo>
                      <a:pt x="51" y="0"/>
                      <a:pt x="80" y="0"/>
                      <a:pt x="1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6" name="Freeform 49">
                <a:extLst>
                  <a:ext uri="{FF2B5EF4-FFF2-40B4-BE49-F238E27FC236}">
                    <a16:creationId xmlns:a16="http://schemas.microsoft.com/office/drawing/2014/main" id="{320E657E-7463-9E58-DE97-79723B25A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7792" y="3700331"/>
                <a:ext cx="91373" cy="33183"/>
              </a:xfrm>
              <a:custGeom>
                <a:avLst/>
                <a:gdLst>
                  <a:gd name="T0" fmla="*/ 40 w 80"/>
                  <a:gd name="T1" fmla="*/ 0 h 29"/>
                  <a:gd name="T2" fmla="*/ 66 w 80"/>
                  <a:gd name="T3" fmla="*/ 0 h 29"/>
                  <a:gd name="T4" fmla="*/ 79 w 80"/>
                  <a:gd name="T5" fmla="*/ 12 h 29"/>
                  <a:gd name="T6" fmla="*/ 71 w 80"/>
                  <a:gd name="T7" fmla="*/ 27 h 29"/>
                  <a:gd name="T8" fmla="*/ 65 w 80"/>
                  <a:gd name="T9" fmla="*/ 29 h 29"/>
                  <a:gd name="T10" fmla="*/ 16 w 80"/>
                  <a:gd name="T11" fmla="*/ 29 h 29"/>
                  <a:gd name="T12" fmla="*/ 1 w 80"/>
                  <a:gd name="T13" fmla="*/ 16 h 29"/>
                  <a:gd name="T14" fmla="*/ 12 w 80"/>
                  <a:gd name="T15" fmla="*/ 1 h 29"/>
                  <a:gd name="T16" fmla="*/ 17 w 80"/>
                  <a:gd name="T17" fmla="*/ 0 h 29"/>
                  <a:gd name="T18" fmla="*/ 40 w 80"/>
                  <a:gd name="T19" fmla="*/ 0 h 29"/>
                  <a:gd name="T20" fmla="*/ 40 w 8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9">
                    <a:moveTo>
                      <a:pt x="40" y="0"/>
                    </a:moveTo>
                    <a:cubicBezTo>
                      <a:pt x="49" y="0"/>
                      <a:pt x="57" y="0"/>
                      <a:pt x="66" y="0"/>
                    </a:cubicBezTo>
                    <a:cubicBezTo>
                      <a:pt x="73" y="0"/>
                      <a:pt x="78" y="5"/>
                      <a:pt x="79" y="12"/>
                    </a:cubicBezTo>
                    <a:cubicBezTo>
                      <a:pt x="80" y="18"/>
                      <a:pt x="77" y="25"/>
                      <a:pt x="71" y="27"/>
                    </a:cubicBezTo>
                    <a:cubicBezTo>
                      <a:pt x="69" y="28"/>
                      <a:pt x="67" y="29"/>
                      <a:pt x="65" y="29"/>
                    </a:cubicBezTo>
                    <a:cubicBezTo>
                      <a:pt x="48" y="29"/>
                      <a:pt x="32" y="29"/>
                      <a:pt x="16" y="29"/>
                    </a:cubicBezTo>
                    <a:cubicBezTo>
                      <a:pt x="8" y="29"/>
                      <a:pt x="2" y="23"/>
                      <a:pt x="1" y="16"/>
                    </a:cubicBezTo>
                    <a:cubicBezTo>
                      <a:pt x="0" y="9"/>
                      <a:pt x="5" y="2"/>
                      <a:pt x="12" y="1"/>
                    </a:cubicBezTo>
                    <a:cubicBezTo>
                      <a:pt x="14" y="0"/>
                      <a:pt x="15" y="0"/>
                      <a:pt x="17" y="0"/>
                    </a:cubicBezTo>
                    <a:cubicBezTo>
                      <a:pt x="25" y="0"/>
                      <a:pt x="33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7" name="Freeform 50">
                <a:extLst>
                  <a:ext uri="{FF2B5EF4-FFF2-40B4-BE49-F238E27FC236}">
                    <a16:creationId xmlns:a16="http://schemas.microsoft.com/office/drawing/2014/main" id="{0A789217-EBD2-A9C7-E302-6E072EF88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6580" y="3700331"/>
                <a:ext cx="91373" cy="33183"/>
              </a:xfrm>
              <a:custGeom>
                <a:avLst/>
                <a:gdLst>
                  <a:gd name="T0" fmla="*/ 39 w 80"/>
                  <a:gd name="T1" fmla="*/ 0 h 29"/>
                  <a:gd name="T2" fmla="*/ 65 w 80"/>
                  <a:gd name="T3" fmla="*/ 0 h 29"/>
                  <a:gd name="T4" fmla="*/ 78 w 80"/>
                  <a:gd name="T5" fmla="*/ 10 h 29"/>
                  <a:gd name="T6" fmla="*/ 73 w 80"/>
                  <a:gd name="T7" fmla="*/ 25 h 29"/>
                  <a:gd name="T8" fmla="*/ 64 w 80"/>
                  <a:gd name="T9" fmla="*/ 29 h 29"/>
                  <a:gd name="T10" fmla="*/ 15 w 80"/>
                  <a:gd name="T11" fmla="*/ 29 h 29"/>
                  <a:gd name="T12" fmla="*/ 0 w 80"/>
                  <a:gd name="T13" fmla="*/ 14 h 29"/>
                  <a:gd name="T14" fmla="*/ 15 w 80"/>
                  <a:gd name="T15" fmla="*/ 0 h 29"/>
                  <a:gd name="T16" fmla="*/ 16 w 80"/>
                  <a:gd name="T17" fmla="*/ 0 h 29"/>
                  <a:gd name="T18" fmla="*/ 39 w 80"/>
                  <a:gd name="T19" fmla="*/ 0 h 29"/>
                  <a:gd name="T20" fmla="*/ 39 w 8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9">
                    <a:moveTo>
                      <a:pt x="39" y="0"/>
                    </a:moveTo>
                    <a:cubicBezTo>
                      <a:pt x="48" y="0"/>
                      <a:pt x="56" y="0"/>
                      <a:pt x="65" y="0"/>
                    </a:cubicBezTo>
                    <a:cubicBezTo>
                      <a:pt x="71" y="0"/>
                      <a:pt x="76" y="4"/>
                      <a:pt x="78" y="10"/>
                    </a:cubicBezTo>
                    <a:cubicBezTo>
                      <a:pt x="80" y="15"/>
                      <a:pt x="78" y="22"/>
                      <a:pt x="73" y="25"/>
                    </a:cubicBezTo>
                    <a:cubicBezTo>
                      <a:pt x="71" y="28"/>
                      <a:pt x="67" y="29"/>
                      <a:pt x="64" y="29"/>
                    </a:cubicBezTo>
                    <a:cubicBezTo>
                      <a:pt x="47" y="29"/>
                      <a:pt x="31" y="29"/>
                      <a:pt x="15" y="29"/>
                    </a:cubicBezTo>
                    <a:cubicBezTo>
                      <a:pt x="7" y="29"/>
                      <a:pt x="0" y="22"/>
                      <a:pt x="0" y="14"/>
                    </a:cubicBezTo>
                    <a:cubicBezTo>
                      <a:pt x="0" y="6"/>
                      <a:pt x="6" y="0"/>
                      <a:pt x="15" y="0"/>
                    </a:cubicBezTo>
                    <a:cubicBezTo>
                      <a:pt x="15" y="0"/>
                      <a:pt x="15" y="0"/>
                      <a:pt x="16" y="0"/>
                    </a:cubicBezTo>
                    <a:cubicBezTo>
                      <a:pt x="23" y="0"/>
                      <a:pt x="31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8" name="Freeform 51">
                <a:extLst>
                  <a:ext uri="{FF2B5EF4-FFF2-40B4-BE49-F238E27FC236}">
                    <a16:creationId xmlns:a16="http://schemas.microsoft.com/office/drawing/2014/main" id="{0678E3E5-BD51-0978-86A2-5EBE33911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9235" y="3564233"/>
                <a:ext cx="91373" cy="31740"/>
              </a:xfrm>
              <a:custGeom>
                <a:avLst/>
                <a:gdLst>
                  <a:gd name="T0" fmla="*/ 39 w 80"/>
                  <a:gd name="T1" fmla="*/ 28 h 28"/>
                  <a:gd name="T2" fmla="*/ 14 w 80"/>
                  <a:gd name="T3" fmla="*/ 28 h 28"/>
                  <a:gd name="T4" fmla="*/ 0 w 80"/>
                  <a:gd name="T5" fmla="*/ 15 h 28"/>
                  <a:gd name="T6" fmla="*/ 10 w 80"/>
                  <a:gd name="T7" fmla="*/ 1 h 28"/>
                  <a:gd name="T8" fmla="*/ 15 w 80"/>
                  <a:gd name="T9" fmla="*/ 0 h 28"/>
                  <a:gd name="T10" fmla="*/ 63 w 80"/>
                  <a:gd name="T11" fmla="*/ 0 h 28"/>
                  <a:gd name="T12" fmla="*/ 78 w 80"/>
                  <a:gd name="T13" fmla="*/ 9 h 28"/>
                  <a:gd name="T14" fmla="*/ 73 w 80"/>
                  <a:gd name="T15" fmla="*/ 25 h 28"/>
                  <a:gd name="T16" fmla="*/ 64 w 80"/>
                  <a:gd name="T17" fmla="*/ 28 h 28"/>
                  <a:gd name="T18" fmla="*/ 39 w 80"/>
                  <a:gd name="T19" fmla="*/ 28 h 28"/>
                  <a:gd name="T20" fmla="*/ 39 w 80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8">
                    <a:moveTo>
                      <a:pt x="39" y="28"/>
                    </a:moveTo>
                    <a:cubicBezTo>
                      <a:pt x="31" y="28"/>
                      <a:pt x="22" y="28"/>
                      <a:pt x="14" y="28"/>
                    </a:cubicBezTo>
                    <a:cubicBezTo>
                      <a:pt x="7" y="28"/>
                      <a:pt x="1" y="23"/>
                      <a:pt x="0" y="15"/>
                    </a:cubicBezTo>
                    <a:cubicBezTo>
                      <a:pt x="0" y="9"/>
                      <a:pt x="4" y="2"/>
                      <a:pt x="10" y="1"/>
                    </a:cubicBezTo>
                    <a:cubicBezTo>
                      <a:pt x="12" y="0"/>
                      <a:pt x="14" y="0"/>
                      <a:pt x="15" y="0"/>
                    </a:cubicBezTo>
                    <a:cubicBezTo>
                      <a:pt x="31" y="0"/>
                      <a:pt x="47" y="0"/>
                      <a:pt x="63" y="0"/>
                    </a:cubicBezTo>
                    <a:cubicBezTo>
                      <a:pt x="70" y="0"/>
                      <a:pt x="76" y="3"/>
                      <a:pt x="78" y="9"/>
                    </a:cubicBezTo>
                    <a:cubicBezTo>
                      <a:pt x="80" y="15"/>
                      <a:pt x="78" y="21"/>
                      <a:pt x="73" y="25"/>
                    </a:cubicBezTo>
                    <a:cubicBezTo>
                      <a:pt x="71" y="27"/>
                      <a:pt x="67" y="28"/>
                      <a:pt x="64" y="28"/>
                    </a:cubicBezTo>
                    <a:cubicBezTo>
                      <a:pt x="55" y="28"/>
                      <a:pt x="47" y="28"/>
                      <a:pt x="39" y="28"/>
                    </a:cubicBezTo>
                    <a:cubicBezTo>
                      <a:pt x="39" y="28"/>
                      <a:pt x="39" y="28"/>
                      <a:pt x="39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9" name="Freeform 52">
                <a:extLst>
                  <a:ext uri="{FF2B5EF4-FFF2-40B4-BE49-F238E27FC236}">
                    <a16:creationId xmlns:a16="http://schemas.microsoft.com/office/drawing/2014/main" id="{F522C6D3-037B-AC17-791E-241230B54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618" y="3564233"/>
                <a:ext cx="92335" cy="31740"/>
              </a:xfrm>
              <a:custGeom>
                <a:avLst/>
                <a:gdLst>
                  <a:gd name="T0" fmla="*/ 40 w 81"/>
                  <a:gd name="T1" fmla="*/ 28 h 28"/>
                  <a:gd name="T2" fmla="*/ 15 w 81"/>
                  <a:gd name="T3" fmla="*/ 28 h 28"/>
                  <a:gd name="T4" fmla="*/ 1 w 81"/>
                  <a:gd name="T5" fmla="*/ 16 h 28"/>
                  <a:gd name="T6" fmla="*/ 11 w 81"/>
                  <a:gd name="T7" fmla="*/ 1 h 28"/>
                  <a:gd name="T8" fmla="*/ 16 w 81"/>
                  <a:gd name="T9" fmla="*/ 0 h 28"/>
                  <a:gd name="T10" fmla="*/ 64 w 81"/>
                  <a:gd name="T11" fmla="*/ 0 h 28"/>
                  <a:gd name="T12" fmla="*/ 79 w 81"/>
                  <a:gd name="T13" fmla="*/ 18 h 28"/>
                  <a:gd name="T14" fmla="*/ 65 w 81"/>
                  <a:gd name="T15" fmla="*/ 28 h 28"/>
                  <a:gd name="T16" fmla="*/ 40 w 81"/>
                  <a:gd name="T17" fmla="*/ 28 h 28"/>
                  <a:gd name="T18" fmla="*/ 40 w 81"/>
                  <a:gd name="T1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28">
                    <a:moveTo>
                      <a:pt x="40" y="28"/>
                    </a:moveTo>
                    <a:cubicBezTo>
                      <a:pt x="32" y="28"/>
                      <a:pt x="23" y="28"/>
                      <a:pt x="15" y="28"/>
                    </a:cubicBezTo>
                    <a:cubicBezTo>
                      <a:pt x="8" y="28"/>
                      <a:pt x="2" y="23"/>
                      <a:pt x="1" y="16"/>
                    </a:cubicBezTo>
                    <a:cubicBezTo>
                      <a:pt x="0" y="9"/>
                      <a:pt x="5" y="3"/>
                      <a:pt x="11" y="1"/>
                    </a:cubicBezTo>
                    <a:cubicBezTo>
                      <a:pt x="13" y="0"/>
                      <a:pt x="15" y="0"/>
                      <a:pt x="16" y="0"/>
                    </a:cubicBezTo>
                    <a:cubicBezTo>
                      <a:pt x="32" y="0"/>
                      <a:pt x="48" y="0"/>
                      <a:pt x="64" y="0"/>
                    </a:cubicBezTo>
                    <a:cubicBezTo>
                      <a:pt x="75" y="0"/>
                      <a:pt x="81" y="8"/>
                      <a:pt x="79" y="18"/>
                    </a:cubicBezTo>
                    <a:cubicBezTo>
                      <a:pt x="77" y="24"/>
                      <a:pt x="72" y="28"/>
                      <a:pt x="65" y="28"/>
                    </a:cubicBezTo>
                    <a:cubicBezTo>
                      <a:pt x="57" y="28"/>
                      <a:pt x="49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0" name="Freeform 53">
                <a:extLst>
                  <a:ext uri="{FF2B5EF4-FFF2-40B4-BE49-F238E27FC236}">
                    <a16:creationId xmlns:a16="http://schemas.microsoft.com/office/drawing/2014/main" id="{2985BC1D-50AC-17B8-FBCA-38E601144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0722" y="3564233"/>
                <a:ext cx="91373" cy="31740"/>
              </a:xfrm>
              <a:custGeom>
                <a:avLst/>
                <a:gdLst>
                  <a:gd name="T0" fmla="*/ 40 w 80"/>
                  <a:gd name="T1" fmla="*/ 28 h 28"/>
                  <a:gd name="T2" fmla="*/ 15 w 80"/>
                  <a:gd name="T3" fmla="*/ 28 h 28"/>
                  <a:gd name="T4" fmla="*/ 1 w 80"/>
                  <a:gd name="T5" fmla="*/ 16 h 28"/>
                  <a:gd name="T6" fmla="*/ 11 w 80"/>
                  <a:gd name="T7" fmla="*/ 0 h 28"/>
                  <a:gd name="T8" fmla="*/ 16 w 80"/>
                  <a:gd name="T9" fmla="*/ 0 h 28"/>
                  <a:gd name="T10" fmla="*/ 64 w 80"/>
                  <a:gd name="T11" fmla="*/ 0 h 28"/>
                  <a:gd name="T12" fmla="*/ 78 w 80"/>
                  <a:gd name="T13" fmla="*/ 8 h 28"/>
                  <a:gd name="T14" fmla="*/ 76 w 80"/>
                  <a:gd name="T15" fmla="*/ 23 h 28"/>
                  <a:gd name="T16" fmla="*/ 64 w 80"/>
                  <a:gd name="T17" fmla="*/ 28 h 28"/>
                  <a:gd name="T18" fmla="*/ 40 w 80"/>
                  <a:gd name="T19" fmla="*/ 28 h 28"/>
                  <a:gd name="T20" fmla="*/ 40 w 80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8">
                    <a:moveTo>
                      <a:pt x="40" y="28"/>
                    </a:moveTo>
                    <a:cubicBezTo>
                      <a:pt x="32" y="28"/>
                      <a:pt x="23" y="28"/>
                      <a:pt x="15" y="28"/>
                    </a:cubicBezTo>
                    <a:cubicBezTo>
                      <a:pt x="8" y="28"/>
                      <a:pt x="2" y="23"/>
                      <a:pt x="1" y="16"/>
                    </a:cubicBezTo>
                    <a:cubicBezTo>
                      <a:pt x="0" y="9"/>
                      <a:pt x="4" y="2"/>
                      <a:pt x="11" y="0"/>
                    </a:cubicBezTo>
                    <a:cubicBezTo>
                      <a:pt x="13" y="0"/>
                      <a:pt x="15" y="0"/>
                      <a:pt x="16" y="0"/>
                    </a:cubicBezTo>
                    <a:cubicBezTo>
                      <a:pt x="32" y="0"/>
                      <a:pt x="48" y="0"/>
                      <a:pt x="64" y="0"/>
                    </a:cubicBezTo>
                    <a:cubicBezTo>
                      <a:pt x="70" y="0"/>
                      <a:pt x="75" y="2"/>
                      <a:pt x="78" y="8"/>
                    </a:cubicBezTo>
                    <a:cubicBezTo>
                      <a:pt x="80" y="13"/>
                      <a:pt x="80" y="18"/>
                      <a:pt x="76" y="23"/>
                    </a:cubicBezTo>
                    <a:cubicBezTo>
                      <a:pt x="73" y="27"/>
                      <a:pt x="69" y="28"/>
                      <a:pt x="64" y="28"/>
                    </a:cubicBezTo>
                    <a:cubicBezTo>
                      <a:pt x="56" y="28"/>
                      <a:pt x="48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1" name="Freeform 54">
                <a:extLst>
                  <a:ext uri="{FF2B5EF4-FFF2-40B4-BE49-F238E27FC236}">
                    <a16:creationId xmlns:a16="http://schemas.microsoft.com/office/drawing/2014/main" id="{091F2E6D-C073-F895-4B10-0E6B2AF8F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3651" y="3564233"/>
                <a:ext cx="91373" cy="31740"/>
              </a:xfrm>
              <a:custGeom>
                <a:avLst/>
                <a:gdLst>
                  <a:gd name="T0" fmla="*/ 40 w 80"/>
                  <a:gd name="T1" fmla="*/ 28 h 28"/>
                  <a:gd name="T2" fmla="*/ 14 w 80"/>
                  <a:gd name="T3" fmla="*/ 28 h 28"/>
                  <a:gd name="T4" fmla="*/ 1 w 80"/>
                  <a:gd name="T5" fmla="*/ 16 h 28"/>
                  <a:gd name="T6" fmla="*/ 11 w 80"/>
                  <a:gd name="T7" fmla="*/ 1 h 28"/>
                  <a:gd name="T8" fmla="*/ 15 w 80"/>
                  <a:gd name="T9" fmla="*/ 0 h 28"/>
                  <a:gd name="T10" fmla="*/ 64 w 80"/>
                  <a:gd name="T11" fmla="*/ 0 h 28"/>
                  <a:gd name="T12" fmla="*/ 78 w 80"/>
                  <a:gd name="T13" fmla="*/ 9 h 28"/>
                  <a:gd name="T14" fmla="*/ 73 w 80"/>
                  <a:gd name="T15" fmla="*/ 25 h 28"/>
                  <a:gd name="T16" fmla="*/ 64 w 80"/>
                  <a:gd name="T17" fmla="*/ 28 h 28"/>
                  <a:gd name="T18" fmla="*/ 40 w 80"/>
                  <a:gd name="T19" fmla="*/ 28 h 28"/>
                  <a:gd name="T20" fmla="*/ 40 w 80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8">
                    <a:moveTo>
                      <a:pt x="40" y="28"/>
                    </a:moveTo>
                    <a:cubicBezTo>
                      <a:pt x="31" y="28"/>
                      <a:pt x="23" y="28"/>
                      <a:pt x="14" y="28"/>
                    </a:cubicBezTo>
                    <a:cubicBezTo>
                      <a:pt x="7" y="28"/>
                      <a:pt x="2" y="23"/>
                      <a:pt x="1" y="16"/>
                    </a:cubicBezTo>
                    <a:cubicBezTo>
                      <a:pt x="0" y="9"/>
                      <a:pt x="4" y="3"/>
                      <a:pt x="11" y="1"/>
                    </a:cubicBezTo>
                    <a:cubicBezTo>
                      <a:pt x="12" y="0"/>
                      <a:pt x="14" y="0"/>
                      <a:pt x="15" y="0"/>
                    </a:cubicBezTo>
                    <a:cubicBezTo>
                      <a:pt x="32" y="0"/>
                      <a:pt x="48" y="0"/>
                      <a:pt x="64" y="0"/>
                    </a:cubicBezTo>
                    <a:cubicBezTo>
                      <a:pt x="71" y="0"/>
                      <a:pt x="76" y="4"/>
                      <a:pt x="78" y="9"/>
                    </a:cubicBezTo>
                    <a:cubicBezTo>
                      <a:pt x="80" y="15"/>
                      <a:pt x="78" y="22"/>
                      <a:pt x="73" y="25"/>
                    </a:cubicBezTo>
                    <a:cubicBezTo>
                      <a:pt x="71" y="28"/>
                      <a:pt x="67" y="28"/>
                      <a:pt x="64" y="28"/>
                    </a:cubicBezTo>
                    <a:cubicBezTo>
                      <a:pt x="56" y="28"/>
                      <a:pt x="48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2" name="Freeform 55">
                <a:extLst>
                  <a:ext uri="{FF2B5EF4-FFF2-40B4-BE49-F238E27FC236}">
                    <a16:creationId xmlns:a16="http://schemas.microsoft.com/office/drawing/2014/main" id="{795D1601-AF83-C1FA-20FE-7B0D5C97F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7792" y="3631561"/>
                <a:ext cx="93778" cy="33183"/>
              </a:xfrm>
              <a:custGeom>
                <a:avLst/>
                <a:gdLst>
                  <a:gd name="T0" fmla="*/ 41 w 82"/>
                  <a:gd name="T1" fmla="*/ 0 h 29"/>
                  <a:gd name="T2" fmla="*/ 66 w 82"/>
                  <a:gd name="T3" fmla="*/ 1 h 29"/>
                  <a:gd name="T4" fmla="*/ 79 w 82"/>
                  <a:gd name="T5" fmla="*/ 19 h 29"/>
                  <a:gd name="T6" fmla="*/ 67 w 82"/>
                  <a:gd name="T7" fmla="*/ 29 h 29"/>
                  <a:gd name="T8" fmla="*/ 64 w 82"/>
                  <a:gd name="T9" fmla="*/ 29 h 29"/>
                  <a:gd name="T10" fmla="*/ 17 w 82"/>
                  <a:gd name="T11" fmla="*/ 29 h 29"/>
                  <a:gd name="T12" fmla="*/ 2 w 82"/>
                  <a:gd name="T13" fmla="*/ 18 h 29"/>
                  <a:gd name="T14" fmla="*/ 15 w 82"/>
                  <a:gd name="T15" fmla="*/ 1 h 29"/>
                  <a:gd name="T16" fmla="*/ 41 w 82"/>
                  <a:gd name="T17" fmla="*/ 0 h 29"/>
                  <a:gd name="T18" fmla="*/ 41 w 82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29">
                    <a:moveTo>
                      <a:pt x="41" y="0"/>
                    </a:moveTo>
                    <a:cubicBezTo>
                      <a:pt x="49" y="0"/>
                      <a:pt x="58" y="0"/>
                      <a:pt x="66" y="1"/>
                    </a:cubicBezTo>
                    <a:cubicBezTo>
                      <a:pt x="75" y="1"/>
                      <a:pt x="82" y="10"/>
                      <a:pt x="79" y="19"/>
                    </a:cubicBezTo>
                    <a:cubicBezTo>
                      <a:pt x="77" y="24"/>
                      <a:pt x="73" y="28"/>
                      <a:pt x="67" y="29"/>
                    </a:cubicBezTo>
                    <a:cubicBezTo>
                      <a:pt x="66" y="29"/>
                      <a:pt x="65" y="29"/>
                      <a:pt x="64" y="29"/>
                    </a:cubicBezTo>
                    <a:cubicBezTo>
                      <a:pt x="48" y="29"/>
                      <a:pt x="32" y="29"/>
                      <a:pt x="17" y="29"/>
                    </a:cubicBezTo>
                    <a:cubicBezTo>
                      <a:pt x="9" y="29"/>
                      <a:pt x="3" y="25"/>
                      <a:pt x="2" y="18"/>
                    </a:cubicBezTo>
                    <a:cubicBezTo>
                      <a:pt x="0" y="10"/>
                      <a:pt x="6" y="1"/>
                      <a:pt x="15" y="1"/>
                    </a:cubicBezTo>
                    <a:cubicBezTo>
                      <a:pt x="23" y="0"/>
                      <a:pt x="32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3" name="Freeform 56">
                <a:extLst>
                  <a:ext uri="{FF2B5EF4-FFF2-40B4-BE49-F238E27FC236}">
                    <a16:creationId xmlns:a16="http://schemas.microsoft.com/office/drawing/2014/main" id="{E39F8BF4-B7AC-C050-C5A5-E2342169A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6580" y="3631561"/>
                <a:ext cx="91373" cy="33183"/>
              </a:xfrm>
              <a:custGeom>
                <a:avLst/>
                <a:gdLst>
                  <a:gd name="T0" fmla="*/ 39 w 80"/>
                  <a:gd name="T1" fmla="*/ 0 h 29"/>
                  <a:gd name="T2" fmla="*/ 65 w 80"/>
                  <a:gd name="T3" fmla="*/ 1 h 29"/>
                  <a:gd name="T4" fmla="*/ 78 w 80"/>
                  <a:gd name="T5" fmla="*/ 10 h 29"/>
                  <a:gd name="T6" fmla="*/ 73 w 80"/>
                  <a:gd name="T7" fmla="*/ 26 h 29"/>
                  <a:gd name="T8" fmla="*/ 65 w 80"/>
                  <a:gd name="T9" fmla="*/ 29 h 29"/>
                  <a:gd name="T10" fmla="*/ 14 w 80"/>
                  <a:gd name="T11" fmla="*/ 29 h 29"/>
                  <a:gd name="T12" fmla="*/ 0 w 80"/>
                  <a:gd name="T13" fmla="*/ 16 h 29"/>
                  <a:gd name="T14" fmla="*/ 11 w 80"/>
                  <a:gd name="T15" fmla="*/ 1 h 29"/>
                  <a:gd name="T16" fmla="*/ 16 w 80"/>
                  <a:gd name="T17" fmla="*/ 0 h 29"/>
                  <a:gd name="T18" fmla="*/ 39 w 80"/>
                  <a:gd name="T19" fmla="*/ 0 h 29"/>
                  <a:gd name="T20" fmla="*/ 39 w 8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9">
                    <a:moveTo>
                      <a:pt x="39" y="0"/>
                    </a:moveTo>
                    <a:cubicBezTo>
                      <a:pt x="48" y="0"/>
                      <a:pt x="57" y="0"/>
                      <a:pt x="65" y="1"/>
                    </a:cubicBezTo>
                    <a:cubicBezTo>
                      <a:pt x="71" y="1"/>
                      <a:pt x="76" y="5"/>
                      <a:pt x="78" y="10"/>
                    </a:cubicBezTo>
                    <a:cubicBezTo>
                      <a:pt x="80" y="16"/>
                      <a:pt x="78" y="22"/>
                      <a:pt x="73" y="26"/>
                    </a:cubicBezTo>
                    <a:cubicBezTo>
                      <a:pt x="71" y="27"/>
                      <a:pt x="68" y="29"/>
                      <a:pt x="65" y="29"/>
                    </a:cubicBezTo>
                    <a:cubicBezTo>
                      <a:pt x="48" y="29"/>
                      <a:pt x="31" y="29"/>
                      <a:pt x="14" y="29"/>
                    </a:cubicBezTo>
                    <a:cubicBezTo>
                      <a:pt x="6" y="29"/>
                      <a:pt x="1" y="23"/>
                      <a:pt x="0" y="16"/>
                    </a:cubicBezTo>
                    <a:cubicBezTo>
                      <a:pt x="0" y="9"/>
                      <a:pt x="4" y="3"/>
                      <a:pt x="11" y="1"/>
                    </a:cubicBezTo>
                    <a:cubicBezTo>
                      <a:pt x="12" y="1"/>
                      <a:pt x="14" y="0"/>
                      <a:pt x="16" y="0"/>
                    </a:cubicBezTo>
                    <a:cubicBezTo>
                      <a:pt x="24" y="0"/>
                      <a:pt x="32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4" name="Freeform 57">
                <a:extLst>
                  <a:ext uri="{FF2B5EF4-FFF2-40B4-BE49-F238E27FC236}">
                    <a16:creationId xmlns:a16="http://schemas.microsoft.com/office/drawing/2014/main" id="{838BA266-3BE8-81DB-1D45-55B830E23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2164" y="3631561"/>
                <a:ext cx="89930" cy="33183"/>
              </a:xfrm>
              <a:custGeom>
                <a:avLst/>
                <a:gdLst>
                  <a:gd name="T0" fmla="*/ 39 w 79"/>
                  <a:gd name="T1" fmla="*/ 0 h 29"/>
                  <a:gd name="T2" fmla="*/ 65 w 79"/>
                  <a:gd name="T3" fmla="*/ 1 h 29"/>
                  <a:gd name="T4" fmla="*/ 77 w 79"/>
                  <a:gd name="T5" fmla="*/ 9 h 29"/>
                  <a:gd name="T6" fmla="*/ 75 w 79"/>
                  <a:gd name="T7" fmla="*/ 24 h 29"/>
                  <a:gd name="T8" fmla="*/ 64 w 79"/>
                  <a:gd name="T9" fmla="*/ 29 h 29"/>
                  <a:gd name="T10" fmla="*/ 14 w 79"/>
                  <a:gd name="T11" fmla="*/ 29 h 29"/>
                  <a:gd name="T12" fmla="*/ 0 w 79"/>
                  <a:gd name="T13" fmla="*/ 15 h 29"/>
                  <a:gd name="T14" fmla="*/ 14 w 79"/>
                  <a:gd name="T15" fmla="*/ 0 h 29"/>
                  <a:gd name="T16" fmla="*/ 39 w 79"/>
                  <a:gd name="T17" fmla="*/ 0 h 29"/>
                  <a:gd name="T18" fmla="*/ 39 w 79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29">
                    <a:moveTo>
                      <a:pt x="39" y="0"/>
                    </a:moveTo>
                    <a:cubicBezTo>
                      <a:pt x="48" y="0"/>
                      <a:pt x="56" y="0"/>
                      <a:pt x="65" y="1"/>
                    </a:cubicBezTo>
                    <a:cubicBezTo>
                      <a:pt x="71" y="1"/>
                      <a:pt x="75" y="4"/>
                      <a:pt x="77" y="9"/>
                    </a:cubicBezTo>
                    <a:cubicBezTo>
                      <a:pt x="79" y="14"/>
                      <a:pt x="78" y="19"/>
                      <a:pt x="75" y="24"/>
                    </a:cubicBezTo>
                    <a:cubicBezTo>
                      <a:pt x="72" y="27"/>
                      <a:pt x="68" y="29"/>
                      <a:pt x="64" y="29"/>
                    </a:cubicBezTo>
                    <a:cubicBezTo>
                      <a:pt x="47" y="29"/>
                      <a:pt x="31" y="29"/>
                      <a:pt x="14" y="29"/>
                    </a:cubicBezTo>
                    <a:cubicBezTo>
                      <a:pt x="6" y="29"/>
                      <a:pt x="0" y="23"/>
                      <a:pt x="0" y="15"/>
                    </a:cubicBezTo>
                    <a:cubicBezTo>
                      <a:pt x="0" y="7"/>
                      <a:pt x="6" y="1"/>
                      <a:pt x="14" y="0"/>
                    </a:cubicBezTo>
                    <a:cubicBezTo>
                      <a:pt x="23" y="0"/>
                      <a:pt x="31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5" name="Freeform 58">
                <a:extLst>
                  <a:ext uri="{FF2B5EF4-FFF2-40B4-BE49-F238E27FC236}">
                    <a16:creationId xmlns:a16="http://schemas.microsoft.com/office/drawing/2014/main" id="{24708E19-E302-4AE0-76B8-91FCD1C1C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2689" y="3631561"/>
                <a:ext cx="93778" cy="33183"/>
              </a:xfrm>
              <a:custGeom>
                <a:avLst/>
                <a:gdLst>
                  <a:gd name="T0" fmla="*/ 41 w 82"/>
                  <a:gd name="T1" fmla="*/ 0 h 29"/>
                  <a:gd name="T2" fmla="*/ 67 w 82"/>
                  <a:gd name="T3" fmla="*/ 1 h 29"/>
                  <a:gd name="T4" fmla="*/ 79 w 82"/>
                  <a:gd name="T5" fmla="*/ 19 h 29"/>
                  <a:gd name="T6" fmla="*/ 68 w 82"/>
                  <a:gd name="T7" fmla="*/ 29 h 29"/>
                  <a:gd name="T8" fmla="*/ 65 w 82"/>
                  <a:gd name="T9" fmla="*/ 29 h 29"/>
                  <a:gd name="T10" fmla="*/ 17 w 82"/>
                  <a:gd name="T11" fmla="*/ 29 h 29"/>
                  <a:gd name="T12" fmla="*/ 2 w 82"/>
                  <a:gd name="T13" fmla="*/ 12 h 29"/>
                  <a:gd name="T14" fmla="*/ 16 w 82"/>
                  <a:gd name="T15" fmla="*/ 0 h 29"/>
                  <a:gd name="T16" fmla="*/ 41 w 82"/>
                  <a:gd name="T17" fmla="*/ 0 h 29"/>
                  <a:gd name="T18" fmla="*/ 41 w 82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29">
                    <a:moveTo>
                      <a:pt x="41" y="0"/>
                    </a:moveTo>
                    <a:cubicBezTo>
                      <a:pt x="49" y="0"/>
                      <a:pt x="58" y="0"/>
                      <a:pt x="67" y="1"/>
                    </a:cubicBezTo>
                    <a:cubicBezTo>
                      <a:pt x="76" y="1"/>
                      <a:pt x="82" y="10"/>
                      <a:pt x="79" y="19"/>
                    </a:cubicBezTo>
                    <a:cubicBezTo>
                      <a:pt x="77" y="25"/>
                      <a:pt x="73" y="28"/>
                      <a:pt x="68" y="29"/>
                    </a:cubicBezTo>
                    <a:cubicBezTo>
                      <a:pt x="67" y="29"/>
                      <a:pt x="66" y="29"/>
                      <a:pt x="65" y="29"/>
                    </a:cubicBezTo>
                    <a:cubicBezTo>
                      <a:pt x="49" y="29"/>
                      <a:pt x="33" y="29"/>
                      <a:pt x="17" y="29"/>
                    </a:cubicBezTo>
                    <a:cubicBezTo>
                      <a:pt x="7" y="29"/>
                      <a:pt x="0" y="21"/>
                      <a:pt x="2" y="12"/>
                    </a:cubicBezTo>
                    <a:cubicBezTo>
                      <a:pt x="3" y="5"/>
                      <a:pt x="9" y="1"/>
                      <a:pt x="16" y="0"/>
                    </a:cubicBezTo>
                    <a:cubicBezTo>
                      <a:pt x="25" y="0"/>
                      <a:pt x="33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6" name="Freeform 9">
                <a:extLst>
                  <a:ext uri="{FF2B5EF4-FFF2-40B4-BE49-F238E27FC236}">
                    <a16:creationId xmlns:a16="http://schemas.microsoft.com/office/drawing/2014/main" id="{2C5F3A8A-861C-7918-BF7E-3811D163A05D}"/>
                  </a:ext>
                </a:extLst>
              </p:cNvPr>
              <p:cNvSpPr>
                <a:spLocks/>
              </p:cNvSpPr>
              <p:nvPr/>
            </p:nvSpPr>
            <p:spPr bwMode="auto">
              <a:xfrm rot="18900000">
                <a:off x="1622708" y="3004939"/>
                <a:ext cx="6029" cy="6029"/>
              </a:xfrm>
              <a:custGeom>
                <a:avLst/>
                <a:gdLst>
                  <a:gd name="T0" fmla="*/ 8 w 8"/>
                  <a:gd name="T1" fmla="*/ 4 h 8"/>
                  <a:gd name="T2" fmla="*/ 4 w 8"/>
                  <a:gd name="T3" fmla="*/ 7 h 8"/>
                  <a:gd name="T4" fmla="*/ 0 w 8"/>
                  <a:gd name="T5" fmla="*/ 4 h 8"/>
                  <a:gd name="T6" fmla="*/ 4 w 8"/>
                  <a:gd name="T7" fmla="*/ 0 h 8"/>
                  <a:gd name="T8" fmla="*/ 8 w 8"/>
                  <a:gd name="T9" fmla="*/ 3 h 8"/>
                  <a:gd name="T10" fmla="*/ 8 w 8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cubicBezTo>
                      <a:pt x="7" y="5"/>
                      <a:pt x="6" y="7"/>
                      <a:pt x="4" y="7"/>
                    </a:cubicBezTo>
                    <a:cubicBezTo>
                      <a:pt x="2" y="8"/>
                      <a:pt x="1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" y="0"/>
                      <a:pt x="7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015237A9-7BB4-458C-9ED1-34BDC54CC37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79052" y="1701800"/>
              <a:ext cx="2381900" cy="2388042"/>
              <a:chOff x="-4083050" y="1579563"/>
              <a:chExt cx="3694112" cy="3703638"/>
            </a:xfrm>
            <a:solidFill>
              <a:schemeClr val="accent5"/>
            </a:solidFill>
          </p:grpSpPr>
          <p:sp>
            <p:nvSpPr>
              <p:cNvPr id="128" name="Freeform 5">
                <a:extLst>
                  <a:ext uri="{FF2B5EF4-FFF2-40B4-BE49-F238E27FC236}">
                    <a16:creationId xmlns:a16="http://schemas.microsoft.com/office/drawing/2014/main" id="{24ED8CF1-1ED1-A575-A16C-53CA62433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15950" y="3598863"/>
                <a:ext cx="219075" cy="222250"/>
              </a:xfrm>
              <a:custGeom>
                <a:avLst/>
                <a:gdLst>
                  <a:gd name="T0" fmla="*/ 58 w 58"/>
                  <a:gd name="T1" fmla="*/ 28 h 59"/>
                  <a:gd name="T2" fmla="*/ 29 w 58"/>
                  <a:gd name="T3" fmla="*/ 58 h 59"/>
                  <a:gd name="T4" fmla="*/ 1 w 58"/>
                  <a:gd name="T5" fmla="*/ 29 h 59"/>
                  <a:gd name="T6" fmla="*/ 26 w 58"/>
                  <a:gd name="T7" fmla="*/ 1 h 59"/>
                  <a:gd name="T8" fmla="*/ 58 w 58"/>
                  <a:gd name="T9" fmla="*/ 2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28"/>
                    </a:moveTo>
                    <a:cubicBezTo>
                      <a:pt x="56" y="45"/>
                      <a:pt x="48" y="57"/>
                      <a:pt x="29" y="58"/>
                    </a:cubicBezTo>
                    <a:cubicBezTo>
                      <a:pt x="11" y="59"/>
                      <a:pt x="1" y="47"/>
                      <a:pt x="1" y="29"/>
                    </a:cubicBezTo>
                    <a:cubicBezTo>
                      <a:pt x="0" y="14"/>
                      <a:pt x="9" y="3"/>
                      <a:pt x="26" y="1"/>
                    </a:cubicBezTo>
                    <a:cubicBezTo>
                      <a:pt x="44" y="0"/>
                      <a:pt x="54" y="10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9" name="Freeform 6">
                <a:extLst>
                  <a:ext uri="{FF2B5EF4-FFF2-40B4-BE49-F238E27FC236}">
                    <a16:creationId xmlns:a16="http://schemas.microsoft.com/office/drawing/2014/main" id="{62882009-727C-DDB3-0A61-4F84022C7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5163" y="2847976"/>
                <a:ext cx="223837" cy="219075"/>
              </a:xfrm>
              <a:custGeom>
                <a:avLst/>
                <a:gdLst>
                  <a:gd name="T0" fmla="*/ 29 w 59"/>
                  <a:gd name="T1" fmla="*/ 0 h 58"/>
                  <a:gd name="T2" fmla="*/ 58 w 59"/>
                  <a:gd name="T3" fmla="*/ 29 h 58"/>
                  <a:gd name="T4" fmla="*/ 28 w 59"/>
                  <a:gd name="T5" fmla="*/ 57 h 58"/>
                  <a:gd name="T6" fmla="*/ 2 w 59"/>
                  <a:gd name="T7" fmla="*/ 31 h 58"/>
                  <a:gd name="T8" fmla="*/ 29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9" y="0"/>
                    </a:moveTo>
                    <a:cubicBezTo>
                      <a:pt x="46" y="2"/>
                      <a:pt x="59" y="11"/>
                      <a:pt x="58" y="29"/>
                    </a:cubicBezTo>
                    <a:cubicBezTo>
                      <a:pt x="57" y="47"/>
                      <a:pt x="47" y="58"/>
                      <a:pt x="28" y="57"/>
                    </a:cubicBezTo>
                    <a:cubicBezTo>
                      <a:pt x="12" y="57"/>
                      <a:pt x="3" y="46"/>
                      <a:pt x="2" y="31"/>
                    </a:cubicBezTo>
                    <a:cubicBezTo>
                      <a:pt x="0" y="12"/>
                      <a:pt x="12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0" name="Freeform 7">
                <a:extLst>
                  <a:ext uri="{FF2B5EF4-FFF2-40B4-BE49-F238E27FC236}">
                    <a16:creationId xmlns:a16="http://schemas.microsoft.com/office/drawing/2014/main" id="{C11777E5-6434-E43C-3E7A-508B34A8D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47888" y="5056188"/>
                <a:ext cx="222250" cy="219075"/>
              </a:xfrm>
              <a:custGeom>
                <a:avLst/>
                <a:gdLst>
                  <a:gd name="T0" fmla="*/ 30 w 59"/>
                  <a:gd name="T1" fmla="*/ 58 h 58"/>
                  <a:gd name="T2" fmla="*/ 0 w 59"/>
                  <a:gd name="T3" fmla="*/ 28 h 58"/>
                  <a:gd name="T4" fmla="*/ 27 w 59"/>
                  <a:gd name="T5" fmla="*/ 1 h 58"/>
                  <a:gd name="T6" fmla="*/ 58 w 59"/>
                  <a:gd name="T7" fmla="*/ 28 h 58"/>
                  <a:gd name="T8" fmla="*/ 30 w 59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30" y="58"/>
                    </a:moveTo>
                    <a:cubicBezTo>
                      <a:pt x="11" y="56"/>
                      <a:pt x="0" y="46"/>
                      <a:pt x="0" y="28"/>
                    </a:cubicBezTo>
                    <a:cubicBezTo>
                      <a:pt x="1" y="13"/>
                      <a:pt x="10" y="2"/>
                      <a:pt x="27" y="1"/>
                    </a:cubicBezTo>
                    <a:cubicBezTo>
                      <a:pt x="45" y="0"/>
                      <a:pt x="57" y="9"/>
                      <a:pt x="58" y="28"/>
                    </a:cubicBezTo>
                    <a:cubicBezTo>
                      <a:pt x="59" y="46"/>
                      <a:pt x="47" y="55"/>
                      <a:pt x="30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1" name="Freeform 8">
                <a:extLst>
                  <a:ext uri="{FF2B5EF4-FFF2-40B4-BE49-F238E27FC236}">
                    <a16:creationId xmlns:a16="http://schemas.microsoft.com/office/drawing/2014/main" id="{95CAE55E-FEEB-82BF-E7F3-8B4B41A61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11313" y="1733551"/>
                <a:ext cx="219075" cy="223838"/>
              </a:xfrm>
              <a:custGeom>
                <a:avLst/>
                <a:gdLst>
                  <a:gd name="T0" fmla="*/ 58 w 58"/>
                  <a:gd name="T1" fmla="*/ 31 h 59"/>
                  <a:gd name="T2" fmla="*/ 26 w 58"/>
                  <a:gd name="T3" fmla="*/ 58 h 59"/>
                  <a:gd name="T4" fmla="*/ 0 w 58"/>
                  <a:gd name="T5" fmla="*/ 30 h 59"/>
                  <a:gd name="T6" fmla="*/ 29 w 58"/>
                  <a:gd name="T7" fmla="*/ 1 h 59"/>
                  <a:gd name="T8" fmla="*/ 58 w 58"/>
                  <a:gd name="T9" fmla="*/ 3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1"/>
                    </a:moveTo>
                    <a:cubicBezTo>
                      <a:pt x="55" y="49"/>
                      <a:pt x="43" y="59"/>
                      <a:pt x="26" y="58"/>
                    </a:cubicBezTo>
                    <a:cubicBezTo>
                      <a:pt x="11" y="56"/>
                      <a:pt x="0" y="46"/>
                      <a:pt x="0" y="30"/>
                    </a:cubicBezTo>
                    <a:cubicBezTo>
                      <a:pt x="1" y="12"/>
                      <a:pt x="11" y="0"/>
                      <a:pt x="29" y="1"/>
                    </a:cubicBezTo>
                    <a:cubicBezTo>
                      <a:pt x="47" y="1"/>
                      <a:pt x="56" y="13"/>
                      <a:pt x="58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2" name="Freeform 9">
                <a:extLst>
                  <a:ext uri="{FF2B5EF4-FFF2-40B4-BE49-F238E27FC236}">
                    <a16:creationId xmlns:a16="http://schemas.microsoft.com/office/drawing/2014/main" id="{05981EA6-11CB-2952-D12B-61862F3FD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71888" y="2193926"/>
                <a:ext cx="219075" cy="219075"/>
              </a:xfrm>
              <a:custGeom>
                <a:avLst/>
                <a:gdLst>
                  <a:gd name="T0" fmla="*/ 58 w 58"/>
                  <a:gd name="T1" fmla="*/ 28 h 58"/>
                  <a:gd name="T2" fmla="*/ 27 w 58"/>
                  <a:gd name="T3" fmla="*/ 57 h 58"/>
                  <a:gd name="T4" fmla="*/ 0 w 58"/>
                  <a:gd name="T5" fmla="*/ 30 h 58"/>
                  <a:gd name="T6" fmla="*/ 28 w 58"/>
                  <a:gd name="T7" fmla="*/ 0 h 58"/>
                  <a:gd name="T8" fmla="*/ 58 w 58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cubicBezTo>
                      <a:pt x="55" y="47"/>
                      <a:pt x="45" y="58"/>
                      <a:pt x="27" y="57"/>
                    </a:cubicBezTo>
                    <a:cubicBezTo>
                      <a:pt x="11" y="56"/>
                      <a:pt x="1" y="46"/>
                      <a:pt x="0" y="30"/>
                    </a:cubicBezTo>
                    <a:cubicBezTo>
                      <a:pt x="0" y="13"/>
                      <a:pt x="11" y="1"/>
                      <a:pt x="28" y="0"/>
                    </a:cubicBezTo>
                    <a:cubicBezTo>
                      <a:pt x="46" y="0"/>
                      <a:pt x="55" y="13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3" name="Freeform 10">
                <a:extLst>
                  <a:ext uri="{FF2B5EF4-FFF2-40B4-BE49-F238E27FC236}">
                    <a16:creationId xmlns:a16="http://schemas.microsoft.com/office/drawing/2014/main" id="{FC28B496-F7CB-85B1-869D-7CDE02774D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81175" y="4968876"/>
                <a:ext cx="219075" cy="223838"/>
              </a:xfrm>
              <a:custGeom>
                <a:avLst/>
                <a:gdLst>
                  <a:gd name="T0" fmla="*/ 58 w 58"/>
                  <a:gd name="T1" fmla="*/ 30 h 59"/>
                  <a:gd name="T2" fmla="*/ 29 w 58"/>
                  <a:gd name="T3" fmla="*/ 59 h 59"/>
                  <a:gd name="T4" fmla="*/ 2 w 58"/>
                  <a:gd name="T5" fmla="*/ 33 h 59"/>
                  <a:gd name="T6" fmla="*/ 28 w 58"/>
                  <a:gd name="T7" fmla="*/ 2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7" y="48"/>
                      <a:pt x="47" y="59"/>
                      <a:pt x="29" y="59"/>
                    </a:cubicBezTo>
                    <a:cubicBezTo>
                      <a:pt x="14" y="59"/>
                      <a:pt x="3" y="49"/>
                      <a:pt x="2" y="33"/>
                    </a:cubicBezTo>
                    <a:cubicBezTo>
                      <a:pt x="0" y="15"/>
                      <a:pt x="10" y="3"/>
                      <a:pt x="28" y="2"/>
                    </a:cubicBezTo>
                    <a:cubicBezTo>
                      <a:pt x="47" y="0"/>
                      <a:pt x="56" y="12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4" name="Freeform 11">
                <a:extLst>
                  <a:ext uri="{FF2B5EF4-FFF2-40B4-BE49-F238E27FC236}">
                    <a16:creationId xmlns:a16="http://schemas.microsoft.com/office/drawing/2014/main" id="{99B88AB8-529D-7B3A-63CB-55A0919BB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76575" y="1741488"/>
                <a:ext cx="219075" cy="222250"/>
              </a:xfrm>
              <a:custGeom>
                <a:avLst/>
                <a:gdLst>
                  <a:gd name="T0" fmla="*/ 30 w 58"/>
                  <a:gd name="T1" fmla="*/ 0 h 59"/>
                  <a:gd name="T2" fmla="*/ 57 w 58"/>
                  <a:gd name="T3" fmla="*/ 31 h 59"/>
                  <a:gd name="T4" fmla="*/ 26 w 58"/>
                  <a:gd name="T5" fmla="*/ 57 h 59"/>
                  <a:gd name="T6" fmla="*/ 1 w 58"/>
                  <a:gd name="T7" fmla="*/ 29 h 59"/>
                  <a:gd name="T8" fmla="*/ 30 w 58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30" y="0"/>
                    </a:moveTo>
                    <a:cubicBezTo>
                      <a:pt x="47" y="2"/>
                      <a:pt x="58" y="13"/>
                      <a:pt x="57" y="31"/>
                    </a:cubicBezTo>
                    <a:cubicBezTo>
                      <a:pt x="55" y="48"/>
                      <a:pt x="44" y="59"/>
                      <a:pt x="26" y="57"/>
                    </a:cubicBezTo>
                    <a:cubicBezTo>
                      <a:pt x="10" y="55"/>
                      <a:pt x="0" y="45"/>
                      <a:pt x="1" y="29"/>
                    </a:cubicBezTo>
                    <a:cubicBezTo>
                      <a:pt x="1" y="10"/>
                      <a:pt x="12" y="1"/>
                      <a:pt x="3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5" name="Freeform 12">
                <a:extLst>
                  <a:ext uri="{FF2B5EF4-FFF2-40B4-BE49-F238E27FC236}">
                    <a16:creationId xmlns:a16="http://schemas.microsoft.com/office/drawing/2014/main" id="{78B727C2-21B2-3207-BD23-19152BD82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70088" y="1617663"/>
                <a:ext cx="214312" cy="217488"/>
              </a:xfrm>
              <a:custGeom>
                <a:avLst/>
                <a:gdLst>
                  <a:gd name="T0" fmla="*/ 57 w 57"/>
                  <a:gd name="T1" fmla="*/ 30 h 58"/>
                  <a:gd name="T2" fmla="*/ 26 w 57"/>
                  <a:gd name="T3" fmla="*/ 57 h 58"/>
                  <a:gd name="T4" fmla="*/ 0 w 57"/>
                  <a:gd name="T5" fmla="*/ 29 h 58"/>
                  <a:gd name="T6" fmla="*/ 29 w 57"/>
                  <a:gd name="T7" fmla="*/ 0 h 58"/>
                  <a:gd name="T8" fmla="*/ 57 w 57"/>
                  <a:gd name="T9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57" y="30"/>
                    </a:moveTo>
                    <a:cubicBezTo>
                      <a:pt x="55" y="49"/>
                      <a:pt x="44" y="58"/>
                      <a:pt x="26" y="57"/>
                    </a:cubicBezTo>
                    <a:cubicBezTo>
                      <a:pt x="10" y="55"/>
                      <a:pt x="0" y="45"/>
                      <a:pt x="0" y="29"/>
                    </a:cubicBezTo>
                    <a:cubicBezTo>
                      <a:pt x="0" y="11"/>
                      <a:pt x="12" y="0"/>
                      <a:pt x="29" y="0"/>
                    </a:cubicBezTo>
                    <a:cubicBezTo>
                      <a:pt x="47" y="0"/>
                      <a:pt x="56" y="12"/>
                      <a:pt x="57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6" name="Freeform 13">
                <a:extLst>
                  <a:ext uri="{FF2B5EF4-FFF2-40B4-BE49-F238E27FC236}">
                    <a16:creationId xmlns:a16="http://schemas.microsoft.com/office/drawing/2014/main" id="{F14175F3-1372-0B25-83D5-666E12650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47913" y="1579563"/>
                <a:ext cx="219075" cy="214313"/>
              </a:xfrm>
              <a:custGeom>
                <a:avLst/>
                <a:gdLst>
                  <a:gd name="T0" fmla="*/ 28 w 58"/>
                  <a:gd name="T1" fmla="*/ 57 h 57"/>
                  <a:gd name="T2" fmla="*/ 1 w 58"/>
                  <a:gd name="T3" fmla="*/ 27 h 57"/>
                  <a:gd name="T4" fmla="*/ 28 w 58"/>
                  <a:gd name="T5" fmla="*/ 0 h 57"/>
                  <a:gd name="T6" fmla="*/ 58 w 58"/>
                  <a:gd name="T7" fmla="*/ 28 h 57"/>
                  <a:gd name="T8" fmla="*/ 28 w 58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28" y="57"/>
                    </a:moveTo>
                    <a:cubicBezTo>
                      <a:pt x="10" y="55"/>
                      <a:pt x="0" y="44"/>
                      <a:pt x="1" y="27"/>
                    </a:cubicBezTo>
                    <a:cubicBezTo>
                      <a:pt x="1" y="10"/>
                      <a:pt x="12" y="1"/>
                      <a:pt x="28" y="0"/>
                    </a:cubicBezTo>
                    <a:cubicBezTo>
                      <a:pt x="45" y="0"/>
                      <a:pt x="58" y="10"/>
                      <a:pt x="58" y="28"/>
                    </a:cubicBezTo>
                    <a:cubicBezTo>
                      <a:pt x="57" y="46"/>
                      <a:pt x="46" y="56"/>
                      <a:pt x="28" y="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7" name="Freeform 14">
                <a:extLst>
                  <a:ext uri="{FF2B5EF4-FFF2-40B4-BE49-F238E27FC236}">
                    <a16:creationId xmlns:a16="http://schemas.microsoft.com/office/drawing/2014/main" id="{0F22280D-8271-FDDE-4CB8-CD8DAEC30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00425" y="1930401"/>
                <a:ext cx="219075" cy="222250"/>
              </a:xfrm>
              <a:custGeom>
                <a:avLst/>
                <a:gdLst>
                  <a:gd name="T0" fmla="*/ 58 w 58"/>
                  <a:gd name="T1" fmla="*/ 30 h 59"/>
                  <a:gd name="T2" fmla="*/ 29 w 58"/>
                  <a:gd name="T3" fmla="*/ 58 h 59"/>
                  <a:gd name="T4" fmla="*/ 1 w 58"/>
                  <a:gd name="T5" fmla="*/ 33 h 59"/>
                  <a:gd name="T6" fmla="*/ 27 w 58"/>
                  <a:gd name="T7" fmla="*/ 2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6" y="48"/>
                      <a:pt x="47" y="58"/>
                      <a:pt x="29" y="58"/>
                    </a:cubicBezTo>
                    <a:cubicBezTo>
                      <a:pt x="12" y="59"/>
                      <a:pt x="2" y="49"/>
                      <a:pt x="1" y="33"/>
                    </a:cubicBezTo>
                    <a:cubicBezTo>
                      <a:pt x="0" y="15"/>
                      <a:pt x="9" y="3"/>
                      <a:pt x="27" y="2"/>
                    </a:cubicBezTo>
                    <a:cubicBezTo>
                      <a:pt x="45" y="0"/>
                      <a:pt x="55" y="12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8" name="Freeform 15">
                <a:extLst>
                  <a:ext uri="{FF2B5EF4-FFF2-40B4-BE49-F238E27FC236}">
                    <a16:creationId xmlns:a16="http://schemas.microsoft.com/office/drawing/2014/main" id="{59FAC946-82F2-6B7F-0C2F-41A3CE309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438275" y="4814888"/>
                <a:ext cx="222250" cy="219075"/>
              </a:xfrm>
              <a:custGeom>
                <a:avLst/>
                <a:gdLst>
                  <a:gd name="T0" fmla="*/ 59 w 59"/>
                  <a:gd name="T1" fmla="*/ 27 h 58"/>
                  <a:gd name="T2" fmla="*/ 28 w 59"/>
                  <a:gd name="T3" fmla="*/ 57 h 58"/>
                  <a:gd name="T4" fmla="*/ 1 w 59"/>
                  <a:gd name="T5" fmla="*/ 27 h 58"/>
                  <a:gd name="T6" fmla="*/ 29 w 59"/>
                  <a:gd name="T7" fmla="*/ 1 h 58"/>
                  <a:gd name="T8" fmla="*/ 59 w 59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59" y="27"/>
                    </a:moveTo>
                    <a:cubicBezTo>
                      <a:pt x="55" y="47"/>
                      <a:pt x="46" y="58"/>
                      <a:pt x="28" y="57"/>
                    </a:cubicBezTo>
                    <a:cubicBezTo>
                      <a:pt x="9" y="57"/>
                      <a:pt x="0" y="45"/>
                      <a:pt x="1" y="27"/>
                    </a:cubicBezTo>
                    <a:cubicBezTo>
                      <a:pt x="2" y="10"/>
                      <a:pt x="14" y="1"/>
                      <a:pt x="29" y="1"/>
                    </a:cubicBezTo>
                    <a:cubicBezTo>
                      <a:pt x="46" y="0"/>
                      <a:pt x="56" y="12"/>
                      <a:pt x="59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9" name="Freeform 16">
                <a:extLst>
                  <a:ext uri="{FF2B5EF4-FFF2-40B4-BE49-F238E27FC236}">
                    <a16:creationId xmlns:a16="http://schemas.microsoft.com/office/drawing/2014/main" id="{4DE16128-6E6E-A8BB-3C4C-FEC28CCCC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887788" y="2508251"/>
                <a:ext cx="223837" cy="222250"/>
              </a:xfrm>
              <a:custGeom>
                <a:avLst/>
                <a:gdLst>
                  <a:gd name="T0" fmla="*/ 59 w 59"/>
                  <a:gd name="T1" fmla="*/ 30 h 59"/>
                  <a:gd name="T2" fmla="*/ 27 w 59"/>
                  <a:gd name="T3" fmla="*/ 57 h 59"/>
                  <a:gd name="T4" fmla="*/ 2 w 59"/>
                  <a:gd name="T5" fmla="*/ 25 h 59"/>
                  <a:gd name="T6" fmla="*/ 31 w 59"/>
                  <a:gd name="T7" fmla="*/ 1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5" y="48"/>
                      <a:pt x="45" y="59"/>
                      <a:pt x="27" y="57"/>
                    </a:cubicBezTo>
                    <a:cubicBezTo>
                      <a:pt x="9" y="56"/>
                      <a:pt x="0" y="43"/>
                      <a:pt x="2" y="25"/>
                    </a:cubicBezTo>
                    <a:cubicBezTo>
                      <a:pt x="4" y="10"/>
                      <a:pt x="15" y="0"/>
                      <a:pt x="31" y="1"/>
                    </a:cubicBezTo>
                    <a:cubicBezTo>
                      <a:pt x="49" y="2"/>
                      <a:pt x="58" y="13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0" name="Freeform 17">
                <a:extLst>
                  <a:ext uri="{FF2B5EF4-FFF2-40B4-BE49-F238E27FC236}">
                    <a16:creationId xmlns:a16="http://schemas.microsoft.com/office/drawing/2014/main" id="{1B2EEE30-1CFA-E0EB-6F75-CB31BE03F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39825" y="4587876"/>
                <a:ext cx="222250" cy="219075"/>
              </a:xfrm>
              <a:custGeom>
                <a:avLst/>
                <a:gdLst>
                  <a:gd name="T0" fmla="*/ 27 w 59"/>
                  <a:gd name="T1" fmla="*/ 0 h 58"/>
                  <a:gd name="T2" fmla="*/ 58 w 59"/>
                  <a:gd name="T3" fmla="*/ 27 h 58"/>
                  <a:gd name="T4" fmla="*/ 30 w 59"/>
                  <a:gd name="T5" fmla="*/ 57 h 58"/>
                  <a:gd name="T6" fmla="*/ 2 w 59"/>
                  <a:gd name="T7" fmla="*/ 32 h 58"/>
                  <a:gd name="T8" fmla="*/ 27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7" y="0"/>
                    </a:moveTo>
                    <a:cubicBezTo>
                      <a:pt x="45" y="1"/>
                      <a:pt x="57" y="9"/>
                      <a:pt x="58" y="27"/>
                    </a:cubicBezTo>
                    <a:cubicBezTo>
                      <a:pt x="59" y="45"/>
                      <a:pt x="48" y="56"/>
                      <a:pt x="30" y="57"/>
                    </a:cubicBezTo>
                    <a:cubicBezTo>
                      <a:pt x="13" y="58"/>
                      <a:pt x="4" y="47"/>
                      <a:pt x="2" y="32"/>
                    </a:cubicBezTo>
                    <a:cubicBezTo>
                      <a:pt x="0" y="14"/>
                      <a:pt x="9" y="3"/>
                      <a:pt x="2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1" name="Freeform 18">
                <a:extLst>
                  <a:ext uri="{FF2B5EF4-FFF2-40B4-BE49-F238E27FC236}">
                    <a16:creationId xmlns:a16="http://schemas.microsoft.com/office/drawing/2014/main" id="{AD614A98-CC09-BCB0-473C-4BCE2349B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95350" y="4297363"/>
                <a:ext cx="219075" cy="222250"/>
              </a:xfrm>
              <a:custGeom>
                <a:avLst/>
                <a:gdLst>
                  <a:gd name="T0" fmla="*/ 58 w 58"/>
                  <a:gd name="T1" fmla="*/ 30 h 59"/>
                  <a:gd name="T2" fmla="*/ 27 w 58"/>
                  <a:gd name="T3" fmla="*/ 58 h 59"/>
                  <a:gd name="T4" fmla="*/ 2 w 58"/>
                  <a:gd name="T5" fmla="*/ 26 h 59"/>
                  <a:gd name="T6" fmla="*/ 29 w 58"/>
                  <a:gd name="T7" fmla="*/ 1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5" y="47"/>
                      <a:pt x="45" y="59"/>
                      <a:pt x="27" y="58"/>
                    </a:cubicBezTo>
                    <a:cubicBezTo>
                      <a:pt x="9" y="56"/>
                      <a:pt x="0" y="43"/>
                      <a:pt x="2" y="26"/>
                    </a:cubicBezTo>
                    <a:cubicBezTo>
                      <a:pt x="3" y="10"/>
                      <a:pt x="13" y="0"/>
                      <a:pt x="29" y="1"/>
                    </a:cubicBezTo>
                    <a:cubicBezTo>
                      <a:pt x="48" y="2"/>
                      <a:pt x="57" y="13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2" name="Freeform 19">
                <a:extLst>
                  <a:ext uri="{FF2B5EF4-FFF2-40B4-BE49-F238E27FC236}">
                    <a16:creationId xmlns:a16="http://schemas.microsoft.com/office/drawing/2014/main" id="{FAA58E22-AF4C-F3EA-F71A-1465EA5863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0725" y="3960813"/>
                <a:ext cx="222250" cy="223838"/>
              </a:xfrm>
              <a:custGeom>
                <a:avLst/>
                <a:gdLst>
                  <a:gd name="T0" fmla="*/ 59 w 59"/>
                  <a:gd name="T1" fmla="*/ 30 h 59"/>
                  <a:gd name="T2" fmla="*/ 29 w 59"/>
                  <a:gd name="T3" fmla="*/ 58 h 59"/>
                  <a:gd name="T4" fmla="*/ 1 w 59"/>
                  <a:gd name="T5" fmla="*/ 32 h 59"/>
                  <a:gd name="T6" fmla="*/ 29 w 59"/>
                  <a:gd name="T7" fmla="*/ 1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6" y="47"/>
                      <a:pt x="48" y="59"/>
                      <a:pt x="29" y="58"/>
                    </a:cubicBezTo>
                    <a:cubicBezTo>
                      <a:pt x="13" y="58"/>
                      <a:pt x="2" y="48"/>
                      <a:pt x="1" y="32"/>
                    </a:cubicBezTo>
                    <a:cubicBezTo>
                      <a:pt x="0" y="14"/>
                      <a:pt x="10" y="3"/>
                      <a:pt x="29" y="1"/>
                    </a:cubicBezTo>
                    <a:cubicBezTo>
                      <a:pt x="48" y="0"/>
                      <a:pt x="55" y="13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3" name="Freeform 20">
                <a:extLst>
                  <a:ext uri="{FF2B5EF4-FFF2-40B4-BE49-F238E27FC236}">
                    <a16:creationId xmlns:a16="http://schemas.microsoft.com/office/drawing/2014/main" id="{A433B79A-1957-4417-361B-4F7C47BC4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08038" y="2492376"/>
                <a:ext cx="222250" cy="234950"/>
              </a:xfrm>
              <a:custGeom>
                <a:avLst/>
                <a:gdLst>
                  <a:gd name="T0" fmla="*/ 58 w 59"/>
                  <a:gd name="T1" fmla="*/ 35 h 62"/>
                  <a:gd name="T2" fmla="*/ 25 w 59"/>
                  <a:gd name="T3" fmla="*/ 58 h 62"/>
                  <a:gd name="T4" fmla="*/ 2 w 59"/>
                  <a:gd name="T5" fmla="*/ 28 h 62"/>
                  <a:gd name="T6" fmla="*/ 33 w 59"/>
                  <a:gd name="T7" fmla="*/ 2 h 62"/>
                  <a:gd name="T8" fmla="*/ 58 w 59"/>
                  <a:gd name="T9" fmla="*/ 3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62">
                    <a:moveTo>
                      <a:pt x="58" y="35"/>
                    </a:moveTo>
                    <a:cubicBezTo>
                      <a:pt x="54" y="51"/>
                      <a:pt x="44" y="62"/>
                      <a:pt x="25" y="58"/>
                    </a:cubicBezTo>
                    <a:cubicBezTo>
                      <a:pt x="10" y="55"/>
                      <a:pt x="0" y="44"/>
                      <a:pt x="2" y="28"/>
                    </a:cubicBezTo>
                    <a:cubicBezTo>
                      <a:pt x="4" y="11"/>
                      <a:pt x="15" y="0"/>
                      <a:pt x="33" y="2"/>
                    </a:cubicBezTo>
                    <a:cubicBezTo>
                      <a:pt x="51" y="4"/>
                      <a:pt x="59" y="16"/>
                      <a:pt x="58" y="3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4" name="Freeform 21">
                <a:extLst>
                  <a:ext uri="{FF2B5EF4-FFF2-40B4-BE49-F238E27FC236}">
                    <a16:creationId xmlns:a16="http://schemas.microsoft.com/office/drawing/2014/main" id="{6C203247-4CCC-5548-2C64-BD670C540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16000" y="2182813"/>
                <a:ext cx="215900" cy="219075"/>
              </a:xfrm>
              <a:custGeom>
                <a:avLst/>
                <a:gdLst>
                  <a:gd name="T0" fmla="*/ 29 w 57"/>
                  <a:gd name="T1" fmla="*/ 58 h 58"/>
                  <a:gd name="T2" fmla="*/ 1 w 57"/>
                  <a:gd name="T3" fmla="*/ 28 h 58"/>
                  <a:gd name="T4" fmla="*/ 32 w 57"/>
                  <a:gd name="T5" fmla="*/ 1 h 58"/>
                  <a:gd name="T6" fmla="*/ 57 w 57"/>
                  <a:gd name="T7" fmla="*/ 29 h 58"/>
                  <a:gd name="T8" fmla="*/ 29 w 57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29" y="58"/>
                    </a:moveTo>
                    <a:cubicBezTo>
                      <a:pt x="10" y="56"/>
                      <a:pt x="0" y="45"/>
                      <a:pt x="1" y="28"/>
                    </a:cubicBezTo>
                    <a:cubicBezTo>
                      <a:pt x="2" y="11"/>
                      <a:pt x="14" y="0"/>
                      <a:pt x="32" y="1"/>
                    </a:cubicBezTo>
                    <a:cubicBezTo>
                      <a:pt x="48" y="3"/>
                      <a:pt x="57" y="14"/>
                      <a:pt x="57" y="29"/>
                    </a:cubicBezTo>
                    <a:cubicBezTo>
                      <a:pt x="57" y="47"/>
                      <a:pt x="47" y="57"/>
                      <a:pt x="29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5" name="Freeform 22">
                <a:extLst>
                  <a:ext uri="{FF2B5EF4-FFF2-40B4-BE49-F238E27FC236}">
                    <a16:creationId xmlns:a16="http://schemas.microsoft.com/office/drawing/2014/main" id="{096CEC9D-03BD-B818-C919-C7D1938634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83050" y="3232151"/>
                <a:ext cx="219075" cy="219075"/>
              </a:xfrm>
              <a:custGeom>
                <a:avLst/>
                <a:gdLst>
                  <a:gd name="T0" fmla="*/ 29 w 58"/>
                  <a:gd name="T1" fmla="*/ 58 h 58"/>
                  <a:gd name="T2" fmla="*/ 1 w 58"/>
                  <a:gd name="T3" fmla="*/ 28 h 58"/>
                  <a:gd name="T4" fmla="*/ 27 w 58"/>
                  <a:gd name="T5" fmla="*/ 1 h 58"/>
                  <a:gd name="T6" fmla="*/ 58 w 58"/>
                  <a:gd name="T7" fmla="*/ 28 h 58"/>
                  <a:gd name="T8" fmla="*/ 29 w 58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29" y="58"/>
                    </a:moveTo>
                    <a:cubicBezTo>
                      <a:pt x="12" y="56"/>
                      <a:pt x="0" y="46"/>
                      <a:pt x="1" y="28"/>
                    </a:cubicBezTo>
                    <a:cubicBezTo>
                      <a:pt x="1" y="13"/>
                      <a:pt x="11" y="2"/>
                      <a:pt x="27" y="1"/>
                    </a:cubicBezTo>
                    <a:cubicBezTo>
                      <a:pt x="45" y="0"/>
                      <a:pt x="57" y="10"/>
                      <a:pt x="58" y="28"/>
                    </a:cubicBezTo>
                    <a:cubicBezTo>
                      <a:pt x="58" y="46"/>
                      <a:pt x="47" y="55"/>
                      <a:pt x="29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6" name="Freeform 23">
                <a:extLst>
                  <a:ext uri="{FF2B5EF4-FFF2-40B4-BE49-F238E27FC236}">
                    <a16:creationId xmlns:a16="http://schemas.microsoft.com/office/drawing/2014/main" id="{4A840408-404C-6623-BE25-AD30CF7E3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28888" y="5059363"/>
                <a:ext cx="222250" cy="223838"/>
              </a:xfrm>
              <a:custGeom>
                <a:avLst/>
                <a:gdLst>
                  <a:gd name="T0" fmla="*/ 59 w 59"/>
                  <a:gd name="T1" fmla="*/ 30 h 59"/>
                  <a:gd name="T2" fmla="*/ 27 w 59"/>
                  <a:gd name="T3" fmla="*/ 57 h 59"/>
                  <a:gd name="T4" fmla="*/ 2 w 59"/>
                  <a:gd name="T5" fmla="*/ 25 h 59"/>
                  <a:gd name="T6" fmla="*/ 30 w 59"/>
                  <a:gd name="T7" fmla="*/ 0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5" y="47"/>
                      <a:pt x="46" y="59"/>
                      <a:pt x="27" y="57"/>
                    </a:cubicBezTo>
                    <a:cubicBezTo>
                      <a:pt x="9" y="55"/>
                      <a:pt x="0" y="43"/>
                      <a:pt x="2" y="25"/>
                    </a:cubicBezTo>
                    <a:cubicBezTo>
                      <a:pt x="3" y="9"/>
                      <a:pt x="15" y="0"/>
                      <a:pt x="30" y="0"/>
                    </a:cubicBezTo>
                    <a:cubicBezTo>
                      <a:pt x="48" y="1"/>
                      <a:pt x="58" y="12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7" name="Freeform 24">
                <a:extLst>
                  <a:ext uri="{FF2B5EF4-FFF2-40B4-BE49-F238E27FC236}">
                    <a16:creationId xmlns:a16="http://schemas.microsoft.com/office/drawing/2014/main" id="{25F9F3D7-3818-B065-519D-4D4259477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57650" y="3606801"/>
                <a:ext cx="215900" cy="219075"/>
              </a:xfrm>
              <a:custGeom>
                <a:avLst/>
                <a:gdLst>
                  <a:gd name="T0" fmla="*/ 57 w 57"/>
                  <a:gd name="T1" fmla="*/ 28 h 58"/>
                  <a:gd name="T2" fmla="*/ 29 w 57"/>
                  <a:gd name="T3" fmla="*/ 58 h 58"/>
                  <a:gd name="T4" fmla="*/ 0 w 57"/>
                  <a:gd name="T5" fmla="*/ 29 h 58"/>
                  <a:gd name="T6" fmla="*/ 25 w 57"/>
                  <a:gd name="T7" fmla="*/ 1 h 58"/>
                  <a:gd name="T8" fmla="*/ 57 w 57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57" y="28"/>
                    </a:moveTo>
                    <a:cubicBezTo>
                      <a:pt x="55" y="45"/>
                      <a:pt x="47" y="58"/>
                      <a:pt x="29" y="58"/>
                    </a:cubicBezTo>
                    <a:cubicBezTo>
                      <a:pt x="10" y="58"/>
                      <a:pt x="0" y="47"/>
                      <a:pt x="0" y="29"/>
                    </a:cubicBezTo>
                    <a:cubicBezTo>
                      <a:pt x="0" y="13"/>
                      <a:pt x="10" y="3"/>
                      <a:pt x="25" y="1"/>
                    </a:cubicBezTo>
                    <a:cubicBezTo>
                      <a:pt x="43" y="0"/>
                      <a:pt x="53" y="11"/>
                      <a:pt x="57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8" name="Freeform 25">
                <a:extLst>
                  <a:ext uri="{FF2B5EF4-FFF2-40B4-BE49-F238E27FC236}">
                    <a16:creationId xmlns:a16="http://schemas.microsoft.com/office/drawing/2014/main" id="{FCCCAFF1-F69A-BB63-8BD5-19E35C313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27488" y="2862263"/>
                <a:ext cx="219075" cy="215900"/>
              </a:xfrm>
              <a:custGeom>
                <a:avLst/>
                <a:gdLst>
                  <a:gd name="T0" fmla="*/ 29 w 58"/>
                  <a:gd name="T1" fmla="*/ 0 h 57"/>
                  <a:gd name="T2" fmla="*/ 58 w 58"/>
                  <a:gd name="T3" fmla="*/ 28 h 57"/>
                  <a:gd name="T4" fmla="*/ 33 w 58"/>
                  <a:gd name="T5" fmla="*/ 56 h 57"/>
                  <a:gd name="T6" fmla="*/ 2 w 58"/>
                  <a:gd name="T7" fmla="*/ 31 h 57"/>
                  <a:gd name="T8" fmla="*/ 29 w 58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29" y="0"/>
                    </a:moveTo>
                    <a:cubicBezTo>
                      <a:pt x="47" y="1"/>
                      <a:pt x="58" y="10"/>
                      <a:pt x="58" y="28"/>
                    </a:cubicBezTo>
                    <a:cubicBezTo>
                      <a:pt x="58" y="43"/>
                      <a:pt x="50" y="55"/>
                      <a:pt x="33" y="56"/>
                    </a:cubicBezTo>
                    <a:cubicBezTo>
                      <a:pt x="16" y="57"/>
                      <a:pt x="4" y="49"/>
                      <a:pt x="2" y="31"/>
                    </a:cubicBezTo>
                    <a:cubicBezTo>
                      <a:pt x="0" y="12"/>
                      <a:pt x="11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9" name="Freeform 26">
                <a:extLst>
                  <a:ext uri="{FF2B5EF4-FFF2-40B4-BE49-F238E27FC236}">
                    <a16:creationId xmlns:a16="http://schemas.microsoft.com/office/drawing/2014/main" id="{056389A2-1C3E-A2AE-BBBE-98E10F060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87463" y="1930401"/>
                <a:ext cx="219075" cy="219075"/>
              </a:xfrm>
              <a:custGeom>
                <a:avLst/>
                <a:gdLst>
                  <a:gd name="T0" fmla="*/ 58 w 58"/>
                  <a:gd name="T1" fmla="*/ 28 h 58"/>
                  <a:gd name="T2" fmla="*/ 25 w 58"/>
                  <a:gd name="T3" fmla="*/ 56 h 58"/>
                  <a:gd name="T4" fmla="*/ 0 w 58"/>
                  <a:gd name="T5" fmla="*/ 28 h 58"/>
                  <a:gd name="T6" fmla="*/ 29 w 58"/>
                  <a:gd name="T7" fmla="*/ 0 h 58"/>
                  <a:gd name="T8" fmla="*/ 58 w 58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cubicBezTo>
                      <a:pt x="53" y="47"/>
                      <a:pt x="44" y="58"/>
                      <a:pt x="25" y="56"/>
                    </a:cubicBezTo>
                    <a:cubicBezTo>
                      <a:pt x="10" y="55"/>
                      <a:pt x="0" y="45"/>
                      <a:pt x="0" y="28"/>
                    </a:cubicBezTo>
                    <a:cubicBezTo>
                      <a:pt x="0" y="11"/>
                      <a:pt x="11" y="0"/>
                      <a:pt x="29" y="0"/>
                    </a:cubicBezTo>
                    <a:cubicBezTo>
                      <a:pt x="48" y="0"/>
                      <a:pt x="54" y="13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0" name="Freeform 27">
                <a:extLst>
                  <a:ext uri="{FF2B5EF4-FFF2-40B4-BE49-F238E27FC236}">
                    <a16:creationId xmlns:a16="http://schemas.microsoft.com/office/drawing/2014/main" id="{4DF41DF0-0323-F099-45CA-C3C6590AA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09863" y="1612901"/>
                <a:ext cx="215900" cy="219075"/>
              </a:xfrm>
              <a:custGeom>
                <a:avLst/>
                <a:gdLst>
                  <a:gd name="T0" fmla="*/ 27 w 57"/>
                  <a:gd name="T1" fmla="*/ 58 h 58"/>
                  <a:gd name="T2" fmla="*/ 0 w 57"/>
                  <a:gd name="T3" fmla="*/ 27 h 58"/>
                  <a:gd name="T4" fmla="*/ 27 w 57"/>
                  <a:gd name="T5" fmla="*/ 1 h 58"/>
                  <a:gd name="T6" fmla="*/ 57 w 57"/>
                  <a:gd name="T7" fmla="*/ 29 h 58"/>
                  <a:gd name="T8" fmla="*/ 27 w 57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27" y="58"/>
                    </a:moveTo>
                    <a:cubicBezTo>
                      <a:pt x="9" y="56"/>
                      <a:pt x="0" y="45"/>
                      <a:pt x="0" y="27"/>
                    </a:cubicBezTo>
                    <a:cubicBezTo>
                      <a:pt x="1" y="10"/>
                      <a:pt x="11" y="1"/>
                      <a:pt x="27" y="1"/>
                    </a:cubicBezTo>
                    <a:cubicBezTo>
                      <a:pt x="45" y="0"/>
                      <a:pt x="57" y="10"/>
                      <a:pt x="57" y="29"/>
                    </a:cubicBezTo>
                    <a:cubicBezTo>
                      <a:pt x="57" y="46"/>
                      <a:pt x="45" y="56"/>
                      <a:pt x="27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1" name="Freeform 28">
                <a:extLst>
                  <a:ext uri="{FF2B5EF4-FFF2-40B4-BE49-F238E27FC236}">
                    <a16:creationId xmlns:a16="http://schemas.microsoft.com/office/drawing/2014/main" id="{CF5D3809-4D7F-4D60-551F-ABEC05B9A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11188" y="3225801"/>
                <a:ext cx="222250" cy="219075"/>
              </a:xfrm>
              <a:custGeom>
                <a:avLst/>
                <a:gdLst>
                  <a:gd name="T0" fmla="*/ 29 w 59"/>
                  <a:gd name="T1" fmla="*/ 0 h 58"/>
                  <a:gd name="T2" fmla="*/ 58 w 59"/>
                  <a:gd name="T3" fmla="*/ 29 h 58"/>
                  <a:gd name="T4" fmla="*/ 28 w 59"/>
                  <a:gd name="T5" fmla="*/ 57 h 58"/>
                  <a:gd name="T6" fmla="*/ 1 w 59"/>
                  <a:gd name="T7" fmla="*/ 31 h 58"/>
                  <a:gd name="T8" fmla="*/ 29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9" y="0"/>
                    </a:moveTo>
                    <a:cubicBezTo>
                      <a:pt x="46" y="3"/>
                      <a:pt x="59" y="11"/>
                      <a:pt x="58" y="29"/>
                    </a:cubicBezTo>
                    <a:cubicBezTo>
                      <a:pt x="57" y="47"/>
                      <a:pt x="47" y="58"/>
                      <a:pt x="28" y="57"/>
                    </a:cubicBezTo>
                    <a:cubicBezTo>
                      <a:pt x="12" y="57"/>
                      <a:pt x="2" y="46"/>
                      <a:pt x="1" y="31"/>
                    </a:cubicBezTo>
                    <a:cubicBezTo>
                      <a:pt x="0" y="13"/>
                      <a:pt x="12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2" name="Freeform 29">
                <a:extLst>
                  <a:ext uri="{FF2B5EF4-FFF2-40B4-BE49-F238E27FC236}">
                    <a16:creationId xmlns:a16="http://schemas.microsoft.com/office/drawing/2014/main" id="{98DC8E1D-9E63-F770-C137-AC0BF5BC9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800475" y="4283076"/>
                <a:ext cx="249237" cy="252413"/>
              </a:xfrm>
              <a:custGeom>
                <a:avLst/>
                <a:gdLst>
                  <a:gd name="T0" fmla="*/ 7 w 66"/>
                  <a:gd name="T1" fmla="*/ 46 h 67"/>
                  <a:gd name="T2" fmla="*/ 20 w 66"/>
                  <a:gd name="T3" fmla="*/ 7 h 67"/>
                  <a:gd name="T4" fmla="*/ 56 w 66"/>
                  <a:gd name="T5" fmla="*/ 18 h 67"/>
                  <a:gd name="T6" fmla="*/ 47 w 66"/>
                  <a:gd name="T7" fmla="*/ 58 h 67"/>
                  <a:gd name="T8" fmla="*/ 7 w 66"/>
                  <a:gd name="T9" fmla="*/ 4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7">
                    <a:moveTo>
                      <a:pt x="7" y="46"/>
                    </a:moveTo>
                    <a:cubicBezTo>
                      <a:pt x="0" y="29"/>
                      <a:pt x="5" y="15"/>
                      <a:pt x="20" y="7"/>
                    </a:cubicBezTo>
                    <a:cubicBezTo>
                      <a:pt x="34" y="0"/>
                      <a:pt x="48" y="4"/>
                      <a:pt x="56" y="18"/>
                    </a:cubicBezTo>
                    <a:cubicBezTo>
                      <a:pt x="66" y="34"/>
                      <a:pt x="63" y="49"/>
                      <a:pt x="47" y="58"/>
                    </a:cubicBezTo>
                    <a:cubicBezTo>
                      <a:pt x="31" y="67"/>
                      <a:pt x="17" y="60"/>
                      <a:pt x="7" y="4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3" name="Freeform 30">
                <a:extLst>
                  <a:ext uri="{FF2B5EF4-FFF2-40B4-BE49-F238E27FC236}">
                    <a16:creationId xmlns:a16="http://schemas.microsoft.com/office/drawing/2014/main" id="{C8FAF85B-46A1-EC0A-E670-66AD5B60E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62350" y="4573588"/>
                <a:ext cx="252412" cy="249238"/>
              </a:xfrm>
              <a:custGeom>
                <a:avLst/>
                <a:gdLst>
                  <a:gd name="T0" fmla="*/ 46 w 67"/>
                  <a:gd name="T1" fmla="*/ 59 h 66"/>
                  <a:gd name="T2" fmla="*/ 7 w 67"/>
                  <a:gd name="T3" fmla="*/ 46 h 66"/>
                  <a:gd name="T4" fmla="*/ 18 w 67"/>
                  <a:gd name="T5" fmla="*/ 10 h 66"/>
                  <a:gd name="T6" fmla="*/ 57 w 67"/>
                  <a:gd name="T7" fmla="*/ 19 h 66"/>
                  <a:gd name="T8" fmla="*/ 46 w 67"/>
                  <a:gd name="T9" fmla="*/ 5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6">
                    <a:moveTo>
                      <a:pt x="46" y="59"/>
                    </a:moveTo>
                    <a:cubicBezTo>
                      <a:pt x="29" y="66"/>
                      <a:pt x="15" y="62"/>
                      <a:pt x="7" y="46"/>
                    </a:cubicBezTo>
                    <a:cubicBezTo>
                      <a:pt x="0" y="32"/>
                      <a:pt x="4" y="18"/>
                      <a:pt x="18" y="10"/>
                    </a:cubicBezTo>
                    <a:cubicBezTo>
                      <a:pt x="33" y="0"/>
                      <a:pt x="48" y="4"/>
                      <a:pt x="57" y="19"/>
                    </a:cubicBezTo>
                    <a:cubicBezTo>
                      <a:pt x="67" y="35"/>
                      <a:pt x="60" y="49"/>
                      <a:pt x="46" y="5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4" name="Freeform 31">
                <a:extLst>
                  <a:ext uri="{FF2B5EF4-FFF2-40B4-BE49-F238E27FC236}">
                    <a16:creationId xmlns:a16="http://schemas.microsoft.com/office/drawing/2014/main" id="{D4E3DDBA-4A35-947B-98A1-2A8A46628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271838" y="4810126"/>
                <a:ext cx="252412" cy="242888"/>
              </a:xfrm>
              <a:custGeom>
                <a:avLst/>
                <a:gdLst>
                  <a:gd name="T0" fmla="*/ 48 w 67"/>
                  <a:gd name="T1" fmla="*/ 58 h 64"/>
                  <a:gd name="T2" fmla="*/ 8 w 67"/>
                  <a:gd name="T3" fmla="*/ 44 h 64"/>
                  <a:gd name="T4" fmla="*/ 24 w 67"/>
                  <a:gd name="T5" fmla="*/ 7 h 64"/>
                  <a:gd name="T6" fmla="*/ 59 w 67"/>
                  <a:gd name="T7" fmla="*/ 20 h 64"/>
                  <a:gd name="T8" fmla="*/ 48 w 67"/>
                  <a:gd name="T9" fmla="*/ 5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4">
                    <a:moveTo>
                      <a:pt x="48" y="58"/>
                    </a:moveTo>
                    <a:cubicBezTo>
                      <a:pt x="30" y="64"/>
                      <a:pt x="15" y="61"/>
                      <a:pt x="8" y="44"/>
                    </a:cubicBezTo>
                    <a:cubicBezTo>
                      <a:pt x="0" y="27"/>
                      <a:pt x="7" y="14"/>
                      <a:pt x="24" y="7"/>
                    </a:cubicBezTo>
                    <a:cubicBezTo>
                      <a:pt x="39" y="0"/>
                      <a:pt x="52" y="6"/>
                      <a:pt x="59" y="20"/>
                    </a:cubicBezTo>
                    <a:cubicBezTo>
                      <a:pt x="67" y="35"/>
                      <a:pt x="61" y="49"/>
                      <a:pt x="48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5" name="Freeform 32">
                <a:extLst>
                  <a:ext uri="{FF2B5EF4-FFF2-40B4-BE49-F238E27FC236}">
                    <a16:creationId xmlns:a16="http://schemas.microsoft.com/office/drawing/2014/main" id="{C67EC492-B083-76E9-888B-1D3DB49AB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932113" y="4973638"/>
                <a:ext cx="244475" cy="252413"/>
              </a:xfrm>
              <a:custGeom>
                <a:avLst/>
                <a:gdLst>
                  <a:gd name="T0" fmla="*/ 58 w 65"/>
                  <a:gd name="T1" fmla="*/ 19 h 67"/>
                  <a:gd name="T2" fmla="*/ 47 w 65"/>
                  <a:gd name="T3" fmla="*/ 58 h 67"/>
                  <a:gd name="T4" fmla="*/ 8 w 65"/>
                  <a:gd name="T5" fmla="*/ 47 h 67"/>
                  <a:gd name="T6" fmla="*/ 18 w 65"/>
                  <a:gd name="T7" fmla="*/ 10 h 67"/>
                  <a:gd name="T8" fmla="*/ 58 w 65"/>
                  <a:gd name="T9" fmla="*/ 1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7">
                    <a:moveTo>
                      <a:pt x="58" y="19"/>
                    </a:moveTo>
                    <a:cubicBezTo>
                      <a:pt x="65" y="35"/>
                      <a:pt x="63" y="50"/>
                      <a:pt x="47" y="58"/>
                    </a:cubicBezTo>
                    <a:cubicBezTo>
                      <a:pt x="31" y="67"/>
                      <a:pt x="17" y="62"/>
                      <a:pt x="8" y="47"/>
                    </a:cubicBezTo>
                    <a:cubicBezTo>
                      <a:pt x="0" y="32"/>
                      <a:pt x="5" y="19"/>
                      <a:pt x="18" y="10"/>
                    </a:cubicBezTo>
                    <a:cubicBezTo>
                      <a:pt x="33" y="0"/>
                      <a:pt x="47" y="4"/>
                      <a:pt x="58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6" name="Freeform 33">
                <a:extLst>
                  <a:ext uri="{FF2B5EF4-FFF2-40B4-BE49-F238E27FC236}">
                    <a16:creationId xmlns:a16="http://schemas.microsoft.com/office/drawing/2014/main" id="{4521725D-EF16-1A20-0733-D5FCAD8D8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70338" y="3946526"/>
                <a:ext cx="246062" cy="241300"/>
              </a:xfrm>
              <a:custGeom>
                <a:avLst/>
                <a:gdLst>
                  <a:gd name="T0" fmla="*/ 44 w 65"/>
                  <a:gd name="T1" fmla="*/ 59 h 64"/>
                  <a:gd name="T2" fmla="*/ 6 w 65"/>
                  <a:gd name="T3" fmla="*/ 43 h 64"/>
                  <a:gd name="T4" fmla="*/ 23 w 65"/>
                  <a:gd name="T5" fmla="*/ 6 h 64"/>
                  <a:gd name="T6" fmla="*/ 58 w 65"/>
                  <a:gd name="T7" fmla="*/ 20 h 64"/>
                  <a:gd name="T8" fmla="*/ 44 w 65"/>
                  <a:gd name="T9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4">
                    <a:moveTo>
                      <a:pt x="44" y="59"/>
                    </a:moveTo>
                    <a:cubicBezTo>
                      <a:pt x="27" y="64"/>
                      <a:pt x="13" y="60"/>
                      <a:pt x="6" y="43"/>
                    </a:cubicBezTo>
                    <a:cubicBezTo>
                      <a:pt x="0" y="26"/>
                      <a:pt x="6" y="12"/>
                      <a:pt x="23" y="6"/>
                    </a:cubicBezTo>
                    <a:cubicBezTo>
                      <a:pt x="38" y="0"/>
                      <a:pt x="51" y="6"/>
                      <a:pt x="58" y="20"/>
                    </a:cubicBezTo>
                    <a:cubicBezTo>
                      <a:pt x="65" y="37"/>
                      <a:pt x="60" y="50"/>
                      <a:pt x="44" y="5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099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Telephone Visits Can Initiate a Conversation About TD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23662C-7264-4338-81B2-64A2341EF0F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696682-412A-B078-E209-A2E2EB0123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b="0" cap="all" dirty="0"/>
              <a:t>helpful Practices for Tardive Dyskinesia Care via Telemedicine</a:t>
            </a:r>
            <a:endParaRPr lang="en-US" dirty="0"/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9B8F9B26-959B-14F2-D47A-5159A20DA93B}"/>
              </a:ext>
            </a:extLst>
          </p:cNvPr>
          <p:cNvSpPr txBox="1"/>
          <p:nvPr/>
        </p:nvSpPr>
        <p:spPr>
          <a:xfrm>
            <a:off x="977900" y="5904722"/>
            <a:ext cx="10239375" cy="63145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800" b="1" dirty="0">
                <a:solidFill>
                  <a:schemeClr val="accent1"/>
                </a:solidFill>
              </a:rPr>
              <a:t>1.</a:t>
            </a:r>
            <a:r>
              <a:rPr lang="en-US" sz="800" dirty="0"/>
              <a:t> Kopelovich SL, et al. </a:t>
            </a:r>
            <a:r>
              <a:rPr lang="en-US" sz="800" i="1" dirty="0"/>
              <a:t>Community Ment Health J</a:t>
            </a:r>
            <a:r>
              <a:rPr lang="en-US" sz="800" dirty="0"/>
              <a:t>. 2020:1-11. </a:t>
            </a:r>
            <a:r>
              <a:rPr lang="en-US" sz="800" b="1" dirty="0">
                <a:solidFill>
                  <a:schemeClr val="accent1"/>
                </a:solidFill>
              </a:rPr>
              <a:t>2. </a:t>
            </a:r>
            <a:r>
              <a:rPr lang="en-US" sz="800" dirty="0"/>
              <a:t>Psychiatry &amp; Behavioral Health Learning Network. Dr. Richard Jackson on assessing and monitoring TD through telepsychiatry. June 15, 2020. Accessed November 30, 2021. https://www.psychcongress.com/multimedia/dr-richard-jackson-assessing-and-monitoring-td-through-telepsychiatry </a:t>
            </a:r>
            <a:r>
              <a:rPr lang="en-US" sz="800" b="1" dirty="0">
                <a:solidFill>
                  <a:schemeClr val="accent1"/>
                </a:solidFill>
              </a:rPr>
              <a:t>3.</a:t>
            </a:r>
            <a:r>
              <a:rPr lang="en-US" sz="800" dirty="0"/>
              <a:t> International Parkinson and Movement Disorder Society. Telemedicine in your movement disorders practice: a step-by-step guide. April 2020. Accessed November 30, 2021. https://www.movementdisorders.org/MDS/About/Committees--Other-Groups/Telemedicine-in-Your-Movement-Disorders-Practice-A-Step-by-Step-Guide.htm </a:t>
            </a:r>
            <a:r>
              <a:rPr lang="en-US" sz="800" b="1" dirty="0">
                <a:solidFill>
                  <a:schemeClr val="accent1"/>
                </a:solidFill>
              </a:rPr>
              <a:t>4.</a:t>
            </a:r>
            <a:r>
              <a:rPr lang="en-US" sz="800" dirty="0"/>
              <a:t> Neurology Advisor. Treating movement disorders with telemedicine: getting started. June 12, 2017. Accessed November 30, 2021. https://www.neurologyadvisor.com/conference-highlights/mds-2017/treating-movement-disorders-with-telemedicine-getting-started </a:t>
            </a:r>
            <a:r>
              <a:rPr lang="en-US" sz="800" b="1" dirty="0">
                <a:solidFill>
                  <a:schemeClr val="accent1"/>
                </a:solidFill>
              </a:rPr>
              <a:t>5.</a:t>
            </a:r>
            <a:r>
              <a:rPr lang="en-US" sz="800" dirty="0"/>
              <a:t> Caroff SN. </a:t>
            </a:r>
            <a:r>
              <a:rPr lang="en-US" sz="800" i="1" dirty="0"/>
              <a:t>Neuropsychiatr Dis Treat</a:t>
            </a:r>
            <a:r>
              <a:rPr lang="en-US" sz="800" dirty="0"/>
              <a:t>. 2019;15:785-794.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A88332D8-63B7-7F14-4A6C-C49237F616FD}"/>
              </a:ext>
            </a:extLst>
          </p:cNvPr>
          <p:cNvSpPr txBox="1"/>
          <p:nvPr/>
        </p:nvSpPr>
        <p:spPr>
          <a:xfrm>
            <a:off x="3416678" y="4108410"/>
            <a:ext cx="23413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lvl="1" algn="ctr"/>
            <a:r>
              <a:rPr lang="en-US" sz="1600" b="1" dirty="0">
                <a:solidFill>
                  <a:schemeClr val="accent1"/>
                </a:solidFill>
              </a:rPr>
              <a:t>Discuss difficulties </a:t>
            </a:r>
            <a:br>
              <a:rPr lang="en-US" sz="1600" dirty="0">
                <a:solidFill>
                  <a:srgbClr val="9D6B1B"/>
                </a:solidFill>
              </a:rPr>
            </a:br>
            <a:r>
              <a:rPr lang="en-US" sz="1600" dirty="0"/>
              <a:t>patients may be experiencing related to abnormal movements</a:t>
            </a:r>
            <a:r>
              <a:rPr lang="en-US" sz="1600" baseline="30000" dirty="0"/>
              <a:t>2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02B01F77-701C-1564-2FA3-1203AD51AE16}"/>
              </a:ext>
            </a:extLst>
          </p:cNvPr>
          <p:cNvSpPr txBox="1"/>
          <p:nvPr/>
        </p:nvSpPr>
        <p:spPr>
          <a:xfrm>
            <a:off x="9151899" y="4108410"/>
            <a:ext cx="2382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lvl="1" algn="ctr"/>
            <a:r>
              <a:rPr lang="en-US" sz="1600" b="1" dirty="0">
                <a:solidFill>
                  <a:schemeClr val="accent1"/>
                </a:solidFill>
              </a:rPr>
              <a:t>Assess</a:t>
            </a:r>
            <a:r>
              <a:rPr lang="en-US" sz="1600" dirty="0"/>
              <a:t> the </a:t>
            </a:r>
            <a:br>
              <a:rPr lang="en-US" sz="1600" dirty="0"/>
            </a:br>
            <a:r>
              <a:rPr lang="en-US" sz="1600" dirty="0"/>
              <a:t>psychological, physical, and social </a:t>
            </a:r>
            <a:r>
              <a:rPr lang="en-US" sz="1600" b="1" dirty="0">
                <a:solidFill>
                  <a:schemeClr val="accent1"/>
                </a:solidFill>
              </a:rPr>
              <a:t>burden</a:t>
            </a:r>
            <a:r>
              <a:rPr lang="en-US" sz="1600" dirty="0"/>
              <a:t> in patients with TD</a:t>
            </a:r>
            <a:r>
              <a:rPr lang="en-US" sz="1600" baseline="30000" dirty="0"/>
              <a:t>5</a:t>
            </a:r>
          </a:p>
        </p:txBody>
      </p:sp>
      <p:sp>
        <p:nvSpPr>
          <p:cNvPr id="297" name="Isosceles Triangle 296">
            <a:extLst>
              <a:ext uri="{FF2B5EF4-FFF2-40B4-BE49-F238E27FC236}">
                <a16:creationId xmlns:a16="http://schemas.microsoft.com/office/drawing/2014/main" id="{74535579-E547-047B-9595-9D7581097C02}"/>
              </a:ext>
            </a:extLst>
          </p:cNvPr>
          <p:cNvSpPr/>
          <p:nvPr/>
        </p:nvSpPr>
        <p:spPr>
          <a:xfrm rot="5400000">
            <a:off x="2997074" y="4521126"/>
            <a:ext cx="530352" cy="227107"/>
          </a:xfrm>
          <a:prstGeom prst="triangle">
            <a:avLst/>
          </a:prstGeom>
          <a:solidFill>
            <a:schemeClr val="accent4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8" name="Isosceles Triangle 297">
            <a:extLst>
              <a:ext uri="{FF2B5EF4-FFF2-40B4-BE49-F238E27FC236}">
                <a16:creationId xmlns:a16="http://schemas.microsoft.com/office/drawing/2014/main" id="{C22C0E5A-8317-BE67-ED77-9E80DAE24BCB}"/>
              </a:ext>
            </a:extLst>
          </p:cNvPr>
          <p:cNvSpPr/>
          <p:nvPr/>
        </p:nvSpPr>
        <p:spPr>
          <a:xfrm rot="5400000">
            <a:off x="5757267" y="4521126"/>
            <a:ext cx="530352" cy="227107"/>
          </a:xfrm>
          <a:prstGeom prst="triangle">
            <a:avLst/>
          </a:prstGeom>
          <a:solidFill>
            <a:schemeClr val="accent4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9" name="Isosceles Triangle 298">
            <a:extLst>
              <a:ext uri="{FF2B5EF4-FFF2-40B4-BE49-F238E27FC236}">
                <a16:creationId xmlns:a16="http://schemas.microsoft.com/office/drawing/2014/main" id="{5DAA59B7-6732-58A1-40F9-2FAC64EBFB60}"/>
              </a:ext>
            </a:extLst>
          </p:cNvPr>
          <p:cNvSpPr/>
          <p:nvPr/>
        </p:nvSpPr>
        <p:spPr>
          <a:xfrm rot="5400000">
            <a:off x="8786286" y="4521126"/>
            <a:ext cx="530352" cy="227107"/>
          </a:xfrm>
          <a:prstGeom prst="triangle">
            <a:avLst/>
          </a:prstGeom>
          <a:solidFill>
            <a:schemeClr val="accent4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5D708944-42A7-C82E-E434-A77DFA9E8795}"/>
              </a:ext>
            </a:extLst>
          </p:cNvPr>
          <p:cNvSpPr txBox="1"/>
          <p:nvPr/>
        </p:nvSpPr>
        <p:spPr>
          <a:xfrm>
            <a:off x="6337310" y="4108410"/>
            <a:ext cx="2399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lvl="1" algn="ctr"/>
            <a:r>
              <a:rPr lang="en-US" sz="1600" dirty="0"/>
              <a:t>Ask patients to </a:t>
            </a:r>
            <a:br>
              <a:rPr lang="en-US" sz="1600" dirty="0"/>
            </a:br>
            <a:r>
              <a:rPr lang="en-US" sz="1600" b="1" dirty="0">
                <a:solidFill>
                  <a:schemeClr val="tx2"/>
                </a:solidFill>
              </a:rPr>
              <a:t>provide videos </a:t>
            </a:r>
            <a:r>
              <a:rPr lang="en-US" sz="1600" dirty="0"/>
              <a:t>of </a:t>
            </a:r>
            <a:br>
              <a:rPr lang="en-US" sz="1600" dirty="0"/>
            </a:br>
            <a:r>
              <a:rPr lang="en-US" sz="1600" dirty="0"/>
              <a:t>abnormal movements</a:t>
            </a:r>
            <a:r>
              <a:rPr lang="en-US" sz="1600" baseline="30000" dirty="0"/>
              <a:t>3,4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BDA4C3E6-7E8F-52CF-693E-D2DA3F7D0808}"/>
              </a:ext>
            </a:extLst>
          </p:cNvPr>
          <p:cNvSpPr txBox="1"/>
          <p:nvPr/>
        </p:nvSpPr>
        <p:spPr>
          <a:xfrm>
            <a:off x="768410" y="4108410"/>
            <a:ext cx="22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lvl="1" algn="ctr"/>
            <a:r>
              <a:rPr lang="en-US" sz="1600" dirty="0"/>
              <a:t>Telephone encounters are limited to </a:t>
            </a:r>
            <a:r>
              <a:rPr lang="en-US" sz="1600" b="1" dirty="0">
                <a:solidFill>
                  <a:schemeClr val="accent1"/>
                </a:solidFill>
              </a:rPr>
              <a:t>self-report</a:t>
            </a:r>
            <a:r>
              <a:rPr lang="en-US" sz="1600" baseline="30000" dirty="0"/>
              <a:t>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8A7EC4-86D4-B7FF-71F7-FAE864DFD6BD}"/>
              </a:ext>
            </a:extLst>
          </p:cNvPr>
          <p:cNvGrpSpPr/>
          <p:nvPr/>
        </p:nvGrpSpPr>
        <p:grpSpPr>
          <a:xfrm>
            <a:off x="982039" y="2127557"/>
            <a:ext cx="1773864" cy="1778436"/>
            <a:chOff x="982039" y="2127557"/>
            <a:chExt cx="1773864" cy="1778436"/>
          </a:xfrm>
        </p:grpSpPr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4C6EBB26-F9D4-6241-425D-39E2D262FF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82039" y="2127557"/>
              <a:ext cx="1773864" cy="1778436"/>
              <a:chOff x="-4083050" y="1579563"/>
              <a:chExt cx="3694112" cy="3703638"/>
            </a:xfrm>
            <a:solidFill>
              <a:schemeClr val="accent5"/>
            </a:solidFill>
          </p:grpSpPr>
          <p:sp>
            <p:nvSpPr>
              <p:cNvPr id="318" name="Freeform 5">
                <a:extLst>
                  <a:ext uri="{FF2B5EF4-FFF2-40B4-BE49-F238E27FC236}">
                    <a16:creationId xmlns:a16="http://schemas.microsoft.com/office/drawing/2014/main" id="{B671B22B-8DC7-296B-A62E-D5FDC801E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15950" y="3598863"/>
                <a:ext cx="219075" cy="222250"/>
              </a:xfrm>
              <a:custGeom>
                <a:avLst/>
                <a:gdLst>
                  <a:gd name="T0" fmla="*/ 58 w 58"/>
                  <a:gd name="T1" fmla="*/ 28 h 59"/>
                  <a:gd name="T2" fmla="*/ 29 w 58"/>
                  <a:gd name="T3" fmla="*/ 58 h 59"/>
                  <a:gd name="T4" fmla="*/ 1 w 58"/>
                  <a:gd name="T5" fmla="*/ 29 h 59"/>
                  <a:gd name="T6" fmla="*/ 26 w 58"/>
                  <a:gd name="T7" fmla="*/ 1 h 59"/>
                  <a:gd name="T8" fmla="*/ 58 w 58"/>
                  <a:gd name="T9" fmla="*/ 2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28"/>
                    </a:moveTo>
                    <a:cubicBezTo>
                      <a:pt x="56" y="45"/>
                      <a:pt x="48" y="57"/>
                      <a:pt x="29" y="58"/>
                    </a:cubicBezTo>
                    <a:cubicBezTo>
                      <a:pt x="11" y="59"/>
                      <a:pt x="1" y="47"/>
                      <a:pt x="1" y="29"/>
                    </a:cubicBezTo>
                    <a:cubicBezTo>
                      <a:pt x="0" y="14"/>
                      <a:pt x="9" y="3"/>
                      <a:pt x="26" y="1"/>
                    </a:cubicBezTo>
                    <a:cubicBezTo>
                      <a:pt x="44" y="0"/>
                      <a:pt x="54" y="10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9" name="Freeform 6">
                <a:extLst>
                  <a:ext uri="{FF2B5EF4-FFF2-40B4-BE49-F238E27FC236}">
                    <a16:creationId xmlns:a16="http://schemas.microsoft.com/office/drawing/2014/main" id="{8C12F457-EDEB-9594-EF49-8277C19BC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5163" y="2847976"/>
                <a:ext cx="223837" cy="219075"/>
              </a:xfrm>
              <a:custGeom>
                <a:avLst/>
                <a:gdLst>
                  <a:gd name="T0" fmla="*/ 29 w 59"/>
                  <a:gd name="T1" fmla="*/ 0 h 58"/>
                  <a:gd name="T2" fmla="*/ 58 w 59"/>
                  <a:gd name="T3" fmla="*/ 29 h 58"/>
                  <a:gd name="T4" fmla="*/ 28 w 59"/>
                  <a:gd name="T5" fmla="*/ 57 h 58"/>
                  <a:gd name="T6" fmla="*/ 2 w 59"/>
                  <a:gd name="T7" fmla="*/ 31 h 58"/>
                  <a:gd name="T8" fmla="*/ 29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9" y="0"/>
                    </a:moveTo>
                    <a:cubicBezTo>
                      <a:pt x="46" y="2"/>
                      <a:pt x="59" y="11"/>
                      <a:pt x="58" y="29"/>
                    </a:cubicBezTo>
                    <a:cubicBezTo>
                      <a:pt x="57" y="47"/>
                      <a:pt x="47" y="58"/>
                      <a:pt x="28" y="57"/>
                    </a:cubicBezTo>
                    <a:cubicBezTo>
                      <a:pt x="12" y="57"/>
                      <a:pt x="3" y="46"/>
                      <a:pt x="2" y="31"/>
                    </a:cubicBezTo>
                    <a:cubicBezTo>
                      <a:pt x="0" y="12"/>
                      <a:pt x="12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0" name="Freeform 7">
                <a:extLst>
                  <a:ext uri="{FF2B5EF4-FFF2-40B4-BE49-F238E27FC236}">
                    <a16:creationId xmlns:a16="http://schemas.microsoft.com/office/drawing/2014/main" id="{037C67E5-3311-538C-FEBE-C83ED4E438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47888" y="5056188"/>
                <a:ext cx="222250" cy="219075"/>
              </a:xfrm>
              <a:custGeom>
                <a:avLst/>
                <a:gdLst>
                  <a:gd name="T0" fmla="*/ 30 w 59"/>
                  <a:gd name="T1" fmla="*/ 58 h 58"/>
                  <a:gd name="T2" fmla="*/ 0 w 59"/>
                  <a:gd name="T3" fmla="*/ 28 h 58"/>
                  <a:gd name="T4" fmla="*/ 27 w 59"/>
                  <a:gd name="T5" fmla="*/ 1 h 58"/>
                  <a:gd name="T6" fmla="*/ 58 w 59"/>
                  <a:gd name="T7" fmla="*/ 28 h 58"/>
                  <a:gd name="T8" fmla="*/ 30 w 59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30" y="58"/>
                    </a:moveTo>
                    <a:cubicBezTo>
                      <a:pt x="11" y="56"/>
                      <a:pt x="0" y="46"/>
                      <a:pt x="0" y="28"/>
                    </a:cubicBezTo>
                    <a:cubicBezTo>
                      <a:pt x="1" y="13"/>
                      <a:pt x="10" y="2"/>
                      <a:pt x="27" y="1"/>
                    </a:cubicBezTo>
                    <a:cubicBezTo>
                      <a:pt x="45" y="0"/>
                      <a:pt x="57" y="9"/>
                      <a:pt x="58" y="28"/>
                    </a:cubicBezTo>
                    <a:cubicBezTo>
                      <a:pt x="59" y="46"/>
                      <a:pt x="47" y="55"/>
                      <a:pt x="30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1" name="Freeform 8">
                <a:extLst>
                  <a:ext uri="{FF2B5EF4-FFF2-40B4-BE49-F238E27FC236}">
                    <a16:creationId xmlns:a16="http://schemas.microsoft.com/office/drawing/2014/main" id="{1F36959A-2209-F15F-F48F-DA91B6BF0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11313" y="1733551"/>
                <a:ext cx="219075" cy="223838"/>
              </a:xfrm>
              <a:custGeom>
                <a:avLst/>
                <a:gdLst>
                  <a:gd name="T0" fmla="*/ 58 w 58"/>
                  <a:gd name="T1" fmla="*/ 31 h 59"/>
                  <a:gd name="T2" fmla="*/ 26 w 58"/>
                  <a:gd name="T3" fmla="*/ 58 h 59"/>
                  <a:gd name="T4" fmla="*/ 0 w 58"/>
                  <a:gd name="T5" fmla="*/ 30 h 59"/>
                  <a:gd name="T6" fmla="*/ 29 w 58"/>
                  <a:gd name="T7" fmla="*/ 1 h 59"/>
                  <a:gd name="T8" fmla="*/ 58 w 58"/>
                  <a:gd name="T9" fmla="*/ 3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1"/>
                    </a:moveTo>
                    <a:cubicBezTo>
                      <a:pt x="55" y="49"/>
                      <a:pt x="43" y="59"/>
                      <a:pt x="26" y="58"/>
                    </a:cubicBezTo>
                    <a:cubicBezTo>
                      <a:pt x="11" y="56"/>
                      <a:pt x="0" y="46"/>
                      <a:pt x="0" y="30"/>
                    </a:cubicBezTo>
                    <a:cubicBezTo>
                      <a:pt x="1" y="12"/>
                      <a:pt x="11" y="0"/>
                      <a:pt x="29" y="1"/>
                    </a:cubicBezTo>
                    <a:cubicBezTo>
                      <a:pt x="47" y="1"/>
                      <a:pt x="56" y="13"/>
                      <a:pt x="58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2" name="Freeform 9">
                <a:extLst>
                  <a:ext uri="{FF2B5EF4-FFF2-40B4-BE49-F238E27FC236}">
                    <a16:creationId xmlns:a16="http://schemas.microsoft.com/office/drawing/2014/main" id="{7C4BBD5C-B249-E963-982C-60E664AF4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71888" y="2193926"/>
                <a:ext cx="219075" cy="219075"/>
              </a:xfrm>
              <a:custGeom>
                <a:avLst/>
                <a:gdLst>
                  <a:gd name="T0" fmla="*/ 58 w 58"/>
                  <a:gd name="T1" fmla="*/ 28 h 58"/>
                  <a:gd name="T2" fmla="*/ 27 w 58"/>
                  <a:gd name="T3" fmla="*/ 57 h 58"/>
                  <a:gd name="T4" fmla="*/ 0 w 58"/>
                  <a:gd name="T5" fmla="*/ 30 h 58"/>
                  <a:gd name="T6" fmla="*/ 28 w 58"/>
                  <a:gd name="T7" fmla="*/ 0 h 58"/>
                  <a:gd name="T8" fmla="*/ 58 w 58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cubicBezTo>
                      <a:pt x="55" y="47"/>
                      <a:pt x="45" y="58"/>
                      <a:pt x="27" y="57"/>
                    </a:cubicBezTo>
                    <a:cubicBezTo>
                      <a:pt x="11" y="56"/>
                      <a:pt x="1" y="46"/>
                      <a:pt x="0" y="30"/>
                    </a:cubicBezTo>
                    <a:cubicBezTo>
                      <a:pt x="0" y="13"/>
                      <a:pt x="11" y="1"/>
                      <a:pt x="28" y="0"/>
                    </a:cubicBezTo>
                    <a:cubicBezTo>
                      <a:pt x="46" y="0"/>
                      <a:pt x="55" y="13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3" name="Freeform 10">
                <a:extLst>
                  <a:ext uri="{FF2B5EF4-FFF2-40B4-BE49-F238E27FC236}">
                    <a16:creationId xmlns:a16="http://schemas.microsoft.com/office/drawing/2014/main" id="{DD1AB7A7-ABF3-1F1C-B951-C7F12F1BD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81175" y="4968876"/>
                <a:ext cx="219075" cy="223838"/>
              </a:xfrm>
              <a:custGeom>
                <a:avLst/>
                <a:gdLst>
                  <a:gd name="T0" fmla="*/ 58 w 58"/>
                  <a:gd name="T1" fmla="*/ 30 h 59"/>
                  <a:gd name="T2" fmla="*/ 29 w 58"/>
                  <a:gd name="T3" fmla="*/ 59 h 59"/>
                  <a:gd name="T4" fmla="*/ 2 w 58"/>
                  <a:gd name="T5" fmla="*/ 33 h 59"/>
                  <a:gd name="T6" fmla="*/ 28 w 58"/>
                  <a:gd name="T7" fmla="*/ 2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7" y="48"/>
                      <a:pt x="47" y="59"/>
                      <a:pt x="29" y="59"/>
                    </a:cubicBezTo>
                    <a:cubicBezTo>
                      <a:pt x="14" y="59"/>
                      <a:pt x="3" y="49"/>
                      <a:pt x="2" y="33"/>
                    </a:cubicBezTo>
                    <a:cubicBezTo>
                      <a:pt x="0" y="15"/>
                      <a:pt x="10" y="3"/>
                      <a:pt x="28" y="2"/>
                    </a:cubicBezTo>
                    <a:cubicBezTo>
                      <a:pt x="47" y="0"/>
                      <a:pt x="56" y="12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4" name="Freeform 11">
                <a:extLst>
                  <a:ext uri="{FF2B5EF4-FFF2-40B4-BE49-F238E27FC236}">
                    <a16:creationId xmlns:a16="http://schemas.microsoft.com/office/drawing/2014/main" id="{D68ECAA2-14D8-C300-4BDE-B1221FCED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76575" y="1741488"/>
                <a:ext cx="219075" cy="222250"/>
              </a:xfrm>
              <a:custGeom>
                <a:avLst/>
                <a:gdLst>
                  <a:gd name="T0" fmla="*/ 30 w 58"/>
                  <a:gd name="T1" fmla="*/ 0 h 59"/>
                  <a:gd name="T2" fmla="*/ 57 w 58"/>
                  <a:gd name="T3" fmla="*/ 31 h 59"/>
                  <a:gd name="T4" fmla="*/ 26 w 58"/>
                  <a:gd name="T5" fmla="*/ 57 h 59"/>
                  <a:gd name="T6" fmla="*/ 1 w 58"/>
                  <a:gd name="T7" fmla="*/ 29 h 59"/>
                  <a:gd name="T8" fmla="*/ 30 w 58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30" y="0"/>
                    </a:moveTo>
                    <a:cubicBezTo>
                      <a:pt x="47" y="2"/>
                      <a:pt x="58" y="13"/>
                      <a:pt x="57" y="31"/>
                    </a:cubicBezTo>
                    <a:cubicBezTo>
                      <a:pt x="55" y="48"/>
                      <a:pt x="44" y="59"/>
                      <a:pt x="26" y="57"/>
                    </a:cubicBezTo>
                    <a:cubicBezTo>
                      <a:pt x="10" y="55"/>
                      <a:pt x="0" y="45"/>
                      <a:pt x="1" y="29"/>
                    </a:cubicBezTo>
                    <a:cubicBezTo>
                      <a:pt x="1" y="10"/>
                      <a:pt x="12" y="1"/>
                      <a:pt x="3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5" name="Freeform 12">
                <a:extLst>
                  <a:ext uri="{FF2B5EF4-FFF2-40B4-BE49-F238E27FC236}">
                    <a16:creationId xmlns:a16="http://schemas.microsoft.com/office/drawing/2014/main" id="{75BFA886-49DA-487D-B32C-00A65D334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70088" y="1617663"/>
                <a:ext cx="214312" cy="217488"/>
              </a:xfrm>
              <a:custGeom>
                <a:avLst/>
                <a:gdLst>
                  <a:gd name="T0" fmla="*/ 57 w 57"/>
                  <a:gd name="T1" fmla="*/ 30 h 58"/>
                  <a:gd name="T2" fmla="*/ 26 w 57"/>
                  <a:gd name="T3" fmla="*/ 57 h 58"/>
                  <a:gd name="T4" fmla="*/ 0 w 57"/>
                  <a:gd name="T5" fmla="*/ 29 h 58"/>
                  <a:gd name="T6" fmla="*/ 29 w 57"/>
                  <a:gd name="T7" fmla="*/ 0 h 58"/>
                  <a:gd name="T8" fmla="*/ 57 w 57"/>
                  <a:gd name="T9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57" y="30"/>
                    </a:moveTo>
                    <a:cubicBezTo>
                      <a:pt x="55" y="49"/>
                      <a:pt x="44" y="58"/>
                      <a:pt x="26" y="57"/>
                    </a:cubicBezTo>
                    <a:cubicBezTo>
                      <a:pt x="10" y="55"/>
                      <a:pt x="0" y="45"/>
                      <a:pt x="0" y="29"/>
                    </a:cubicBezTo>
                    <a:cubicBezTo>
                      <a:pt x="0" y="11"/>
                      <a:pt x="12" y="0"/>
                      <a:pt x="29" y="0"/>
                    </a:cubicBezTo>
                    <a:cubicBezTo>
                      <a:pt x="47" y="0"/>
                      <a:pt x="56" y="12"/>
                      <a:pt x="57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6" name="Freeform 13">
                <a:extLst>
                  <a:ext uri="{FF2B5EF4-FFF2-40B4-BE49-F238E27FC236}">
                    <a16:creationId xmlns:a16="http://schemas.microsoft.com/office/drawing/2014/main" id="{8DD7A778-4106-1BE5-6F8C-7969124F2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47913" y="1579563"/>
                <a:ext cx="219075" cy="214313"/>
              </a:xfrm>
              <a:custGeom>
                <a:avLst/>
                <a:gdLst>
                  <a:gd name="T0" fmla="*/ 28 w 58"/>
                  <a:gd name="T1" fmla="*/ 57 h 57"/>
                  <a:gd name="T2" fmla="*/ 1 w 58"/>
                  <a:gd name="T3" fmla="*/ 27 h 57"/>
                  <a:gd name="T4" fmla="*/ 28 w 58"/>
                  <a:gd name="T5" fmla="*/ 0 h 57"/>
                  <a:gd name="T6" fmla="*/ 58 w 58"/>
                  <a:gd name="T7" fmla="*/ 28 h 57"/>
                  <a:gd name="T8" fmla="*/ 28 w 58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28" y="57"/>
                    </a:moveTo>
                    <a:cubicBezTo>
                      <a:pt x="10" y="55"/>
                      <a:pt x="0" y="44"/>
                      <a:pt x="1" y="27"/>
                    </a:cubicBezTo>
                    <a:cubicBezTo>
                      <a:pt x="1" y="10"/>
                      <a:pt x="12" y="1"/>
                      <a:pt x="28" y="0"/>
                    </a:cubicBezTo>
                    <a:cubicBezTo>
                      <a:pt x="45" y="0"/>
                      <a:pt x="58" y="10"/>
                      <a:pt x="58" y="28"/>
                    </a:cubicBezTo>
                    <a:cubicBezTo>
                      <a:pt x="57" y="46"/>
                      <a:pt x="46" y="56"/>
                      <a:pt x="28" y="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7" name="Freeform 14">
                <a:extLst>
                  <a:ext uri="{FF2B5EF4-FFF2-40B4-BE49-F238E27FC236}">
                    <a16:creationId xmlns:a16="http://schemas.microsoft.com/office/drawing/2014/main" id="{8C0145C5-F291-A222-9560-4F122D96E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00425" y="1930401"/>
                <a:ext cx="219075" cy="222250"/>
              </a:xfrm>
              <a:custGeom>
                <a:avLst/>
                <a:gdLst>
                  <a:gd name="T0" fmla="*/ 58 w 58"/>
                  <a:gd name="T1" fmla="*/ 30 h 59"/>
                  <a:gd name="T2" fmla="*/ 29 w 58"/>
                  <a:gd name="T3" fmla="*/ 58 h 59"/>
                  <a:gd name="T4" fmla="*/ 1 w 58"/>
                  <a:gd name="T5" fmla="*/ 33 h 59"/>
                  <a:gd name="T6" fmla="*/ 27 w 58"/>
                  <a:gd name="T7" fmla="*/ 2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6" y="48"/>
                      <a:pt x="47" y="58"/>
                      <a:pt x="29" y="58"/>
                    </a:cubicBezTo>
                    <a:cubicBezTo>
                      <a:pt x="12" y="59"/>
                      <a:pt x="2" y="49"/>
                      <a:pt x="1" y="33"/>
                    </a:cubicBezTo>
                    <a:cubicBezTo>
                      <a:pt x="0" y="15"/>
                      <a:pt x="9" y="3"/>
                      <a:pt x="27" y="2"/>
                    </a:cubicBezTo>
                    <a:cubicBezTo>
                      <a:pt x="45" y="0"/>
                      <a:pt x="55" y="12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8" name="Freeform 15">
                <a:extLst>
                  <a:ext uri="{FF2B5EF4-FFF2-40B4-BE49-F238E27FC236}">
                    <a16:creationId xmlns:a16="http://schemas.microsoft.com/office/drawing/2014/main" id="{FC3211C7-0E4B-2A39-B0A0-4232A4EF1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438275" y="4814888"/>
                <a:ext cx="222250" cy="219075"/>
              </a:xfrm>
              <a:custGeom>
                <a:avLst/>
                <a:gdLst>
                  <a:gd name="T0" fmla="*/ 59 w 59"/>
                  <a:gd name="T1" fmla="*/ 27 h 58"/>
                  <a:gd name="T2" fmla="*/ 28 w 59"/>
                  <a:gd name="T3" fmla="*/ 57 h 58"/>
                  <a:gd name="T4" fmla="*/ 1 w 59"/>
                  <a:gd name="T5" fmla="*/ 27 h 58"/>
                  <a:gd name="T6" fmla="*/ 29 w 59"/>
                  <a:gd name="T7" fmla="*/ 1 h 58"/>
                  <a:gd name="T8" fmla="*/ 59 w 59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59" y="27"/>
                    </a:moveTo>
                    <a:cubicBezTo>
                      <a:pt x="55" y="47"/>
                      <a:pt x="46" y="58"/>
                      <a:pt x="28" y="57"/>
                    </a:cubicBezTo>
                    <a:cubicBezTo>
                      <a:pt x="9" y="57"/>
                      <a:pt x="0" y="45"/>
                      <a:pt x="1" y="27"/>
                    </a:cubicBezTo>
                    <a:cubicBezTo>
                      <a:pt x="2" y="10"/>
                      <a:pt x="14" y="1"/>
                      <a:pt x="29" y="1"/>
                    </a:cubicBezTo>
                    <a:cubicBezTo>
                      <a:pt x="46" y="0"/>
                      <a:pt x="56" y="12"/>
                      <a:pt x="59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9" name="Freeform 16">
                <a:extLst>
                  <a:ext uri="{FF2B5EF4-FFF2-40B4-BE49-F238E27FC236}">
                    <a16:creationId xmlns:a16="http://schemas.microsoft.com/office/drawing/2014/main" id="{B2544627-2D51-1D52-C1C3-3688B361F1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887788" y="2508251"/>
                <a:ext cx="223837" cy="222250"/>
              </a:xfrm>
              <a:custGeom>
                <a:avLst/>
                <a:gdLst>
                  <a:gd name="T0" fmla="*/ 59 w 59"/>
                  <a:gd name="T1" fmla="*/ 30 h 59"/>
                  <a:gd name="T2" fmla="*/ 27 w 59"/>
                  <a:gd name="T3" fmla="*/ 57 h 59"/>
                  <a:gd name="T4" fmla="*/ 2 w 59"/>
                  <a:gd name="T5" fmla="*/ 25 h 59"/>
                  <a:gd name="T6" fmla="*/ 31 w 59"/>
                  <a:gd name="T7" fmla="*/ 1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5" y="48"/>
                      <a:pt x="45" y="59"/>
                      <a:pt x="27" y="57"/>
                    </a:cubicBezTo>
                    <a:cubicBezTo>
                      <a:pt x="9" y="56"/>
                      <a:pt x="0" y="43"/>
                      <a:pt x="2" y="25"/>
                    </a:cubicBezTo>
                    <a:cubicBezTo>
                      <a:pt x="4" y="10"/>
                      <a:pt x="15" y="0"/>
                      <a:pt x="31" y="1"/>
                    </a:cubicBezTo>
                    <a:cubicBezTo>
                      <a:pt x="49" y="2"/>
                      <a:pt x="58" y="13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0" name="Freeform 17">
                <a:extLst>
                  <a:ext uri="{FF2B5EF4-FFF2-40B4-BE49-F238E27FC236}">
                    <a16:creationId xmlns:a16="http://schemas.microsoft.com/office/drawing/2014/main" id="{E9A81E42-1BCC-516B-0D6A-D5BF32727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39825" y="4587876"/>
                <a:ext cx="222250" cy="219075"/>
              </a:xfrm>
              <a:custGeom>
                <a:avLst/>
                <a:gdLst>
                  <a:gd name="T0" fmla="*/ 27 w 59"/>
                  <a:gd name="T1" fmla="*/ 0 h 58"/>
                  <a:gd name="T2" fmla="*/ 58 w 59"/>
                  <a:gd name="T3" fmla="*/ 27 h 58"/>
                  <a:gd name="T4" fmla="*/ 30 w 59"/>
                  <a:gd name="T5" fmla="*/ 57 h 58"/>
                  <a:gd name="T6" fmla="*/ 2 w 59"/>
                  <a:gd name="T7" fmla="*/ 32 h 58"/>
                  <a:gd name="T8" fmla="*/ 27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7" y="0"/>
                    </a:moveTo>
                    <a:cubicBezTo>
                      <a:pt x="45" y="1"/>
                      <a:pt x="57" y="9"/>
                      <a:pt x="58" y="27"/>
                    </a:cubicBezTo>
                    <a:cubicBezTo>
                      <a:pt x="59" y="45"/>
                      <a:pt x="48" y="56"/>
                      <a:pt x="30" y="57"/>
                    </a:cubicBezTo>
                    <a:cubicBezTo>
                      <a:pt x="13" y="58"/>
                      <a:pt x="4" y="47"/>
                      <a:pt x="2" y="32"/>
                    </a:cubicBezTo>
                    <a:cubicBezTo>
                      <a:pt x="0" y="14"/>
                      <a:pt x="9" y="3"/>
                      <a:pt x="2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1" name="Freeform 18">
                <a:extLst>
                  <a:ext uri="{FF2B5EF4-FFF2-40B4-BE49-F238E27FC236}">
                    <a16:creationId xmlns:a16="http://schemas.microsoft.com/office/drawing/2014/main" id="{6DD6F082-9AAB-91AD-50D7-1BA8629C2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95350" y="4297363"/>
                <a:ext cx="219075" cy="222250"/>
              </a:xfrm>
              <a:custGeom>
                <a:avLst/>
                <a:gdLst>
                  <a:gd name="T0" fmla="*/ 58 w 58"/>
                  <a:gd name="T1" fmla="*/ 30 h 59"/>
                  <a:gd name="T2" fmla="*/ 27 w 58"/>
                  <a:gd name="T3" fmla="*/ 58 h 59"/>
                  <a:gd name="T4" fmla="*/ 2 w 58"/>
                  <a:gd name="T5" fmla="*/ 26 h 59"/>
                  <a:gd name="T6" fmla="*/ 29 w 58"/>
                  <a:gd name="T7" fmla="*/ 1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5" y="47"/>
                      <a:pt x="45" y="59"/>
                      <a:pt x="27" y="58"/>
                    </a:cubicBezTo>
                    <a:cubicBezTo>
                      <a:pt x="9" y="56"/>
                      <a:pt x="0" y="43"/>
                      <a:pt x="2" y="26"/>
                    </a:cubicBezTo>
                    <a:cubicBezTo>
                      <a:pt x="3" y="10"/>
                      <a:pt x="13" y="0"/>
                      <a:pt x="29" y="1"/>
                    </a:cubicBezTo>
                    <a:cubicBezTo>
                      <a:pt x="48" y="2"/>
                      <a:pt x="57" y="13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2" name="Freeform 19">
                <a:extLst>
                  <a:ext uri="{FF2B5EF4-FFF2-40B4-BE49-F238E27FC236}">
                    <a16:creationId xmlns:a16="http://schemas.microsoft.com/office/drawing/2014/main" id="{D01985DE-B000-350B-6A5B-1EFE92330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0725" y="3960813"/>
                <a:ext cx="222250" cy="223838"/>
              </a:xfrm>
              <a:custGeom>
                <a:avLst/>
                <a:gdLst>
                  <a:gd name="T0" fmla="*/ 59 w 59"/>
                  <a:gd name="T1" fmla="*/ 30 h 59"/>
                  <a:gd name="T2" fmla="*/ 29 w 59"/>
                  <a:gd name="T3" fmla="*/ 58 h 59"/>
                  <a:gd name="T4" fmla="*/ 1 w 59"/>
                  <a:gd name="T5" fmla="*/ 32 h 59"/>
                  <a:gd name="T6" fmla="*/ 29 w 59"/>
                  <a:gd name="T7" fmla="*/ 1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6" y="47"/>
                      <a:pt x="48" y="59"/>
                      <a:pt x="29" y="58"/>
                    </a:cubicBezTo>
                    <a:cubicBezTo>
                      <a:pt x="13" y="58"/>
                      <a:pt x="2" y="48"/>
                      <a:pt x="1" y="32"/>
                    </a:cubicBezTo>
                    <a:cubicBezTo>
                      <a:pt x="0" y="14"/>
                      <a:pt x="10" y="3"/>
                      <a:pt x="29" y="1"/>
                    </a:cubicBezTo>
                    <a:cubicBezTo>
                      <a:pt x="48" y="0"/>
                      <a:pt x="55" y="13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3" name="Freeform 20">
                <a:extLst>
                  <a:ext uri="{FF2B5EF4-FFF2-40B4-BE49-F238E27FC236}">
                    <a16:creationId xmlns:a16="http://schemas.microsoft.com/office/drawing/2014/main" id="{0B8E0BE1-DC52-B248-61BE-54DBF2BA1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08038" y="2492376"/>
                <a:ext cx="222250" cy="234950"/>
              </a:xfrm>
              <a:custGeom>
                <a:avLst/>
                <a:gdLst>
                  <a:gd name="T0" fmla="*/ 58 w 59"/>
                  <a:gd name="T1" fmla="*/ 35 h 62"/>
                  <a:gd name="T2" fmla="*/ 25 w 59"/>
                  <a:gd name="T3" fmla="*/ 58 h 62"/>
                  <a:gd name="T4" fmla="*/ 2 w 59"/>
                  <a:gd name="T5" fmla="*/ 28 h 62"/>
                  <a:gd name="T6" fmla="*/ 33 w 59"/>
                  <a:gd name="T7" fmla="*/ 2 h 62"/>
                  <a:gd name="T8" fmla="*/ 58 w 59"/>
                  <a:gd name="T9" fmla="*/ 3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62">
                    <a:moveTo>
                      <a:pt x="58" y="35"/>
                    </a:moveTo>
                    <a:cubicBezTo>
                      <a:pt x="54" y="51"/>
                      <a:pt x="44" y="62"/>
                      <a:pt x="25" y="58"/>
                    </a:cubicBezTo>
                    <a:cubicBezTo>
                      <a:pt x="10" y="55"/>
                      <a:pt x="0" y="44"/>
                      <a:pt x="2" y="28"/>
                    </a:cubicBezTo>
                    <a:cubicBezTo>
                      <a:pt x="4" y="11"/>
                      <a:pt x="15" y="0"/>
                      <a:pt x="33" y="2"/>
                    </a:cubicBezTo>
                    <a:cubicBezTo>
                      <a:pt x="51" y="4"/>
                      <a:pt x="59" y="16"/>
                      <a:pt x="58" y="3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4" name="Freeform 21">
                <a:extLst>
                  <a:ext uri="{FF2B5EF4-FFF2-40B4-BE49-F238E27FC236}">
                    <a16:creationId xmlns:a16="http://schemas.microsoft.com/office/drawing/2014/main" id="{A1BB2892-C047-6DCD-9D0B-5FAC2C21F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16000" y="2182813"/>
                <a:ext cx="215900" cy="219075"/>
              </a:xfrm>
              <a:custGeom>
                <a:avLst/>
                <a:gdLst>
                  <a:gd name="T0" fmla="*/ 29 w 57"/>
                  <a:gd name="T1" fmla="*/ 58 h 58"/>
                  <a:gd name="T2" fmla="*/ 1 w 57"/>
                  <a:gd name="T3" fmla="*/ 28 h 58"/>
                  <a:gd name="T4" fmla="*/ 32 w 57"/>
                  <a:gd name="T5" fmla="*/ 1 h 58"/>
                  <a:gd name="T6" fmla="*/ 57 w 57"/>
                  <a:gd name="T7" fmla="*/ 29 h 58"/>
                  <a:gd name="T8" fmla="*/ 29 w 57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29" y="58"/>
                    </a:moveTo>
                    <a:cubicBezTo>
                      <a:pt x="10" y="56"/>
                      <a:pt x="0" y="45"/>
                      <a:pt x="1" y="28"/>
                    </a:cubicBezTo>
                    <a:cubicBezTo>
                      <a:pt x="2" y="11"/>
                      <a:pt x="14" y="0"/>
                      <a:pt x="32" y="1"/>
                    </a:cubicBezTo>
                    <a:cubicBezTo>
                      <a:pt x="48" y="3"/>
                      <a:pt x="57" y="14"/>
                      <a:pt x="57" y="29"/>
                    </a:cubicBezTo>
                    <a:cubicBezTo>
                      <a:pt x="57" y="47"/>
                      <a:pt x="47" y="57"/>
                      <a:pt x="29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5" name="Freeform 22">
                <a:extLst>
                  <a:ext uri="{FF2B5EF4-FFF2-40B4-BE49-F238E27FC236}">
                    <a16:creationId xmlns:a16="http://schemas.microsoft.com/office/drawing/2014/main" id="{76D0A649-3664-883A-F2DB-BCC2C725E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83050" y="3232151"/>
                <a:ext cx="219075" cy="219075"/>
              </a:xfrm>
              <a:custGeom>
                <a:avLst/>
                <a:gdLst>
                  <a:gd name="T0" fmla="*/ 29 w 58"/>
                  <a:gd name="T1" fmla="*/ 58 h 58"/>
                  <a:gd name="T2" fmla="*/ 1 w 58"/>
                  <a:gd name="T3" fmla="*/ 28 h 58"/>
                  <a:gd name="T4" fmla="*/ 27 w 58"/>
                  <a:gd name="T5" fmla="*/ 1 h 58"/>
                  <a:gd name="T6" fmla="*/ 58 w 58"/>
                  <a:gd name="T7" fmla="*/ 28 h 58"/>
                  <a:gd name="T8" fmla="*/ 29 w 58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29" y="58"/>
                    </a:moveTo>
                    <a:cubicBezTo>
                      <a:pt x="12" y="56"/>
                      <a:pt x="0" y="46"/>
                      <a:pt x="1" y="28"/>
                    </a:cubicBezTo>
                    <a:cubicBezTo>
                      <a:pt x="1" y="13"/>
                      <a:pt x="11" y="2"/>
                      <a:pt x="27" y="1"/>
                    </a:cubicBezTo>
                    <a:cubicBezTo>
                      <a:pt x="45" y="0"/>
                      <a:pt x="57" y="10"/>
                      <a:pt x="58" y="28"/>
                    </a:cubicBezTo>
                    <a:cubicBezTo>
                      <a:pt x="58" y="46"/>
                      <a:pt x="47" y="55"/>
                      <a:pt x="29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6" name="Freeform 23">
                <a:extLst>
                  <a:ext uri="{FF2B5EF4-FFF2-40B4-BE49-F238E27FC236}">
                    <a16:creationId xmlns:a16="http://schemas.microsoft.com/office/drawing/2014/main" id="{605C9E8D-D567-680C-24EE-44D5D5D66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28888" y="5059363"/>
                <a:ext cx="222250" cy="223838"/>
              </a:xfrm>
              <a:custGeom>
                <a:avLst/>
                <a:gdLst>
                  <a:gd name="T0" fmla="*/ 59 w 59"/>
                  <a:gd name="T1" fmla="*/ 30 h 59"/>
                  <a:gd name="T2" fmla="*/ 27 w 59"/>
                  <a:gd name="T3" fmla="*/ 57 h 59"/>
                  <a:gd name="T4" fmla="*/ 2 w 59"/>
                  <a:gd name="T5" fmla="*/ 25 h 59"/>
                  <a:gd name="T6" fmla="*/ 30 w 59"/>
                  <a:gd name="T7" fmla="*/ 0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5" y="47"/>
                      <a:pt x="46" y="59"/>
                      <a:pt x="27" y="57"/>
                    </a:cubicBezTo>
                    <a:cubicBezTo>
                      <a:pt x="9" y="55"/>
                      <a:pt x="0" y="43"/>
                      <a:pt x="2" y="25"/>
                    </a:cubicBezTo>
                    <a:cubicBezTo>
                      <a:pt x="3" y="9"/>
                      <a:pt x="15" y="0"/>
                      <a:pt x="30" y="0"/>
                    </a:cubicBezTo>
                    <a:cubicBezTo>
                      <a:pt x="48" y="1"/>
                      <a:pt x="58" y="12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7" name="Freeform 24">
                <a:extLst>
                  <a:ext uri="{FF2B5EF4-FFF2-40B4-BE49-F238E27FC236}">
                    <a16:creationId xmlns:a16="http://schemas.microsoft.com/office/drawing/2014/main" id="{9F47B57E-DFCE-9F44-8F73-04708268D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57650" y="3606801"/>
                <a:ext cx="215900" cy="219075"/>
              </a:xfrm>
              <a:custGeom>
                <a:avLst/>
                <a:gdLst>
                  <a:gd name="T0" fmla="*/ 57 w 57"/>
                  <a:gd name="T1" fmla="*/ 28 h 58"/>
                  <a:gd name="T2" fmla="*/ 29 w 57"/>
                  <a:gd name="T3" fmla="*/ 58 h 58"/>
                  <a:gd name="T4" fmla="*/ 0 w 57"/>
                  <a:gd name="T5" fmla="*/ 29 h 58"/>
                  <a:gd name="T6" fmla="*/ 25 w 57"/>
                  <a:gd name="T7" fmla="*/ 1 h 58"/>
                  <a:gd name="T8" fmla="*/ 57 w 57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57" y="28"/>
                    </a:moveTo>
                    <a:cubicBezTo>
                      <a:pt x="55" y="45"/>
                      <a:pt x="47" y="58"/>
                      <a:pt x="29" y="58"/>
                    </a:cubicBezTo>
                    <a:cubicBezTo>
                      <a:pt x="10" y="58"/>
                      <a:pt x="0" y="47"/>
                      <a:pt x="0" y="29"/>
                    </a:cubicBezTo>
                    <a:cubicBezTo>
                      <a:pt x="0" y="13"/>
                      <a:pt x="10" y="3"/>
                      <a:pt x="25" y="1"/>
                    </a:cubicBezTo>
                    <a:cubicBezTo>
                      <a:pt x="43" y="0"/>
                      <a:pt x="53" y="11"/>
                      <a:pt x="57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8" name="Freeform 25">
                <a:extLst>
                  <a:ext uri="{FF2B5EF4-FFF2-40B4-BE49-F238E27FC236}">
                    <a16:creationId xmlns:a16="http://schemas.microsoft.com/office/drawing/2014/main" id="{A28A113F-FD31-9563-20B4-F862FB017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27488" y="2862263"/>
                <a:ext cx="219075" cy="215900"/>
              </a:xfrm>
              <a:custGeom>
                <a:avLst/>
                <a:gdLst>
                  <a:gd name="T0" fmla="*/ 29 w 58"/>
                  <a:gd name="T1" fmla="*/ 0 h 57"/>
                  <a:gd name="T2" fmla="*/ 58 w 58"/>
                  <a:gd name="T3" fmla="*/ 28 h 57"/>
                  <a:gd name="T4" fmla="*/ 33 w 58"/>
                  <a:gd name="T5" fmla="*/ 56 h 57"/>
                  <a:gd name="T6" fmla="*/ 2 w 58"/>
                  <a:gd name="T7" fmla="*/ 31 h 57"/>
                  <a:gd name="T8" fmla="*/ 29 w 58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29" y="0"/>
                    </a:moveTo>
                    <a:cubicBezTo>
                      <a:pt x="47" y="1"/>
                      <a:pt x="58" y="10"/>
                      <a:pt x="58" y="28"/>
                    </a:cubicBezTo>
                    <a:cubicBezTo>
                      <a:pt x="58" y="43"/>
                      <a:pt x="50" y="55"/>
                      <a:pt x="33" y="56"/>
                    </a:cubicBezTo>
                    <a:cubicBezTo>
                      <a:pt x="16" y="57"/>
                      <a:pt x="4" y="49"/>
                      <a:pt x="2" y="31"/>
                    </a:cubicBezTo>
                    <a:cubicBezTo>
                      <a:pt x="0" y="12"/>
                      <a:pt x="11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9" name="Freeform 26">
                <a:extLst>
                  <a:ext uri="{FF2B5EF4-FFF2-40B4-BE49-F238E27FC236}">
                    <a16:creationId xmlns:a16="http://schemas.microsoft.com/office/drawing/2014/main" id="{710E6A10-7B06-FD7B-DC93-CAB2C193B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87463" y="1930401"/>
                <a:ext cx="219075" cy="219075"/>
              </a:xfrm>
              <a:custGeom>
                <a:avLst/>
                <a:gdLst>
                  <a:gd name="T0" fmla="*/ 58 w 58"/>
                  <a:gd name="T1" fmla="*/ 28 h 58"/>
                  <a:gd name="T2" fmla="*/ 25 w 58"/>
                  <a:gd name="T3" fmla="*/ 56 h 58"/>
                  <a:gd name="T4" fmla="*/ 0 w 58"/>
                  <a:gd name="T5" fmla="*/ 28 h 58"/>
                  <a:gd name="T6" fmla="*/ 29 w 58"/>
                  <a:gd name="T7" fmla="*/ 0 h 58"/>
                  <a:gd name="T8" fmla="*/ 58 w 58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cubicBezTo>
                      <a:pt x="53" y="47"/>
                      <a:pt x="44" y="58"/>
                      <a:pt x="25" y="56"/>
                    </a:cubicBezTo>
                    <a:cubicBezTo>
                      <a:pt x="10" y="55"/>
                      <a:pt x="0" y="45"/>
                      <a:pt x="0" y="28"/>
                    </a:cubicBezTo>
                    <a:cubicBezTo>
                      <a:pt x="0" y="11"/>
                      <a:pt x="11" y="0"/>
                      <a:pt x="29" y="0"/>
                    </a:cubicBezTo>
                    <a:cubicBezTo>
                      <a:pt x="48" y="0"/>
                      <a:pt x="54" y="13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0" name="Freeform 27">
                <a:extLst>
                  <a:ext uri="{FF2B5EF4-FFF2-40B4-BE49-F238E27FC236}">
                    <a16:creationId xmlns:a16="http://schemas.microsoft.com/office/drawing/2014/main" id="{CFB34269-F1D8-929D-4D97-63A6656BE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09863" y="1612901"/>
                <a:ext cx="215900" cy="219075"/>
              </a:xfrm>
              <a:custGeom>
                <a:avLst/>
                <a:gdLst>
                  <a:gd name="T0" fmla="*/ 27 w 57"/>
                  <a:gd name="T1" fmla="*/ 58 h 58"/>
                  <a:gd name="T2" fmla="*/ 0 w 57"/>
                  <a:gd name="T3" fmla="*/ 27 h 58"/>
                  <a:gd name="T4" fmla="*/ 27 w 57"/>
                  <a:gd name="T5" fmla="*/ 1 h 58"/>
                  <a:gd name="T6" fmla="*/ 57 w 57"/>
                  <a:gd name="T7" fmla="*/ 29 h 58"/>
                  <a:gd name="T8" fmla="*/ 27 w 57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27" y="58"/>
                    </a:moveTo>
                    <a:cubicBezTo>
                      <a:pt x="9" y="56"/>
                      <a:pt x="0" y="45"/>
                      <a:pt x="0" y="27"/>
                    </a:cubicBezTo>
                    <a:cubicBezTo>
                      <a:pt x="1" y="10"/>
                      <a:pt x="11" y="1"/>
                      <a:pt x="27" y="1"/>
                    </a:cubicBezTo>
                    <a:cubicBezTo>
                      <a:pt x="45" y="0"/>
                      <a:pt x="57" y="10"/>
                      <a:pt x="57" y="29"/>
                    </a:cubicBezTo>
                    <a:cubicBezTo>
                      <a:pt x="57" y="46"/>
                      <a:pt x="45" y="56"/>
                      <a:pt x="27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1" name="Freeform 28">
                <a:extLst>
                  <a:ext uri="{FF2B5EF4-FFF2-40B4-BE49-F238E27FC236}">
                    <a16:creationId xmlns:a16="http://schemas.microsoft.com/office/drawing/2014/main" id="{5E3F01E5-6A42-C1D0-4A1B-86086B335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11188" y="3225801"/>
                <a:ext cx="222250" cy="219075"/>
              </a:xfrm>
              <a:custGeom>
                <a:avLst/>
                <a:gdLst>
                  <a:gd name="T0" fmla="*/ 29 w 59"/>
                  <a:gd name="T1" fmla="*/ 0 h 58"/>
                  <a:gd name="T2" fmla="*/ 58 w 59"/>
                  <a:gd name="T3" fmla="*/ 29 h 58"/>
                  <a:gd name="T4" fmla="*/ 28 w 59"/>
                  <a:gd name="T5" fmla="*/ 57 h 58"/>
                  <a:gd name="T6" fmla="*/ 1 w 59"/>
                  <a:gd name="T7" fmla="*/ 31 h 58"/>
                  <a:gd name="T8" fmla="*/ 29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9" y="0"/>
                    </a:moveTo>
                    <a:cubicBezTo>
                      <a:pt x="46" y="3"/>
                      <a:pt x="59" y="11"/>
                      <a:pt x="58" y="29"/>
                    </a:cubicBezTo>
                    <a:cubicBezTo>
                      <a:pt x="57" y="47"/>
                      <a:pt x="47" y="58"/>
                      <a:pt x="28" y="57"/>
                    </a:cubicBezTo>
                    <a:cubicBezTo>
                      <a:pt x="12" y="57"/>
                      <a:pt x="2" y="46"/>
                      <a:pt x="1" y="31"/>
                    </a:cubicBezTo>
                    <a:cubicBezTo>
                      <a:pt x="0" y="13"/>
                      <a:pt x="12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2" name="Freeform 29">
                <a:extLst>
                  <a:ext uri="{FF2B5EF4-FFF2-40B4-BE49-F238E27FC236}">
                    <a16:creationId xmlns:a16="http://schemas.microsoft.com/office/drawing/2014/main" id="{D737AE66-1C07-C697-F9D3-2B7C39289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800475" y="4283076"/>
                <a:ext cx="249237" cy="252413"/>
              </a:xfrm>
              <a:custGeom>
                <a:avLst/>
                <a:gdLst>
                  <a:gd name="T0" fmla="*/ 7 w 66"/>
                  <a:gd name="T1" fmla="*/ 46 h 67"/>
                  <a:gd name="T2" fmla="*/ 20 w 66"/>
                  <a:gd name="T3" fmla="*/ 7 h 67"/>
                  <a:gd name="T4" fmla="*/ 56 w 66"/>
                  <a:gd name="T5" fmla="*/ 18 h 67"/>
                  <a:gd name="T6" fmla="*/ 47 w 66"/>
                  <a:gd name="T7" fmla="*/ 58 h 67"/>
                  <a:gd name="T8" fmla="*/ 7 w 66"/>
                  <a:gd name="T9" fmla="*/ 4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7">
                    <a:moveTo>
                      <a:pt x="7" y="46"/>
                    </a:moveTo>
                    <a:cubicBezTo>
                      <a:pt x="0" y="29"/>
                      <a:pt x="5" y="15"/>
                      <a:pt x="20" y="7"/>
                    </a:cubicBezTo>
                    <a:cubicBezTo>
                      <a:pt x="34" y="0"/>
                      <a:pt x="48" y="4"/>
                      <a:pt x="56" y="18"/>
                    </a:cubicBezTo>
                    <a:cubicBezTo>
                      <a:pt x="66" y="34"/>
                      <a:pt x="63" y="49"/>
                      <a:pt x="47" y="58"/>
                    </a:cubicBezTo>
                    <a:cubicBezTo>
                      <a:pt x="31" y="67"/>
                      <a:pt x="17" y="60"/>
                      <a:pt x="7" y="4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3" name="Freeform 30">
                <a:extLst>
                  <a:ext uri="{FF2B5EF4-FFF2-40B4-BE49-F238E27FC236}">
                    <a16:creationId xmlns:a16="http://schemas.microsoft.com/office/drawing/2014/main" id="{E331CF33-E038-5161-B290-807BC80E7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62350" y="4573588"/>
                <a:ext cx="252412" cy="249238"/>
              </a:xfrm>
              <a:custGeom>
                <a:avLst/>
                <a:gdLst>
                  <a:gd name="T0" fmla="*/ 46 w 67"/>
                  <a:gd name="T1" fmla="*/ 59 h 66"/>
                  <a:gd name="T2" fmla="*/ 7 w 67"/>
                  <a:gd name="T3" fmla="*/ 46 h 66"/>
                  <a:gd name="T4" fmla="*/ 18 w 67"/>
                  <a:gd name="T5" fmla="*/ 10 h 66"/>
                  <a:gd name="T6" fmla="*/ 57 w 67"/>
                  <a:gd name="T7" fmla="*/ 19 h 66"/>
                  <a:gd name="T8" fmla="*/ 46 w 67"/>
                  <a:gd name="T9" fmla="*/ 5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6">
                    <a:moveTo>
                      <a:pt x="46" y="59"/>
                    </a:moveTo>
                    <a:cubicBezTo>
                      <a:pt x="29" y="66"/>
                      <a:pt x="15" y="62"/>
                      <a:pt x="7" y="46"/>
                    </a:cubicBezTo>
                    <a:cubicBezTo>
                      <a:pt x="0" y="32"/>
                      <a:pt x="4" y="18"/>
                      <a:pt x="18" y="10"/>
                    </a:cubicBezTo>
                    <a:cubicBezTo>
                      <a:pt x="33" y="0"/>
                      <a:pt x="48" y="4"/>
                      <a:pt x="57" y="19"/>
                    </a:cubicBezTo>
                    <a:cubicBezTo>
                      <a:pt x="67" y="35"/>
                      <a:pt x="60" y="49"/>
                      <a:pt x="46" y="5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4" name="Freeform 31">
                <a:extLst>
                  <a:ext uri="{FF2B5EF4-FFF2-40B4-BE49-F238E27FC236}">
                    <a16:creationId xmlns:a16="http://schemas.microsoft.com/office/drawing/2014/main" id="{2AFA1581-5846-8B5C-F982-9A12F05C9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271838" y="4810126"/>
                <a:ext cx="252412" cy="242888"/>
              </a:xfrm>
              <a:custGeom>
                <a:avLst/>
                <a:gdLst>
                  <a:gd name="T0" fmla="*/ 48 w 67"/>
                  <a:gd name="T1" fmla="*/ 58 h 64"/>
                  <a:gd name="T2" fmla="*/ 8 w 67"/>
                  <a:gd name="T3" fmla="*/ 44 h 64"/>
                  <a:gd name="T4" fmla="*/ 24 w 67"/>
                  <a:gd name="T5" fmla="*/ 7 h 64"/>
                  <a:gd name="T6" fmla="*/ 59 w 67"/>
                  <a:gd name="T7" fmla="*/ 20 h 64"/>
                  <a:gd name="T8" fmla="*/ 48 w 67"/>
                  <a:gd name="T9" fmla="*/ 5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4">
                    <a:moveTo>
                      <a:pt x="48" y="58"/>
                    </a:moveTo>
                    <a:cubicBezTo>
                      <a:pt x="30" y="64"/>
                      <a:pt x="15" y="61"/>
                      <a:pt x="8" y="44"/>
                    </a:cubicBezTo>
                    <a:cubicBezTo>
                      <a:pt x="0" y="27"/>
                      <a:pt x="7" y="14"/>
                      <a:pt x="24" y="7"/>
                    </a:cubicBezTo>
                    <a:cubicBezTo>
                      <a:pt x="39" y="0"/>
                      <a:pt x="52" y="6"/>
                      <a:pt x="59" y="20"/>
                    </a:cubicBezTo>
                    <a:cubicBezTo>
                      <a:pt x="67" y="35"/>
                      <a:pt x="61" y="49"/>
                      <a:pt x="48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5" name="Freeform 32">
                <a:extLst>
                  <a:ext uri="{FF2B5EF4-FFF2-40B4-BE49-F238E27FC236}">
                    <a16:creationId xmlns:a16="http://schemas.microsoft.com/office/drawing/2014/main" id="{E83C2818-F831-532F-0A11-87E13FBFD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932113" y="4973638"/>
                <a:ext cx="244475" cy="252413"/>
              </a:xfrm>
              <a:custGeom>
                <a:avLst/>
                <a:gdLst>
                  <a:gd name="T0" fmla="*/ 58 w 65"/>
                  <a:gd name="T1" fmla="*/ 19 h 67"/>
                  <a:gd name="T2" fmla="*/ 47 w 65"/>
                  <a:gd name="T3" fmla="*/ 58 h 67"/>
                  <a:gd name="T4" fmla="*/ 8 w 65"/>
                  <a:gd name="T5" fmla="*/ 47 h 67"/>
                  <a:gd name="T6" fmla="*/ 18 w 65"/>
                  <a:gd name="T7" fmla="*/ 10 h 67"/>
                  <a:gd name="T8" fmla="*/ 58 w 65"/>
                  <a:gd name="T9" fmla="*/ 1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7">
                    <a:moveTo>
                      <a:pt x="58" y="19"/>
                    </a:moveTo>
                    <a:cubicBezTo>
                      <a:pt x="65" y="35"/>
                      <a:pt x="63" y="50"/>
                      <a:pt x="47" y="58"/>
                    </a:cubicBezTo>
                    <a:cubicBezTo>
                      <a:pt x="31" y="67"/>
                      <a:pt x="17" y="62"/>
                      <a:pt x="8" y="47"/>
                    </a:cubicBezTo>
                    <a:cubicBezTo>
                      <a:pt x="0" y="32"/>
                      <a:pt x="5" y="19"/>
                      <a:pt x="18" y="10"/>
                    </a:cubicBezTo>
                    <a:cubicBezTo>
                      <a:pt x="33" y="0"/>
                      <a:pt x="47" y="4"/>
                      <a:pt x="58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6" name="Freeform 33">
                <a:extLst>
                  <a:ext uri="{FF2B5EF4-FFF2-40B4-BE49-F238E27FC236}">
                    <a16:creationId xmlns:a16="http://schemas.microsoft.com/office/drawing/2014/main" id="{4CB70EF9-1893-6DCA-39A2-B404347DB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70338" y="3946526"/>
                <a:ext cx="246062" cy="241300"/>
              </a:xfrm>
              <a:custGeom>
                <a:avLst/>
                <a:gdLst>
                  <a:gd name="T0" fmla="*/ 44 w 65"/>
                  <a:gd name="T1" fmla="*/ 59 h 64"/>
                  <a:gd name="T2" fmla="*/ 6 w 65"/>
                  <a:gd name="T3" fmla="*/ 43 h 64"/>
                  <a:gd name="T4" fmla="*/ 23 w 65"/>
                  <a:gd name="T5" fmla="*/ 6 h 64"/>
                  <a:gd name="T6" fmla="*/ 58 w 65"/>
                  <a:gd name="T7" fmla="*/ 20 h 64"/>
                  <a:gd name="T8" fmla="*/ 44 w 65"/>
                  <a:gd name="T9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4">
                    <a:moveTo>
                      <a:pt x="44" y="59"/>
                    </a:moveTo>
                    <a:cubicBezTo>
                      <a:pt x="27" y="64"/>
                      <a:pt x="13" y="60"/>
                      <a:pt x="6" y="43"/>
                    </a:cubicBezTo>
                    <a:cubicBezTo>
                      <a:pt x="0" y="26"/>
                      <a:pt x="6" y="12"/>
                      <a:pt x="23" y="6"/>
                    </a:cubicBezTo>
                    <a:cubicBezTo>
                      <a:pt x="38" y="0"/>
                      <a:pt x="51" y="6"/>
                      <a:pt x="58" y="20"/>
                    </a:cubicBezTo>
                    <a:cubicBezTo>
                      <a:pt x="65" y="37"/>
                      <a:pt x="60" y="50"/>
                      <a:pt x="44" y="5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6A391D5F-DAA4-8FDD-758E-87229CB495DA}"/>
                </a:ext>
              </a:extLst>
            </p:cNvPr>
            <p:cNvGrpSpPr/>
            <p:nvPr/>
          </p:nvGrpSpPr>
          <p:grpSpPr>
            <a:xfrm>
              <a:off x="1358019" y="2400444"/>
              <a:ext cx="1006466" cy="1166352"/>
              <a:chOff x="1358019" y="2101687"/>
              <a:chExt cx="1006466" cy="1166352"/>
            </a:xfrm>
          </p:grpSpPr>
          <p:sp>
            <p:nvSpPr>
              <p:cNvPr id="305" name="Freeform 24">
                <a:extLst>
                  <a:ext uri="{FF2B5EF4-FFF2-40B4-BE49-F238E27FC236}">
                    <a16:creationId xmlns:a16="http://schemas.microsoft.com/office/drawing/2014/main" id="{AC429F6C-CF04-62C6-E1FA-EF1D1EA30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019" y="2358671"/>
                <a:ext cx="733968" cy="909368"/>
              </a:xfrm>
              <a:custGeom>
                <a:avLst/>
                <a:gdLst>
                  <a:gd name="T0" fmla="*/ 332 w 332"/>
                  <a:gd name="T1" fmla="*/ 267 h 411"/>
                  <a:gd name="T2" fmla="*/ 312 w 332"/>
                  <a:gd name="T3" fmla="*/ 292 h 411"/>
                  <a:gd name="T4" fmla="*/ 251 w 332"/>
                  <a:gd name="T5" fmla="*/ 350 h 411"/>
                  <a:gd name="T6" fmla="*/ 184 w 332"/>
                  <a:gd name="T7" fmla="*/ 385 h 411"/>
                  <a:gd name="T8" fmla="*/ 155 w 332"/>
                  <a:gd name="T9" fmla="*/ 391 h 411"/>
                  <a:gd name="T10" fmla="*/ 151 w 332"/>
                  <a:gd name="T11" fmla="*/ 391 h 411"/>
                  <a:gd name="T12" fmla="*/ 100 w 332"/>
                  <a:gd name="T13" fmla="*/ 407 h 411"/>
                  <a:gd name="T14" fmla="*/ 72 w 332"/>
                  <a:gd name="T15" fmla="*/ 405 h 411"/>
                  <a:gd name="T16" fmla="*/ 26 w 332"/>
                  <a:gd name="T17" fmla="*/ 362 h 411"/>
                  <a:gd name="T18" fmla="*/ 5 w 332"/>
                  <a:gd name="T19" fmla="*/ 317 h 411"/>
                  <a:gd name="T20" fmla="*/ 3 w 332"/>
                  <a:gd name="T21" fmla="*/ 287 h 411"/>
                  <a:gd name="T22" fmla="*/ 7 w 332"/>
                  <a:gd name="T23" fmla="*/ 277 h 411"/>
                  <a:gd name="T24" fmla="*/ 30 w 332"/>
                  <a:gd name="T25" fmla="*/ 249 h 411"/>
                  <a:gd name="T26" fmla="*/ 32 w 332"/>
                  <a:gd name="T27" fmla="*/ 243 h 411"/>
                  <a:gd name="T28" fmla="*/ 54 w 332"/>
                  <a:gd name="T29" fmla="*/ 156 h 411"/>
                  <a:gd name="T30" fmla="*/ 77 w 332"/>
                  <a:gd name="T31" fmla="*/ 85 h 411"/>
                  <a:gd name="T32" fmla="*/ 84 w 332"/>
                  <a:gd name="T33" fmla="*/ 71 h 411"/>
                  <a:gd name="T34" fmla="*/ 128 w 332"/>
                  <a:gd name="T35" fmla="*/ 13 h 411"/>
                  <a:gd name="T36" fmla="*/ 157 w 332"/>
                  <a:gd name="T37" fmla="*/ 8 h 411"/>
                  <a:gd name="T38" fmla="*/ 165 w 332"/>
                  <a:gd name="T39" fmla="*/ 25 h 411"/>
                  <a:gd name="T40" fmla="*/ 159 w 332"/>
                  <a:gd name="T41" fmla="*/ 54 h 411"/>
                  <a:gd name="T42" fmla="*/ 135 w 332"/>
                  <a:gd name="T43" fmla="*/ 97 h 411"/>
                  <a:gd name="T44" fmla="*/ 132 w 332"/>
                  <a:gd name="T45" fmla="*/ 104 h 411"/>
                  <a:gd name="T46" fmla="*/ 137 w 332"/>
                  <a:gd name="T47" fmla="*/ 142 h 411"/>
                  <a:gd name="T48" fmla="*/ 137 w 332"/>
                  <a:gd name="T49" fmla="*/ 143 h 411"/>
                  <a:gd name="T50" fmla="*/ 169 w 332"/>
                  <a:gd name="T51" fmla="*/ 109 h 411"/>
                  <a:gd name="T52" fmla="*/ 170 w 332"/>
                  <a:gd name="T53" fmla="*/ 110 h 411"/>
                  <a:gd name="T54" fmla="*/ 170 w 332"/>
                  <a:gd name="T55" fmla="*/ 113 h 411"/>
                  <a:gd name="T56" fmla="*/ 170 w 332"/>
                  <a:gd name="T57" fmla="*/ 239 h 411"/>
                  <a:gd name="T58" fmla="*/ 178 w 332"/>
                  <a:gd name="T59" fmla="*/ 261 h 411"/>
                  <a:gd name="T60" fmla="*/ 196 w 332"/>
                  <a:gd name="T61" fmla="*/ 267 h 411"/>
                  <a:gd name="T62" fmla="*/ 328 w 332"/>
                  <a:gd name="T63" fmla="*/ 267 h 411"/>
                  <a:gd name="T64" fmla="*/ 332 w 332"/>
                  <a:gd name="T65" fmla="*/ 267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2" h="411">
                    <a:moveTo>
                      <a:pt x="332" y="267"/>
                    </a:moveTo>
                    <a:cubicBezTo>
                      <a:pt x="325" y="276"/>
                      <a:pt x="319" y="284"/>
                      <a:pt x="312" y="292"/>
                    </a:cubicBezTo>
                    <a:cubicBezTo>
                      <a:pt x="293" y="313"/>
                      <a:pt x="273" y="333"/>
                      <a:pt x="251" y="350"/>
                    </a:cubicBezTo>
                    <a:cubicBezTo>
                      <a:pt x="231" y="365"/>
                      <a:pt x="209" y="379"/>
                      <a:pt x="184" y="385"/>
                    </a:cubicBezTo>
                    <a:cubicBezTo>
                      <a:pt x="174" y="388"/>
                      <a:pt x="165" y="389"/>
                      <a:pt x="155" y="391"/>
                    </a:cubicBezTo>
                    <a:cubicBezTo>
                      <a:pt x="154" y="391"/>
                      <a:pt x="153" y="391"/>
                      <a:pt x="151" y="391"/>
                    </a:cubicBezTo>
                    <a:cubicBezTo>
                      <a:pt x="134" y="397"/>
                      <a:pt x="117" y="401"/>
                      <a:pt x="100" y="407"/>
                    </a:cubicBezTo>
                    <a:cubicBezTo>
                      <a:pt x="90" y="411"/>
                      <a:pt x="81" y="409"/>
                      <a:pt x="72" y="405"/>
                    </a:cubicBezTo>
                    <a:cubicBezTo>
                      <a:pt x="53" y="395"/>
                      <a:pt x="38" y="380"/>
                      <a:pt x="26" y="362"/>
                    </a:cubicBezTo>
                    <a:cubicBezTo>
                      <a:pt x="17" y="348"/>
                      <a:pt x="10" y="333"/>
                      <a:pt x="5" y="317"/>
                    </a:cubicBezTo>
                    <a:cubicBezTo>
                      <a:pt x="3" y="307"/>
                      <a:pt x="0" y="297"/>
                      <a:pt x="3" y="287"/>
                    </a:cubicBezTo>
                    <a:cubicBezTo>
                      <a:pt x="3" y="283"/>
                      <a:pt x="5" y="280"/>
                      <a:pt x="7" y="277"/>
                    </a:cubicBezTo>
                    <a:cubicBezTo>
                      <a:pt x="14" y="267"/>
                      <a:pt x="22" y="258"/>
                      <a:pt x="30" y="249"/>
                    </a:cubicBezTo>
                    <a:cubicBezTo>
                      <a:pt x="31" y="247"/>
                      <a:pt x="32" y="245"/>
                      <a:pt x="32" y="243"/>
                    </a:cubicBezTo>
                    <a:cubicBezTo>
                      <a:pt x="36" y="213"/>
                      <a:pt x="44" y="185"/>
                      <a:pt x="54" y="156"/>
                    </a:cubicBezTo>
                    <a:cubicBezTo>
                      <a:pt x="62" y="133"/>
                      <a:pt x="69" y="109"/>
                      <a:pt x="77" y="85"/>
                    </a:cubicBezTo>
                    <a:cubicBezTo>
                      <a:pt x="78" y="80"/>
                      <a:pt x="81" y="76"/>
                      <a:pt x="84" y="71"/>
                    </a:cubicBezTo>
                    <a:cubicBezTo>
                      <a:pt x="99" y="52"/>
                      <a:pt x="113" y="32"/>
                      <a:pt x="128" y="13"/>
                    </a:cubicBezTo>
                    <a:cubicBezTo>
                      <a:pt x="135" y="2"/>
                      <a:pt x="147" y="0"/>
                      <a:pt x="157" y="8"/>
                    </a:cubicBezTo>
                    <a:cubicBezTo>
                      <a:pt x="163" y="12"/>
                      <a:pt x="166" y="18"/>
                      <a:pt x="165" y="25"/>
                    </a:cubicBezTo>
                    <a:cubicBezTo>
                      <a:pt x="165" y="35"/>
                      <a:pt x="163" y="45"/>
                      <a:pt x="159" y="54"/>
                    </a:cubicBezTo>
                    <a:cubicBezTo>
                      <a:pt x="153" y="70"/>
                      <a:pt x="145" y="84"/>
                      <a:pt x="135" y="97"/>
                    </a:cubicBezTo>
                    <a:cubicBezTo>
                      <a:pt x="133" y="99"/>
                      <a:pt x="132" y="101"/>
                      <a:pt x="132" y="104"/>
                    </a:cubicBezTo>
                    <a:cubicBezTo>
                      <a:pt x="134" y="117"/>
                      <a:pt x="135" y="129"/>
                      <a:pt x="137" y="142"/>
                    </a:cubicBezTo>
                    <a:cubicBezTo>
                      <a:pt x="137" y="142"/>
                      <a:pt x="137" y="142"/>
                      <a:pt x="137" y="143"/>
                    </a:cubicBezTo>
                    <a:cubicBezTo>
                      <a:pt x="148" y="131"/>
                      <a:pt x="158" y="120"/>
                      <a:pt x="169" y="109"/>
                    </a:cubicBezTo>
                    <a:cubicBezTo>
                      <a:pt x="169" y="109"/>
                      <a:pt x="170" y="110"/>
                      <a:pt x="170" y="110"/>
                    </a:cubicBezTo>
                    <a:cubicBezTo>
                      <a:pt x="170" y="111"/>
                      <a:pt x="170" y="112"/>
                      <a:pt x="170" y="113"/>
                    </a:cubicBezTo>
                    <a:cubicBezTo>
                      <a:pt x="170" y="155"/>
                      <a:pt x="170" y="197"/>
                      <a:pt x="170" y="239"/>
                    </a:cubicBezTo>
                    <a:cubicBezTo>
                      <a:pt x="170" y="248"/>
                      <a:pt x="172" y="255"/>
                      <a:pt x="178" y="261"/>
                    </a:cubicBezTo>
                    <a:cubicBezTo>
                      <a:pt x="183" y="265"/>
                      <a:pt x="189" y="267"/>
                      <a:pt x="196" y="267"/>
                    </a:cubicBezTo>
                    <a:cubicBezTo>
                      <a:pt x="240" y="267"/>
                      <a:pt x="284" y="267"/>
                      <a:pt x="328" y="267"/>
                    </a:cubicBezTo>
                    <a:cubicBezTo>
                      <a:pt x="329" y="267"/>
                      <a:pt x="330" y="267"/>
                      <a:pt x="332" y="267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306" name="Group 305">
                <a:extLst>
                  <a:ext uri="{FF2B5EF4-FFF2-40B4-BE49-F238E27FC236}">
                    <a16:creationId xmlns:a16="http://schemas.microsoft.com/office/drawing/2014/main" id="{12496E31-74A3-28D8-3C91-FDBC009DC932}"/>
                  </a:ext>
                </a:extLst>
              </p:cNvPr>
              <p:cNvGrpSpPr/>
              <p:nvPr/>
            </p:nvGrpSpPr>
            <p:grpSpPr>
              <a:xfrm>
                <a:off x="2194304" y="2250090"/>
                <a:ext cx="170181" cy="571095"/>
                <a:chOff x="2175740" y="2244926"/>
                <a:chExt cx="272184" cy="913400"/>
              </a:xfrm>
              <a:solidFill>
                <a:schemeClr val="bg1"/>
              </a:solidFill>
            </p:grpSpPr>
            <p:sp>
              <p:nvSpPr>
                <p:cNvPr id="314" name="Freeform 26">
                  <a:extLst>
                    <a:ext uri="{FF2B5EF4-FFF2-40B4-BE49-F238E27FC236}">
                      <a16:creationId xmlns:a16="http://schemas.microsoft.com/office/drawing/2014/main" id="{42C9D3FF-F728-5ACD-B311-6172435F68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740" y="2637337"/>
                  <a:ext cx="268845" cy="308920"/>
                </a:xfrm>
                <a:custGeom>
                  <a:avLst/>
                  <a:gdLst>
                    <a:gd name="T0" fmla="*/ 0 w 76"/>
                    <a:gd name="T1" fmla="*/ 87 h 87"/>
                    <a:gd name="T2" fmla="*/ 0 w 76"/>
                    <a:gd name="T3" fmla="*/ 39 h 87"/>
                    <a:gd name="T4" fmla="*/ 1 w 76"/>
                    <a:gd name="T5" fmla="*/ 37 h 87"/>
                    <a:gd name="T6" fmla="*/ 41 w 76"/>
                    <a:gd name="T7" fmla="*/ 8 h 87"/>
                    <a:gd name="T8" fmla="*/ 73 w 76"/>
                    <a:gd name="T9" fmla="*/ 18 h 87"/>
                    <a:gd name="T10" fmla="*/ 65 w 76"/>
                    <a:gd name="T11" fmla="*/ 41 h 87"/>
                    <a:gd name="T12" fmla="*/ 6 w 76"/>
                    <a:gd name="T13" fmla="*/ 84 h 87"/>
                    <a:gd name="T14" fmla="*/ 0 w 76"/>
                    <a:gd name="T15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6" h="87">
                      <a:moveTo>
                        <a:pt x="0" y="87"/>
                      </a:moveTo>
                      <a:cubicBezTo>
                        <a:pt x="0" y="71"/>
                        <a:pt x="0" y="55"/>
                        <a:pt x="0" y="39"/>
                      </a:cubicBezTo>
                      <a:cubicBezTo>
                        <a:pt x="0" y="39"/>
                        <a:pt x="0" y="37"/>
                        <a:pt x="1" y="37"/>
                      </a:cubicBezTo>
                      <a:cubicBezTo>
                        <a:pt x="14" y="27"/>
                        <a:pt x="28" y="17"/>
                        <a:pt x="41" y="8"/>
                      </a:cubicBezTo>
                      <a:cubicBezTo>
                        <a:pt x="53" y="0"/>
                        <a:pt x="68" y="4"/>
                        <a:pt x="73" y="18"/>
                      </a:cubicBezTo>
                      <a:cubicBezTo>
                        <a:pt x="76" y="26"/>
                        <a:pt x="73" y="35"/>
                        <a:pt x="65" y="41"/>
                      </a:cubicBezTo>
                      <a:cubicBezTo>
                        <a:pt x="46" y="55"/>
                        <a:pt x="26" y="70"/>
                        <a:pt x="6" y="84"/>
                      </a:cubicBezTo>
                      <a:cubicBezTo>
                        <a:pt x="4" y="85"/>
                        <a:pt x="2" y="86"/>
                        <a:pt x="0" y="87"/>
                      </a:cubicBezTo>
                      <a:close/>
                    </a:path>
                  </a:pathLst>
                </a:custGeom>
                <a:grp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5" name="Freeform 27">
                  <a:extLst>
                    <a:ext uri="{FF2B5EF4-FFF2-40B4-BE49-F238E27FC236}">
                      <a16:creationId xmlns:a16="http://schemas.microsoft.com/office/drawing/2014/main" id="{64005D8B-4A2C-ED5F-90E5-89918D530D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740" y="2443636"/>
                  <a:ext cx="272184" cy="297231"/>
                </a:xfrm>
                <a:custGeom>
                  <a:avLst/>
                  <a:gdLst>
                    <a:gd name="T0" fmla="*/ 0 w 77"/>
                    <a:gd name="T1" fmla="*/ 84 h 84"/>
                    <a:gd name="T2" fmla="*/ 0 w 77"/>
                    <a:gd name="T3" fmla="*/ 81 h 84"/>
                    <a:gd name="T4" fmla="*/ 0 w 77"/>
                    <a:gd name="T5" fmla="*/ 37 h 84"/>
                    <a:gd name="T6" fmla="*/ 1 w 77"/>
                    <a:gd name="T7" fmla="*/ 33 h 84"/>
                    <a:gd name="T8" fmla="*/ 41 w 77"/>
                    <a:gd name="T9" fmla="*/ 7 h 84"/>
                    <a:gd name="T10" fmla="*/ 68 w 77"/>
                    <a:gd name="T11" fmla="*/ 9 h 84"/>
                    <a:gd name="T12" fmla="*/ 64 w 77"/>
                    <a:gd name="T13" fmla="*/ 41 h 84"/>
                    <a:gd name="T14" fmla="*/ 15 w 77"/>
                    <a:gd name="T15" fmla="*/ 73 h 84"/>
                    <a:gd name="T16" fmla="*/ 0 w 77"/>
                    <a:gd name="T17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7" h="84">
                      <a:moveTo>
                        <a:pt x="0" y="84"/>
                      </a:moveTo>
                      <a:cubicBezTo>
                        <a:pt x="0" y="82"/>
                        <a:pt x="0" y="82"/>
                        <a:pt x="0" y="81"/>
                      </a:cubicBezTo>
                      <a:cubicBezTo>
                        <a:pt x="0" y="66"/>
                        <a:pt x="0" y="52"/>
                        <a:pt x="0" y="37"/>
                      </a:cubicBezTo>
                      <a:cubicBezTo>
                        <a:pt x="0" y="35"/>
                        <a:pt x="0" y="34"/>
                        <a:pt x="1" y="33"/>
                      </a:cubicBezTo>
                      <a:cubicBezTo>
                        <a:pt x="15" y="24"/>
                        <a:pt x="28" y="16"/>
                        <a:pt x="41" y="7"/>
                      </a:cubicBezTo>
                      <a:cubicBezTo>
                        <a:pt x="50" y="0"/>
                        <a:pt x="61" y="2"/>
                        <a:pt x="68" y="9"/>
                      </a:cubicBezTo>
                      <a:cubicBezTo>
                        <a:pt x="77" y="19"/>
                        <a:pt x="75" y="33"/>
                        <a:pt x="64" y="41"/>
                      </a:cubicBezTo>
                      <a:cubicBezTo>
                        <a:pt x="48" y="52"/>
                        <a:pt x="32" y="63"/>
                        <a:pt x="15" y="73"/>
                      </a:cubicBezTo>
                      <a:cubicBezTo>
                        <a:pt x="10" y="77"/>
                        <a:pt x="5" y="80"/>
                        <a:pt x="0" y="84"/>
                      </a:cubicBezTo>
                      <a:close/>
                    </a:path>
                  </a:pathLst>
                </a:custGeom>
                <a:grp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6" name="Freeform 28">
                  <a:extLst>
                    <a:ext uri="{FF2B5EF4-FFF2-40B4-BE49-F238E27FC236}">
                      <a16:creationId xmlns:a16="http://schemas.microsoft.com/office/drawing/2014/main" id="{D70B24F4-5120-3EBD-9B22-B925D244B2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740" y="2864435"/>
                  <a:ext cx="247136" cy="293891"/>
                </a:xfrm>
                <a:custGeom>
                  <a:avLst/>
                  <a:gdLst>
                    <a:gd name="T0" fmla="*/ 0 w 70"/>
                    <a:gd name="T1" fmla="*/ 83 h 83"/>
                    <a:gd name="T2" fmla="*/ 0 w 70"/>
                    <a:gd name="T3" fmla="*/ 34 h 83"/>
                    <a:gd name="T4" fmla="*/ 1 w 70"/>
                    <a:gd name="T5" fmla="*/ 31 h 83"/>
                    <a:gd name="T6" fmla="*/ 35 w 70"/>
                    <a:gd name="T7" fmla="*/ 7 h 83"/>
                    <a:gd name="T8" fmla="*/ 63 w 70"/>
                    <a:gd name="T9" fmla="*/ 11 h 83"/>
                    <a:gd name="T10" fmla="*/ 59 w 70"/>
                    <a:gd name="T11" fmla="*/ 40 h 83"/>
                    <a:gd name="T12" fmla="*/ 2 w 70"/>
                    <a:gd name="T13" fmla="*/ 81 h 83"/>
                    <a:gd name="T14" fmla="*/ 0 w 70"/>
                    <a:gd name="T15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83">
                      <a:moveTo>
                        <a:pt x="0" y="83"/>
                      </a:moveTo>
                      <a:cubicBezTo>
                        <a:pt x="0" y="66"/>
                        <a:pt x="0" y="50"/>
                        <a:pt x="0" y="34"/>
                      </a:cubicBezTo>
                      <a:cubicBezTo>
                        <a:pt x="0" y="33"/>
                        <a:pt x="0" y="32"/>
                        <a:pt x="1" y="31"/>
                      </a:cubicBezTo>
                      <a:cubicBezTo>
                        <a:pt x="12" y="23"/>
                        <a:pt x="23" y="15"/>
                        <a:pt x="35" y="7"/>
                      </a:cubicBezTo>
                      <a:cubicBezTo>
                        <a:pt x="44" y="0"/>
                        <a:pt x="57" y="2"/>
                        <a:pt x="63" y="11"/>
                      </a:cubicBezTo>
                      <a:cubicBezTo>
                        <a:pt x="70" y="21"/>
                        <a:pt x="68" y="33"/>
                        <a:pt x="59" y="40"/>
                      </a:cubicBezTo>
                      <a:cubicBezTo>
                        <a:pt x="40" y="54"/>
                        <a:pt x="21" y="68"/>
                        <a:pt x="2" y="81"/>
                      </a:cubicBezTo>
                      <a:cubicBezTo>
                        <a:pt x="2" y="82"/>
                        <a:pt x="1" y="82"/>
                        <a:pt x="0" y="83"/>
                      </a:cubicBezTo>
                      <a:close/>
                    </a:path>
                  </a:pathLst>
                </a:custGeom>
                <a:grp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7" name="Freeform 29">
                  <a:extLst>
                    <a:ext uri="{FF2B5EF4-FFF2-40B4-BE49-F238E27FC236}">
                      <a16:creationId xmlns:a16="http://schemas.microsoft.com/office/drawing/2014/main" id="{0B487F20-E415-6807-9569-252BE5ABC2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740" y="2244926"/>
                  <a:ext cx="190362" cy="258825"/>
                </a:xfrm>
                <a:custGeom>
                  <a:avLst/>
                  <a:gdLst>
                    <a:gd name="T0" fmla="*/ 0 w 54"/>
                    <a:gd name="T1" fmla="*/ 73 h 73"/>
                    <a:gd name="T2" fmla="*/ 0 w 54"/>
                    <a:gd name="T3" fmla="*/ 70 h 73"/>
                    <a:gd name="T4" fmla="*/ 0 w 54"/>
                    <a:gd name="T5" fmla="*/ 25 h 73"/>
                    <a:gd name="T6" fmla="*/ 2 w 54"/>
                    <a:gd name="T7" fmla="*/ 20 h 73"/>
                    <a:gd name="T8" fmla="*/ 19 w 54"/>
                    <a:gd name="T9" fmla="*/ 7 h 73"/>
                    <a:gd name="T10" fmla="*/ 47 w 54"/>
                    <a:gd name="T11" fmla="*/ 10 h 73"/>
                    <a:gd name="T12" fmla="*/ 46 w 54"/>
                    <a:gd name="T13" fmla="*/ 37 h 73"/>
                    <a:gd name="T14" fmla="*/ 34 w 54"/>
                    <a:gd name="T15" fmla="*/ 47 h 73"/>
                    <a:gd name="T16" fmla="*/ 0 w 54"/>
                    <a:gd name="T17" fmla="*/ 7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" h="73">
                      <a:moveTo>
                        <a:pt x="0" y="73"/>
                      </a:moveTo>
                      <a:cubicBezTo>
                        <a:pt x="0" y="72"/>
                        <a:pt x="0" y="71"/>
                        <a:pt x="0" y="70"/>
                      </a:cubicBezTo>
                      <a:cubicBezTo>
                        <a:pt x="0" y="55"/>
                        <a:pt x="0" y="40"/>
                        <a:pt x="0" y="25"/>
                      </a:cubicBezTo>
                      <a:cubicBezTo>
                        <a:pt x="0" y="23"/>
                        <a:pt x="0" y="21"/>
                        <a:pt x="2" y="20"/>
                      </a:cubicBezTo>
                      <a:cubicBezTo>
                        <a:pt x="8" y="16"/>
                        <a:pt x="13" y="11"/>
                        <a:pt x="19" y="7"/>
                      </a:cubicBezTo>
                      <a:cubicBezTo>
                        <a:pt x="28" y="0"/>
                        <a:pt x="40" y="2"/>
                        <a:pt x="47" y="10"/>
                      </a:cubicBezTo>
                      <a:cubicBezTo>
                        <a:pt x="54" y="18"/>
                        <a:pt x="54" y="30"/>
                        <a:pt x="46" y="37"/>
                      </a:cubicBezTo>
                      <a:cubicBezTo>
                        <a:pt x="42" y="41"/>
                        <a:pt x="38" y="44"/>
                        <a:pt x="34" y="47"/>
                      </a:cubicBezTo>
                      <a:cubicBezTo>
                        <a:pt x="23" y="56"/>
                        <a:pt x="11" y="64"/>
                        <a:pt x="0" y="73"/>
                      </a:cubicBezTo>
                      <a:close/>
                    </a:path>
                  </a:pathLst>
                </a:custGeom>
                <a:grp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307" name="Group 306">
                <a:extLst>
                  <a:ext uri="{FF2B5EF4-FFF2-40B4-BE49-F238E27FC236}">
                    <a16:creationId xmlns:a16="http://schemas.microsoft.com/office/drawing/2014/main" id="{35E0BE6E-896E-122B-F05E-81E8BA501B8E}"/>
                  </a:ext>
                </a:extLst>
              </p:cNvPr>
              <p:cNvGrpSpPr/>
              <p:nvPr/>
            </p:nvGrpSpPr>
            <p:grpSpPr>
              <a:xfrm>
                <a:off x="1716836" y="2101687"/>
                <a:ext cx="491376" cy="897136"/>
                <a:chOff x="1716836" y="2101687"/>
                <a:chExt cx="491376" cy="897136"/>
              </a:xfrm>
            </p:grpSpPr>
            <p:sp>
              <p:nvSpPr>
                <p:cNvPr id="308" name="Freeform 12">
                  <a:extLst>
                    <a:ext uri="{FF2B5EF4-FFF2-40B4-BE49-F238E27FC236}">
                      <a16:creationId xmlns:a16="http://schemas.microsoft.com/office/drawing/2014/main" id="{BE13F763-230A-E0B2-ED38-7DC879807F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2719" y="2859574"/>
                  <a:ext cx="102910" cy="104435"/>
                </a:xfrm>
                <a:custGeom>
                  <a:avLst/>
                  <a:gdLst>
                    <a:gd name="T0" fmla="*/ 57 w 57"/>
                    <a:gd name="T1" fmla="*/ 30 h 58"/>
                    <a:gd name="T2" fmla="*/ 26 w 57"/>
                    <a:gd name="T3" fmla="*/ 57 h 58"/>
                    <a:gd name="T4" fmla="*/ 0 w 57"/>
                    <a:gd name="T5" fmla="*/ 29 h 58"/>
                    <a:gd name="T6" fmla="*/ 29 w 57"/>
                    <a:gd name="T7" fmla="*/ 0 h 58"/>
                    <a:gd name="T8" fmla="*/ 57 w 57"/>
                    <a:gd name="T9" fmla="*/ 3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58">
                      <a:moveTo>
                        <a:pt x="57" y="30"/>
                      </a:moveTo>
                      <a:cubicBezTo>
                        <a:pt x="55" y="49"/>
                        <a:pt x="44" y="58"/>
                        <a:pt x="26" y="57"/>
                      </a:cubicBezTo>
                      <a:cubicBezTo>
                        <a:pt x="10" y="55"/>
                        <a:pt x="0" y="45"/>
                        <a:pt x="0" y="29"/>
                      </a:cubicBezTo>
                      <a:cubicBezTo>
                        <a:pt x="0" y="11"/>
                        <a:pt x="12" y="0"/>
                        <a:pt x="29" y="0"/>
                      </a:cubicBezTo>
                      <a:cubicBezTo>
                        <a:pt x="47" y="0"/>
                        <a:pt x="56" y="12"/>
                        <a:pt x="57" y="30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9" name="Freeform 25">
                  <a:extLst>
                    <a:ext uri="{FF2B5EF4-FFF2-40B4-BE49-F238E27FC236}">
                      <a16:creationId xmlns:a16="http://schemas.microsoft.com/office/drawing/2014/main" id="{448FF445-7C6E-17CE-7019-4E897A50F5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16836" y="2101687"/>
                  <a:ext cx="491376" cy="897136"/>
                </a:xfrm>
                <a:custGeom>
                  <a:avLst/>
                  <a:gdLst>
                    <a:gd name="T0" fmla="*/ 187 w 187"/>
                    <a:gd name="T1" fmla="*/ 170 h 341"/>
                    <a:gd name="T2" fmla="*/ 187 w 187"/>
                    <a:gd name="T3" fmla="*/ 322 h 341"/>
                    <a:gd name="T4" fmla="*/ 187 w 187"/>
                    <a:gd name="T5" fmla="*/ 328 h 341"/>
                    <a:gd name="T6" fmla="*/ 173 w 187"/>
                    <a:gd name="T7" fmla="*/ 341 h 341"/>
                    <a:gd name="T8" fmla="*/ 159 w 187"/>
                    <a:gd name="T9" fmla="*/ 341 h 341"/>
                    <a:gd name="T10" fmla="*/ 17 w 187"/>
                    <a:gd name="T11" fmla="*/ 341 h 341"/>
                    <a:gd name="T12" fmla="*/ 0 w 187"/>
                    <a:gd name="T13" fmla="*/ 325 h 341"/>
                    <a:gd name="T14" fmla="*/ 0 w 187"/>
                    <a:gd name="T15" fmla="*/ 323 h 341"/>
                    <a:gd name="T16" fmla="*/ 0 w 187"/>
                    <a:gd name="T17" fmla="*/ 17 h 341"/>
                    <a:gd name="T18" fmla="*/ 1 w 187"/>
                    <a:gd name="T19" fmla="*/ 11 h 341"/>
                    <a:gd name="T20" fmla="*/ 15 w 187"/>
                    <a:gd name="T21" fmla="*/ 0 h 341"/>
                    <a:gd name="T22" fmla="*/ 166 w 187"/>
                    <a:gd name="T23" fmla="*/ 0 h 341"/>
                    <a:gd name="T24" fmla="*/ 173 w 187"/>
                    <a:gd name="T25" fmla="*/ 0 h 341"/>
                    <a:gd name="T26" fmla="*/ 187 w 187"/>
                    <a:gd name="T27" fmla="*/ 13 h 341"/>
                    <a:gd name="T28" fmla="*/ 187 w 187"/>
                    <a:gd name="T29" fmla="*/ 19 h 341"/>
                    <a:gd name="T30" fmla="*/ 187 w 187"/>
                    <a:gd name="T31" fmla="*/ 170 h 341"/>
                    <a:gd name="T32" fmla="*/ 26 w 187"/>
                    <a:gd name="T33" fmla="*/ 274 h 341"/>
                    <a:gd name="T34" fmla="*/ 161 w 187"/>
                    <a:gd name="T35" fmla="*/ 274 h 341"/>
                    <a:gd name="T36" fmla="*/ 161 w 187"/>
                    <a:gd name="T37" fmla="*/ 51 h 341"/>
                    <a:gd name="T38" fmla="*/ 26 w 187"/>
                    <a:gd name="T39" fmla="*/ 51 h 341"/>
                    <a:gd name="T40" fmla="*/ 26 w 187"/>
                    <a:gd name="T41" fmla="*/ 274 h 341"/>
                    <a:gd name="T42" fmla="*/ 80 w 187"/>
                    <a:gd name="T43" fmla="*/ 307 h 341"/>
                    <a:gd name="T44" fmla="*/ 98 w 187"/>
                    <a:gd name="T45" fmla="*/ 325 h 341"/>
                    <a:gd name="T46" fmla="*/ 116 w 187"/>
                    <a:gd name="T47" fmla="*/ 307 h 341"/>
                    <a:gd name="T48" fmla="*/ 98 w 187"/>
                    <a:gd name="T49" fmla="*/ 289 h 341"/>
                    <a:gd name="T50" fmla="*/ 80 w 187"/>
                    <a:gd name="T51" fmla="*/ 307 h 341"/>
                    <a:gd name="T52" fmla="*/ 99 w 187"/>
                    <a:gd name="T53" fmla="*/ 29 h 341"/>
                    <a:gd name="T54" fmla="*/ 99 w 187"/>
                    <a:gd name="T55" fmla="*/ 29 h 341"/>
                    <a:gd name="T56" fmla="*/ 112 w 187"/>
                    <a:gd name="T57" fmla="*/ 29 h 341"/>
                    <a:gd name="T58" fmla="*/ 117 w 187"/>
                    <a:gd name="T59" fmla="*/ 24 h 341"/>
                    <a:gd name="T60" fmla="*/ 112 w 187"/>
                    <a:gd name="T61" fmla="*/ 19 h 341"/>
                    <a:gd name="T62" fmla="*/ 86 w 187"/>
                    <a:gd name="T63" fmla="*/ 19 h 341"/>
                    <a:gd name="T64" fmla="*/ 81 w 187"/>
                    <a:gd name="T65" fmla="*/ 22 h 341"/>
                    <a:gd name="T66" fmla="*/ 86 w 187"/>
                    <a:gd name="T67" fmla="*/ 29 h 341"/>
                    <a:gd name="T68" fmla="*/ 99 w 187"/>
                    <a:gd name="T69" fmla="*/ 29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87" h="341">
                      <a:moveTo>
                        <a:pt x="187" y="170"/>
                      </a:moveTo>
                      <a:cubicBezTo>
                        <a:pt x="187" y="221"/>
                        <a:pt x="187" y="272"/>
                        <a:pt x="187" y="322"/>
                      </a:cubicBezTo>
                      <a:cubicBezTo>
                        <a:pt x="187" y="324"/>
                        <a:pt x="187" y="326"/>
                        <a:pt x="187" y="328"/>
                      </a:cubicBezTo>
                      <a:cubicBezTo>
                        <a:pt x="186" y="335"/>
                        <a:pt x="181" y="340"/>
                        <a:pt x="173" y="341"/>
                      </a:cubicBezTo>
                      <a:cubicBezTo>
                        <a:pt x="169" y="341"/>
                        <a:pt x="164" y="341"/>
                        <a:pt x="159" y="341"/>
                      </a:cubicBezTo>
                      <a:cubicBezTo>
                        <a:pt x="112" y="341"/>
                        <a:pt x="64" y="340"/>
                        <a:pt x="17" y="341"/>
                      </a:cubicBezTo>
                      <a:cubicBezTo>
                        <a:pt x="5" y="341"/>
                        <a:pt x="1" y="333"/>
                        <a:pt x="0" y="325"/>
                      </a:cubicBezTo>
                      <a:cubicBezTo>
                        <a:pt x="0" y="324"/>
                        <a:pt x="0" y="324"/>
                        <a:pt x="0" y="323"/>
                      </a:cubicBezTo>
                      <a:cubicBezTo>
                        <a:pt x="0" y="221"/>
                        <a:pt x="0" y="119"/>
                        <a:pt x="0" y="17"/>
                      </a:cubicBezTo>
                      <a:cubicBezTo>
                        <a:pt x="0" y="15"/>
                        <a:pt x="0" y="13"/>
                        <a:pt x="1" y="11"/>
                      </a:cubicBezTo>
                      <a:cubicBezTo>
                        <a:pt x="2" y="4"/>
                        <a:pt x="8" y="0"/>
                        <a:pt x="15" y="0"/>
                      </a:cubicBezTo>
                      <a:cubicBezTo>
                        <a:pt x="65" y="0"/>
                        <a:pt x="116" y="0"/>
                        <a:pt x="166" y="0"/>
                      </a:cubicBezTo>
                      <a:cubicBezTo>
                        <a:pt x="169" y="0"/>
                        <a:pt x="171" y="0"/>
                        <a:pt x="173" y="0"/>
                      </a:cubicBezTo>
                      <a:cubicBezTo>
                        <a:pt x="181" y="0"/>
                        <a:pt x="186" y="5"/>
                        <a:pt x="187" y="13"/>
                      </a:cubicBezTo>
                      <a:cubicBezTo>
                        <a:pt x="187" y="15"/>
                        <a:pt x="187" y="17"/>
                        <a:pt x="187" y="19"/>
                      </a:cubicBezTo>
                      <a:cubicBezTo>
                        <a:pt x="187" y="69"/>
                        <a:pt x="187" y="120"/>
                        <a:pt x="187" y="170"/>
                      </a:cubicBezTo>
                      <a:close/>
                      <a:moveTo>
                        <a:pt x="26" y="274"/>
                      </a:moveTo>
                      <a:cubicBezTo>
                        <a:pt x="72" y="274"/>
                        <a:pt x="116" y="274"/>
                        <a:pt x="161" y="274"/>
                      </a:cubicBezTo>
                      <a:cubicBezTo>
                        <a:pt x="161" y="200"/>
                        <a:pt x="161" y="125"/>
                        <a:pt x="161" y="51"/>
                      </a:cubicBezTo>
                      <a:cubicBezTo>
                        <a:pt x="116" y="51"/>
                        <a:pt x="71" y="51"/>
                        <a:pt x="26" y="51"/>
                      </a:cubicBezTo>
                      <a:cubicBezTo>
                        <a:pt x="26" y="126"/>
                        <a:pt x="26" y="200"/>
                        <a:pt x="26" y="274"/>
                      </a:cubicBezTo>
                      <a:close/>
                      <a:moveTo>
                        <a:pt x="80" y="307"/>
                      </a:moveTo>
                      <a:cubicBezTo>
                        <a:pt x="80" y="317"/>
                        <a:pt x="88" y="325"/>
                        <a:pt x="98" y="325"/>
                      </a:cubicBezTo>
                      <a:cubicBezTo>
                        <a:pt x="108" y="325"/>
                        <a:pt x="116" y="317"/>
                        <a:pt x="116" y="307"/>
                      </a:cubicBezTo>
                      <a:cubicBezTo>
                        <a:pt x="116" y="297"/>
                        <a:pt x="108" y="289"/>
                        <a:pt x="98" y="289"/>
                      </a:cubicBezTo>
                      <a:cubicBezTo>
                        <a:pt x="88" y="289"/>
                        <a:pt x="80" y="297"/>
                        <a:pt x="80" y="307"/>
                      </a:cubicBezTo>
                      <a:close/>
                      <a:moveTo>
                        <a:pt x="99" y="29"/>
                      </a:moveTo>
                      <a:cubicBezTo>
                        <a:pt x="99" y="29"/>
                        <a:pt x="99" y="29"/>
                        <a:pt x="99" y="29"/>
                      </a:cubicBezTo>
                      <a:cubicBezTo>
                        <a:pt x="103" y="29"/>
                        <a:pt x="108" y="29"/>
                        <a:pt x="112" y="29"/>
                      </a:cubicBezTo>
                      <a:cubicBezTo>
                        <a:pt x="115" y="29"/>
                        <a:pt x="117" y="27"/>
                        <a:pt x="117" y="24"/>
                      </a:cubicBezTo>
                      <a:cubicBezTo>
                        <a:pt x="117" y="21"/>
                        <a:pt x="115" y="19"/>
                        <a:pt x="112" y="19"/>
                      </a:cubicBezTo>
                      <a:cubicBezTo>
                        <a:pt x="103" y="18"/>
                        <a:pt x="95" y="18"/>
                        <a:pt x="86" y="19"/>
                      </a:cubicBezTo>
                      <a:cubicBezTo>
                        <a:pt x="84" y="19"/>
                        <a:pt x="82" y="20"/>
                        <a:pt x="81" y="22"/>
                      </a:cubicBezTo>
                      <a:cubicBezTo>
                        <a:pt x="80" y="25"/>
                        <a:pt x="82" y="29"/>
                        <a:pt x="86" y="29"/>
                      </a:cubicBezTo>
                      <a:cubicBezTo>
                        <a:pt x="91" y="29"/>
                        <a:pt x="95" y="29"/>
                        <a:pt x="99" y="2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5400">
                  <a:solidFill>
                    <a:schemeClr val="accent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310" name="Group 309">
                  <a:extLst>
                    <a:ext uri="{FF2B5EF4-FFF2-40B4-BE49-F238E27FC236}">
                      <a16:creationId xmlns:a16="http://schemas.microsoft.com/office/drawing/2014/main" id="{66D32C03-DD99-627F-4D3F-EF7B8BE79CF7}"/>
                    </a:ext>
                  </a:extLst>
                </p:cNvPr>
                <p:cNvGrpSpPr/>
                <p:nvPr/>
              </p:nvGrpSpPr>
              <p:grpSpPr>
                <a:xfrm rot="5400000">
                  <a:off x="1851093" y="2459407"/>
                  <a:ext cx="200718" cy="180380"/>
                  <a:chOff x="-3471863" y="4330701"/>
                  <a:chExt cx="1801813" cy="1619250"/>
                </a:xfrm>
                <a:solidFill>
                  <a:schemeClr val="accent5"/>
                </a:solidFill>
              </p:grpSpPr>
              <p:sp>
                <p:nvSpPr>
                  <p:cNvPr id="311" name="Freeform 46">
                    <a:extLst>
                      <a:ext uri="{FF2B5EF4-FFF2-40B4-BE49-F238E27FC236}">
                        <a16:creationId xmlns:a16="http://schemas.microsoft.com/office/drawing/2014/main" id="{DB338678-7764-73B7-74D0-609AD04931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3471863" y="4330701"/>
                    <a:ext cx="1801813" cy="690563"/>
                  </a:xfrm>
                  <a:custGeom>
                    <a:avLst/>
                    <a:gdLst>
                      <a:gd name="T0" fmla="*/ 480 w 536"/>
                      <a:gd name="T1" fmla="*/ 205 h 205"/>
                      <a:gd name="T2" fmla="*/ 56 w 536"/>
                      <a:gd name="T3" fmla="*/ 205 h 205"/>
                      <a:gd name="T4" fmla="*/ 0 w 536"/>
                      <a:gd name="T5" fmla="*/ 149 h 205"/>
                      <a:gd name="T6" fmla="*/ 536 w 536"/>
                      <a:gd name="T7" fmla="*/ 149 h 205"/>
                      <a:gd name="T8" fmla="*/ 480 w 536"/>
                      <a:gd name="T9" fmla="*/ 205 h 2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36" h="205">
                        <a:moveTo>
                          <a:pt x="480" y="205"/>
                        </a:moveTo>
                        <a:cubicBezTo>
                          <a:pt x="365" y="89"/>
                          <a:pt x="171" y="88"/>
                          <a:pt x="56" y="205"/>
                        </a:cubicBezTo>
                        <a:cubicBezTo>
                          <a:pt x="37" y="186"/>
                          <a:pt x="18" y="168"/>
                          <a:pt x="0" y="149"/>
                        </a:cubicBezTo>
                        <a:cubicBezTo>
                          <a:pt x="144" y="3"/>
                          <a:pt x="387" y="0"/>
                          <a:pt x="536" y="149"/>
                        </a:cubicBezTo>
                        <a:cubicBezTo>
                          <a:pt x="517" y="168"/>
                          <a:pt x="499" y="186"/>
                          <a:pt x="480" y="205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12" name="Freeform 47">
                    <a:extLst>
                      <a:ext uri="{FF2B5EF4-FFF2-40B4-BE49-F238E27FC236}">
                        <a16:creationId xmlns:a16="http://schemas.microsoft.com/office/drawing/2014/main" id="{802FBD62-6BCB-1FD6-40EF-6F1B2F87E6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3095626" y="4916488"/>
                    <a:ext cx="1049338" cy="477838"/>
                  </a:xfrm>
                  <a:custGeom>
                    <a:avLst/>
                    <a:gdLst>
                      <a:gd name="T0" fmla="*/ 0 w 312"/>
                      <a:gd name="T1" fmla="*/ 87 h 142"/>
                      <a:gd name="T2" fmla="*/ 312 w 312"/>
                      <a:gd name="T3" fmla="*/ 87 h 142"/>
                      <a:gd name="T4" fmla="*/ 256 w 312"/>
                      <a:gd name="T5" fmla="*/ 142 h 142"/>
                      <a:gd name="T6" fmla="*/ 156 w 312"/>
                      <a:gd name="T7" fmla="*/ 102 h 142"/>
                      <a:gd name="T8" fmla="*/ 55 w 312"/>
                      <a:gd name="T9" fmla="*/ 142 h 142"/>
                      <a:gd name="T10" fmla="*/ 0 w 312"/>
                      <a:gd name="T11" fmla="*/ 87 h 1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12" h="142">
                        <a:moveTo>
                          <a:pt x="0" y="87"/>
                        </a:moveTo>
                        <a:cubicBezTo>
                          <a:pt x="84" y="2"/>
                          <a:pt x="226" y="0"/>
                          <a:pt x="312" y="87"/>
                        </a:cubicBezTo>
                        <a:cubicBezTo>
                          <a:pt x="293" y="105"/>
                          <a:pt x="275" y="124"/>
                          <a:pt x="256" y="142"/>
                        </a:cubicBezTo>
                        <a:cubicBezTo>
                          <a:pt x="228" y="116"/>
                          <a:pt x="195" y="102"/>
                          <a:pt x="156" y="102"/>
                        </a:cubicBezTo>
                        <a:cubicBezTo>
                          <a:pt x="117" y="102"/>
                          <a:pt x="83" y="116"/>
                          <a:pt x="55" y="142"/>
                        </a:cubicBezTo>
                        <a:cubicBezTo>
                          <a:pt x="37" y="124"/>
                          <a:pt x="18" y="105"/>
                          <a:pt x="0" y="87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13" name="Freeform 48">
                    <a:extLst>
                      <a:ext uri="{FF2B5EF4-FFF2-40B4-BE49-F238E27FC236}">
                        <a16:creationId xmlns:a16="http://schemas.microsoft.com/office/drawing/2014/main" id="{877C8928-FB5B-DCD7-0392-3FE3AB3B52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2786063" y="5522913"/>
                    <a:ext cx="427038" cy="427038"/>
                  </a:xfrm>
                  <a:custGeom>
                    <a:avLst/>
                    <a:gdLst>
                      <a:gd name="T0" fmla="*/ 64 w 127"/>
                      <a:gd name="T1" fmla="*/ 0 h 127"/>
                      <a:gd name="T2" fmla="*/ 127 w 127"/>
                      <a:gd name="T3" fmla="*/ 64 h 127"/>
                      <a:gd name="T4" fmla="*/ 64 w 127"/>
                      <a:gd name="T5" fmla="*/ 127 h 127"/>
                      <a:gd name="T6" fmla="*/ 0 w 127"/>
                      <a:gd name="T7" fmla="*/ 63 h 127"/>
                      <a:gd name="T8" fmla="*/ 64 w 127"/>
                      <a:gd name="T9" fmla="*/ 0 h 1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7" h="127">
                        <a:moveTo>
                          <a:pt x="64" y="0"/>
                        </a:moveTo>
                        <a:cubicBezTo>
                          <a:pt x="99" y="0"/>
                          <a:pt x="127" y="29"/>
                          <a:pt x="127" y="64"/>
                        </a:cubicBezTo>
                        <a:cubicBezTo>
                          <a:pt x="127" y="99"/>
                          <a:pt x="98" y="127"/>
                          <a:pt x="64" y="127"/>
                        </a:cubicBezTo>
                        <a:cubicBezTo>
                          <a:pt x="29" y="127"/>
                          <a:pt x="0" y="98"/>
                          <a:pt x="0" y="63"/>
                        </a:cubicBezTo>
                        <a:cubicBezTo>
                          <a:pt x="1" y="29"/>
                          <a:pt x="29" y="0"/>
                          <a:pt x="64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5670368-754B-ECAB-2685-74835D0FD596}"/>
              </a:ext>
            </a:extLst>
          </p:cNvPr>
          <p:cNvGrpSpPr/>
          <p:nvPr/>
        </p:nvGrpSpPr>
        <p:grpSpPr>
          <a:xfrm>
            <a:off x="9456075" y="2127557"/>
            <a:ext cx="1773864" cy="1778436"/>
            <a:chOff x="9456075" y="2127557"/>
            <a:chExt cx="1773864" cy="1778436"/>
          </a:xfrm>
        </p:grpSpPr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24579D5C-897D-93F6-C25A-E2AF6A2D156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56075" y="2127557"/>
              <a:ext cx="1773864" cy="1778436"/>
              <a:chOff x="-4083050" y="1579563"/>
              <a:chExt cx="3694112" cy="3703638"/>
            </a:xfrm>
            <a:solidFill>
              <a:schemeClr val="accent5"/>
            </a:solidFill>
          </p:grpSpPr>
          <p:sp>
            <p:nvSpPr>
              <p:cNvPr id="366" name="Freeform 5">
                <a:extLst>
                  <a:ext uri="{FF2B5EF4-FFF2-40B4-BE49-F238E27FC236}">
                    <a16:creationId xmlns:a16="http://schemas.microsoft.com/office/drawing/2014/main" id="{0F574696-6AB4-998F-4394-9B5131D44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15950" y="3598863"/>
                <a:ext cx="219075" cy="222250"/>
              </a:xfrm>
              <a:custGeom>
                <a:avLst/>
                <a:gdLst>
                  <a:gd name="T0" fmla="*/ 58 w 58"/>
                  <a:gd name="T1" fmla="*/ 28 h 59"/>
                  <a:gd name="T2" fmla="*/ 29 w 58"/>
                  <a:gd name="T3" fmla="*/ 58 h 59"/>
                  <a:gd name="T4" fmla="*/ 1 w 58"/>
                  <a:gd name="T5" fmla="*/ 29 h 59"/>
                  <a:gd name="T6" fmla="*/ 26 w 58"/>
                  <a:gd name="T7" fmla="*/ 1 h 59"/>
                  <a:gd name="T8" fmla="*/ 58 w 58"/>
                  <a:gd name="T9" fmla="*/ 2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28"/>
                    </a:moveTo>
                    <a:cubicBezTo>
                      <a:pt x="56" y="45"/>
                      <a:pt x="48" y="57"/>
                      <a:pt x="29" y="58"/>
                    </a:cubicBezTo>
                    <a:cubicBezTo>
                      <a:pt x="11" y="59"/>
                      <a:pt x="1" y="47"/>
                      <a:pt x="1" y="29"/>
                    </a:cubicBezTo>
                    <a:cubicBezTo>
                      <a:pt x="0" y="14"/>
                      <a:pt x="9" y="3"/>
                      <a:pt x="26" y="1"/>
                    </a:cubicBezTo>
                    <a:cubicBezTo>
                      <a:pt x="44" y="0"/>
                      <a:pt x="54" y="10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7" name="Freeform 6">
                <a:extLst>
                  <a:ext uri="{FF2B5EF4-FFF2-40B4-BE49-F238E27FC236}">
                    <a16:creationId xmlns:a16="http://schemas.microsoft.com/office/drawing/2014/main" id="{C0C8EEE6-DE63-3F1F-4CFF-1C6BDB26F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5163" y="2847976"/>
                <a:ext cx="223837" cy="219075"/>
              </a:xfrm>
              <a:custGeom>
                <a:avLst/>
                <a:gdLst>
                  <a:gd name="T0" fmla="*/ 29 w 59"/>
                  <a:gd name="T1" fmla="*/ 0 h 58"/>
                  <a:gd name="T2" fmla="*/ 58 w 59"/>
                  <a:gd name="T3" fmla="*/ 29 h 58"/>
                  <a:gd name="T4" fmla="*/ 28 w 59"/>
                  <a:gd name="T5" fmla="*/ 57 h 58"/>
                  <a:gd name="T6" fmla="*/ 2 w 59"/>
                  <a:gd name="T7" fmla="*/ 31 h 58"/>
                  <a:gd name="T8" fmla="*/ 29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9" y="0"/>
                    </a:moveTo>
                    <a:cubicBezTo>
                      <a:pt x="46" y="2"/>
                      <a:pt x="59" y="11"/>
                      <a:pt x="58" y="29"/>
                    </a:cubicBezTo>
                    <a:cubicBezTo>
                      <a:pt x="57" y="47"/>
                      <a:pt x="47" y="58"/>
                      <a:pt x="28" y="57"/>
                    </a:cubicBezTo>
                    <a:cubicBezTo>
                      <a:pt x="12" y="57"/>
                      <a:pt x="3" y="46"/>
                      <a:pt x="2" y="31"/>
                    </a:cubicBezTo>
                    <a:cubicBezTo>
                      <a:pt x="0" y="12"/>
                      <a:pt x="12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8" name="Freeform 7">
                <a:extLst>
                  <a:ext uri="{FF2B5EF4-FFF2-40B4-BE49-F238E27FC236}">
                    <a16:creationId xmlns:a16="http://schemas.microsoft.com/office/drawing/2014/main" id="{7350523F-A5DC-A410-6715-68E53EBE5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47888" y="5056188"/>
                <a:ext cx="222250" cy="219075"/>
              </a:xfrm>
              <a:custGeom>
                <a:avLst/>
                <a:gdLst>
                  <a:gd name="T0" fmla="*/ 30 w 59"/>
                  <a:gd name="T1" fmla="*/ 58 h 58"/>
                  <a:gd name="T2" fmla="*/ 0 w 59"/>
                  <a:gd name="T3" fmla="*/ 28 h 58"/>
                  <a:gd name="T4" fmla="*/ 27 w 59"/>
                  <a:gd name="T5" fmla="*/ 1 h 58"/>
                  <a:gd name="T6" fmla="*/ 58 w 59"/>
                  <a:gd name="T7" fmla="*/ 28 h 58"/>
                  <a:gd name="T8" fmla="*/ 30 w 59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30" y="58"/>
                    </a:moveTo>
                    <a:cubicBezTo>
                      <a:pt x="11" y="56"/>
                      <a:pt x="0" y="46"/>
                      <a:pt x="0" y="28"/>
                    </a:cubicBezTo>
                    <a:cubicBezTo>
                      <a:pt x="1" y="13"/>
                      <a:pt x="10" y="2"/>
                      <a:pt x="27" y="1"/>
                    </a:cubicBezTo>
                    <a:cubicBezTo>
                      <a:pt x="45" y="0"/>
                      <a:pt x="57" y="9"/>
                      <a:pt x="58" y="28"/>
                    </a:cubicBezTo>
                    <a:cubicBezTo>
                      <a:pt x="59" y="46"/>
                      <a:pt x="47" y="55"/>
                      <a:pt x="30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9" name="Freeform 8">
                <a:extLst>
                  <a:ext uri="{FF2B5EF4-FFF2-40B4-BE49-F238E27FC236}">
                    <a16:creationId xmlns:a16="http://schemas.microsoft.com/office/drawing/2014/main" id="{D85CCC7B-892C-56D5-31F4-B29CBCCA9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11313" y="1733551"/>
                <a:ext cx="219075" cy="223838"/>
              </a:xfrm>
              <a:custGeom>
                <a:avLst/>
                <a:gdLst>
                  <a:gd name="T0" fmla="*/ 58 w 58"/>
                  <a:gd name="T1" fmla="*/ 31 h 59"/>
                  <a:gd name="T2" fmla="*/ 26 w 58"/>
                  <a:gd name="T3" fmla="*/ 58 h 59"/>
                  <a:gd name="T4" fmla="*/ 0 w 58"/>
                  <a:gd name="T5" fmla="*/ 30 h 59"/>
                  <a:gd name="T6" fmla="*/ 29 w 58"/>
                  <a:gd name="T7" fmla="*/ 1 h 59"/>
                  <a:gd name="T8" fmla="*/ 58 w 58"/>
                  <a:gd name="T9" fmla="*/ 3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1"/>
                    </a:moveTo>
                    <a:cubicBezTo>
                      <a:pt x="55" y="49"/>
                      <a:pt x="43" y="59"/>
                      <a:pt x="26" y="58"/>
                    </a:cubicBezTo>
                    <a:cubicBezTo>
                      <a:pt x="11" y="56"/>
                      <a:pt x="0" y="46"/>
                      <a:pt x="0" y="30"/>
                    </a:cubicBezTo>
                    <a:cubicBezTo>
                      <a:pt x="1" y="12"/>
                      <a:pt x="11" y="0"/>
                      <a:pt x="29" y="1"/>
                    </a:cubicBezTo>
                    <a:cubicBezTo>
                      <a:pt x="47" y="1"/>
                      <a:pt x="56" y="13"/>
                      <a:pt x="58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0" name="Freeform 9">
                <a:extLst>
                  <a:ext uri="{FF2B5EF4-FFF2-40B4-BE49-F238E27FC236}">
                    <a16:creationId xmlns:a16="http://schemas.microsoft.com/office/drawing/2014/main" id="{A1CEABCF-6063-21DE-8607-596FE7522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71888" y="2193926"/>
                <a:ext cx="219075" cy="219075"/>
              </a:xfrm>
              <a:custGeom>
                <a:avLst/>
                <a:gdLst>
                  <a:gd name="T0" fmla="*/ 58 w 58"/>
                  <a:gd name="T1" fmla="*/ 28 h 58"/>
                  <a:gd name="T2" fmla="*/ 27 w 58"/>
                  <a:gd name="T3" fmla="*/ 57 h 58"/>
                  <a:gd name="T4" fmla="*/ 0 w 58"/>
                  <a:gd name="T5" fmla="*/ 30 h 58"/>
                  <a:gd name="T6" fmla="*/ 28 w 58"/>
                  <a:gd name="T7" fmla="*/ 0 h 58"/>
                  <a:gd name="T8" fmla="*/ 58 w 58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cubicBezTo>
                      <a:pt x="55" y="47"/>
                      <a:pt x="45" y="58"/>
                      <a:pt x="27" y="57"/>
                    </a:cubicBezTo>
                    <a:cubicBezTo>
                      <a:pt x="11" y="56"/>
                      <a:pt x="1" y="46"/>
                      <a:pt x="0" y="30"/>
                    </a:cubicBezTo>
                    <a:cubicBezTo>
                      <a:pt x="0" y="13"/>
                      <a:pt x="11" y="1"/>
                      <a:pt x="28" y="0"/>
                    </a:cubicBezTo>
                    <a:cubicBezTo>
                      <a:pt x="46" y="0"/>
                      <a:pt x="55" y="13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1" name="Freeform 10">
                <a:extLst>
                  <a:ext uri="{FF2B5EF4-FFF2-40B4-BE49-F238E27FC236}">
                    <a16:creationId xmlns:a16="http://schemas.microsoft.com/office/drawing/2014/main" id="{EF7B053B-0ED5-A819-F213-3C2331A49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81175" y="4968876"/>
                <a:ext cx="219075" cy="223838"/>
              </a:xfrm>
              <a:custGeom>
                <a:avLst/>
                <a:gdLst>
                  <a:gd name="T0" fmla="*/ 58 w 58"/>
                  <a:gd name="T1" fmla="*/ 30 h 59"/>
                  <a:gd name="T2" fmla="*/ 29 w 58"/>
                  <a:gd name="T3" fmla="*/ 59 h 59"/>
                  <a:gd name="T4" fmla="*/ 2 w 58"/>
                  <a:gd name="T5" fmla="*/ 33 h 59"/>
                  <a:gd name="T6" fmla="*/ 28 w 58"/>
                  <a:gd name="T7" fmla="*/ 2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7" y="48"/>
                      <a:pt x="47" y="59"/>
                      <a:pt x="29" y="59"/>
                    </a:cubicBezTo>
                    <a:cubicBezTo>
                      <a:pt x="14" y="59"/>
                      <a:pt x="3" y="49"/>
                      <a:pt x="2" y="33"/>
                    </a:cubicBezTo>
                    <a:cubicBezTo>
                      <a:pt x="0" y="15"/>
                      <a:pt x="10" y="3"/>
                      <a:pt x="28" y="2"/>
                    </a:cubicBezTo>
                    <a:cubicBezTo>
                      <a:pt x="47" y="0"/>
                      <a:pt x="56" y="12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2" name="Freeform 11">
                <a:extLst>
                  <a:ext uri="{FF2B5EF4-FFF2-40B4-BE49-F238E27FC236}">
                    <a16:creationId xmlns:a16="http://schemas.microsoft.com/office/drawing/2014/main" id="{44DC0968-3FF9-B15A-4000-FC99B128C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76575" y="1741488"/>
                <a:ext cx="219075" cy="222250"/>
              </a:xfrm>
              <a:custGeom>
                <a:avLst/>
                <a:gdLst>
                  <a:gd name="T0" fmla="*/ 30 w 58"/>
                  <a:gd name="T1" fmla="*/ 0 h 59"/>
                  <a:gd name="T2" fmla="*/ 57 w 58"/>
                  <a:gd name="T3" fmla="*/ 31 h 59"/>
                  <a:gd name="T4" fmla="*/ 26 w 58"/>
                  <a:gd name="T5" fmla="*/ 57 h 59"/>
                  <a:gd name="T6" fmla="*/ 1 w 58"/>
                  <a:gd name="T7" fmla="*/ 29 h 59"/>
                  <a:gd name="T8" fmla="*/ 30 w 58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30" y="0"/>
                    </a:moveTo>
                    <a:cubicBezTo>
                      <a:pt x="47" y="2"/>
                      <a:pt x="58" y="13"/>
                      <a:pt x="57" y="31"/>
                    </a:cubicBezTo>
                    <a:cubicBezTo>
                      <a:pt x="55" y="48"/>
                      <a:pt x="44" y="59"/>
                      <a:pt x="26" y="57"/>
                    </a:cubicBezTo>
                    <a:cubicBezTo>
                      <a:pt x="10" y="55"/>
                      <a:pt x="0" y="45"/>
                      <a:pt x="1" y="29"/>
                    </a:cubicBezTo>
                    <a:cubicBezTo>
                      <a:pt x="1" y="10"/>
                      <a:pt x="12" y="1"/>
                      <a:pt x="3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3" name="Freeform 12">
                <a:extLst>
                  <a:ext uri="{FF2B5EF4-FFF2-40B4-BE49-F238E27FC236}">
                    <a16:creationId xmlns:a16="http://schemas.microsoft.com/office/drawing/2014/main" id="{F95DA707-FC41-56E7-662D-AB02E6A5C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70088" y="1617663"/>
                <a:ext cx="214312" cy="217488"/>
              </a:xfrm>
              <a:custGeom>
                <a:avLst/>
                <a:gdLst>
                  <a:gd name="T0" fmla="*/ 57 w 57"/>
                  <a:gd name="T1" fmla="*/ 30 h 58"/>
                  <a:gd name="T2" fmla="*/ 26 w 57"/>
                  <a:gd name="T3" fmla="*/ 57 h 58"/>
                  <a:gd name="T4" fmla="*/ 0 w 57"/>
                  <a:gd name="T5" fmla="*/ 29 h 58"/>
                  <a:gd name="T6" fmla="*/ 29 w 57"/>
                  <a:gd name="T7" fmla="*/ 0 h 58"/>
                  <a:gd name="T8" fmla="*/ 57 w 57"/>
                  <a:gd name="T9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57" y="30"/>
                    </a:moveTo>
                    <a:cubicBezTo>
                      <a:pt x="55" y="49"/>
                      <a:pt x="44" y="58"/>
                      <a:pt x="26" y="57"/>
                    </a:cubicBezTo>
                    <a:cubicBezTo>
                      <a:pt x="10" y="55"/>
                      <a:pt x="0" y="45"/>
                      <a:pt x="0" y="29"/>
                    </a:cubicBezTo>
                    <a:cubicBezTo>
                      <a:pt x="0" y="11"/>
                      <a:pt x="12" y="0"/>
                      <a:pt x="29" y="0"/>
                    </a:cubicBezTo>
                    <a:cubicBezTo>
                      <a:pt x="47" y="0"/>
                      <a:pt x="56" y="12"/>
                      <a:pt x="57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4" name="Freeform 13">
                <a:extLst>
                  <a:ext uri="{FF2B5EF4-FFF2-40B4-BE49-F238E27FC236}">
                    <a16:creationId xmlns:a16="http://schemas.microsoft.com/office/drawing/2014/main" id="{F4E4DA6A-38E3-1FC2-BEC8-16BF6ACEB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47913" y="1579563"/>
                <a:ext cx="219075" cy="214313"/>
              </a:xfrm>
              <a:custGeom>
                <a:avLst/>
                <a:gdLst>
                  <a:gd name="T0" fmla="*/ 28 w 58"/>
                  <a:gd name="T1" fmla="*/ 57 h 57"/>
                  <a:gd name="T2" fmla="*/ 1 w 58"/>
                  <a:gd name="T3" fmla="*/ 27 h 57"/>
                  <a:gd name="T4" fmla="*/ 28 w 58"/>
                  <a:gd name="T5" fmla="*/ 0 h 57"/>
                  <a:gd name="T6" fmla="*/ 58 w 58"/>
                  <a:gd name="T7" fmla="*/ 28 h 57"/>
                  <a:gd name="T8" fmla="*/ 28 w 58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28" y="57"/>
                    </a:moveTo>
                    <a:cubicBezTo>
                      <a:pt x="10" y="55"/>
                      <a:pt x="0" y="44"/>
                      <a:pt x="1" y="27"/>
                    </a:cubicBezTo>
                    <a:cubicBezTo>
                      <a:pt x="1" y="10"/>
                      <a:pt x="12" y="1"/>
                      <a:pt x="28" y="0"/>
                    </a:cubicBezTo>
                    <a:cubicBezTo>
                      <a:pt x="45" y="0"/>
                      <a:pt x="58" y="10"/>
                      <a:pt x="58" y="28"/>
                    </a:cubicBezTo>
                    <a:cubicBezTo>
                      <a:pt x="57" y="46"/>
                      <a:pt x="46" y="56"/>
                      <a:pt x="28" y="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5" name="Freeform 14">
                <a:extLst>
                  <a:ext uri="{FF2B5EF4-FFF2-40B4-BE49-F238E27FC236}">
                    <a16:creationId xmlns:a16="http://schemas.microsoft.com/office/drawing/2014/main" id="{072973E8-5521-22C2-461E-EA83D29FB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00425" y="1930401"/>
                <a:ext cx="219075" cy="222250"/>
              </a:xfrm>
              <a:custGeom>
                <a:avLst/>
                <a:gdLst>
                  <a:gd name="T0" fmla="*/ 58 w 58"/>
                  <a:gd name="T1" fmla="*/ 30 h 59"/>
                  <a:gd name="T2" fmla="*/ 29 w 58"/>
                  <a:gd name="T3" fmla="*/ 58 h 59"/>
                  <a:gd name="T4" fmla="*/ 1 w 58"/>
                  <a:gd name="T5" fmla="*/ 33 h 59"/>
                  <a:gd name="T6" fmla="*/ 27 w 58"/>
                  <a:gd name="T7" fmla="*/ 2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6" y="48"/>
                      <a:pt x="47" y="58"/>
                      <a:pt x="29" y="58"/>
                    </a:cubicBezTo>
                    <a:cubicBezTo>
                      <a:pt x="12" y="59"/>
                      <a:pt x="2" y="49"/>
                      <a:pt x="1" y="33"/>
                    </a:cubicBezTo>
                    <a:cubicBezTo>
                      <a:pt x="0" y="15"/>
                      <a:pt x="9" y="3"/>
                      <a:pt x="27" y="2"/>
                    </a:cubicBezTo>
                    <a:cubicBezTo>
                      <a:pt x="45" y="0"/>
                      <a:pt x="55" y="12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6" name="Freeform 15">
                <a:extLst>
                  <a:ext uri="{FF2B5EF4-FFF2-40B4-BE49-F238E27FC236}">
                    <a16:creationId xmlns:a16="http://schemas.microsoft.com/office/drawing/2014/main" id="{BC9DF218-AB3C-50AD-FED2-02CB2FE94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438275" y="4814888"/>
                <a:ext cx="222250" cy="219075"/>
              </a:xfrm>
              <a:custGeom>
                <a:avLst/>
                <a:gdLst>
                  <a:gd name="T0" fmla="*/ 59 w 59"/>
                  <a:gd name="T1" fmla="*/ 27 h 58"/>
                  <a:gd name="T2" fmla="*/ 28 w 59"/>
                  <a:gd name="T3" fmla="*/ 57 h 58"/>
                  <a:gd name="T4" fmla="*/ 1 w 59"/>
                  <a:gd name="T5" fmla="*/ 27 h 58"/>
                  <a:gd name="T6" fmla="*/ 29 w 59"/>
                  <a:gd name="T7" fmla="*/ 1 h 58"/>
                  <a:gd name="T8" fmla="*/ 59 w 59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59" y="27"/>
                    </a:moveTo>
                    <a:cubicBezTo>
                      <a:pt x="55" y="47"/>
                      <a:pt x="46" y="58"/>
                      <a:pt x="28" y="57"/>
                    </a:cubicBezTo>
                    <a:cubicBezTo>
                      <a:pt x="9" y="57"/>
                      <a:pt x="0" y="45"/>
                      <a:pt x="1" y="27"/>
                    </a:cubicBezTo>
                    <a:cubicBezTo>
                      <a:pt x="2" y="10"/>
                      <a:pt x="14" y="1"/>
                      <a:pt x="29" y="1"/>
                    </a:cubicBezTo>
                    <a:cubicBezTo>
                      <a:pt x="46" y="0"/>
                      <a:pt x="56" y="12"/>
                      <a:pt x="59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7" name="Freeform 16">
                <a:extLst>
                  <a:ext uri="{FF2B5EF4-FFF2-40B4-BE49-F238E27FC236}">
                    <a16:creationId xmlns:a16="http://schemas.microsoft.com/office/drawing/2014/main" id="{041C361D-7B38-D7A4-A65B-439EDEC2C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887788" y="2508251"/>
                <a:ext cx="223837" cy="222250"/>
              </a:xfrm>
              <a:custGeom>
                <a:avLst/>
                <a:gdLst>
                  <a:gd name="T0" fmla="*/ 59 w 59"/>
                  <a:gd name="T1" fmla="*/ 30 h 59"/>
                  <a:gd name="T2" fmla="*/ 27 w 59"/>
                  <a:gd name="T3" fmla="*/ 57 h 59"/>
                  <a:gd name="T4" fmla="*/ 2 w 59"/>
                  <a:gd name="T5" fmla="*/ 25 h 59"/>
                  <a:gd name="T6" fmla="*/ 31 w 59"/>
                  <a:gd name="T7" fmla="*/ 1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5" y="48"/>
                      <a:pt x="45" y="59"/>
                      <a:pt x="27" y="57"/>
                    </a:cubicBezTo>
                    <a:cubicBezTo>
                      <a:pt x="9" y="56"/>
                      <a:pt x="0" y="43"/>
                      <a:pt x="2" y="25"/>
                    </a:cubicBezTo>
                    <a:cubicBezTo>
                      <a:pt x="4" y="10"/>
                      <a:pt x="15" y="0"/>
                      <a:pt x="31" y="1"/>
                    </a:cubicBezTo>
                    <a:cubicBezTo>
                      <a:pt x="49" y="2"/>
                      <a:pt x="58" y="13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8" name="Freeform 17">
                <a:extLst>
                  <a:ext uri="{FF2B5EF4-FFF2-40B4-BE49-F238E27FC236}">
                    <a16:creationId xmlns:a16="http://schemas.microsoft.com/office/drawing/2014/main" id="{D6948939-8A6D-6BF8-3011-C1C817DB4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39825" y="4587876"/>
                <a:ext cx="222250" cy="219075"/>
              </a:xfrm>
              <a:custGeom>
                <a:avLst/>
                <a:gdLst>
                  <a:gd name="T0" fmla="*/ 27 w 59"/>
                  <a:gd name="T1" fmla="*/ 0 h 58"/>
                  <a:gd name="T2" fmla="*/ 58 w 59"/>
                  <a:gd name="T3" fmla="*/ 27 h 58"/>
                  <a:gd name="T4" fmla="*/ 30 w 59"/>
                  <a:gd name="T5" fmla="*/ 57 h 58"/>
                  <a:gd name="T6" fmla="*/ 2 w 59"/>
                  <a:gd name="T7" fmla="*/ 32 h 58"/>
                  <a:gd name="T8" fmla="*/ 27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7" y="0"/>
                    </a:moveTo>
                    <a:cubicBezTo>
                      <a:pt x="45" y="1"/>
                      <a:pt x="57" y="9"/>
                      <a:pt x="58" y="27"/>
                    </a:cubicBezTo>
                    <a:cubicBezTo>
                      <a:pt x="59" y="45"/>
                      <a:pt x="48" y="56"/>
                      <a:pt x="30" y="57"/>
                    </a:cubicBezTo>
                    <a:cubicBezTo>
                      <a:pt x="13" y="58"/>
                      <a:pt x="4" y="47"/>
                      <a:pt x="2" y="32"/>
                    </a:cubicBezTo>
                    <a:cubicBezTo>
                      <a:pt x="0" y="14"/>
                      <a:pt x="9" y="3"/>
                      <a:pt x="2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9" name="Freeform 18">
                <a:extLst>
                  <a:ext uri="{FF2B5EF4-FFF2-40B4-BE49-F238E27FC236}">
                    <a16:creationId xmlns:a16="http://schemas.microsoft.com/office/drawing/2014/main" id="{F51D6EB6-646B-75DC-6713-A274701F4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95350" y="4297363"/>
                <a:ext cx="219075" cy="222250"/>
              </a:xfrm>
              <a:custGeom>
                <a:avLst/>
                <a:gdLst>
                  <a:gd name="T0" fmla="*/ 58 w 58"/>
                  <a:gd name="T1" fmla="*/ 30 h 59"/>
                  <a:gd name="T2" fmla="*/ 27 w 58"/>
                  <a:gd name="T3" fmla="*/ 58 h 59"/>
                  <a:gd name="T4" fmla="*/ 2 w 58"/>
                  <a:gd name="T5" fmla="*/ 26 h 59"/>
                  <a:gd name="T6" fmla="*/ 29 w 58"/>
                  <a:gd name="T7" fmla="*/ 1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5" y="47"/>
                      <a:pt x="45" y="59"/>
                      <a:pt x="27" y="58"/>
                    </a:cubicBezTo>
                    <a:cubicBezTo>
                      <a:pt x="9" y="56"/>
                      <a:pt x="0" y="43"/>
                      <a:pt x="2" y="26"/>
                    </a:cubicBezTo>
                    <a:cubicBezTo>
                      <a:pt x="3" y="10"/>
                      <a:pt x="13" y="0"/>
                      <a:pt x="29" y="1"/>
                    </a:cubicBezTo>
                    <a:cubicBezTo>
                      <a:pt x="48" y="2"/>
                      <a:pt x="57" y="13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0" name="Freeform 19">
                <a:extLst>
                  <a:ext uri="{FF2B5EF4-FFF2-40B4-BE49-F238E27FC236}">
                    <a16:creationId xmlns:a16="http://schemas.microsoft.com/office/drawing/2014/main" id="{7E804EBE-8ED1-8737-BA70-A066893CD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0725" y="3960813"/>
                <a:ext cx="222250" cy="223838"/>
              </a:xfrm>
              <a:custGeom>
                <a:avLst/>
                <a:gdLst>
                  <a:gd name="T0" fmla="*/ 59 w 59"/>
                  <a:gd name="T1" fmla="*/ 30 h 59"/>
                  <a:gd name="T2" fmla="*/ 29 w 59"/>
                  <a:gd name="T3" fmla="*/ 58 h 59"/>
                  <a:gd name="T4" fmla="*/ 1 w 59"/>
                  <a:gd name="T5" fmla="*/ 32 h 59"/>
                  <a:gd name="T6" fmla="*/ 29 w 59"/>
                  <a:gd name="T7" fmla="*/ 1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6" y="47"/>
                      <a:pt x="48" y="59"/>
                      <a:pt x="29" y="58"/>
                    </a:cubicBezTo>
                    <a:cubicBezTo>
                      <a:pt x="13" y="58"/>
                      <a:pt x="2" y="48"/>
                      <a:pt x="1" y="32"/>
                    </a:cubicBezTo>
                    <a:cubicBezTo>
                      <a:pt x="0" y="14"/>
                      <a:pt x="10" y="3"/>
                      <a:pt x="29" y="1"/>
                    </a:cubicBezTo>
                    <a:cubicBezTo>
                      <a:pt x="48" y="0"/>
                      <a:pt x="55" y="13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1" name="Freeform 20">
                <a:extLst>
                  <a:ext uri="{FF2B5EF4-FFF2-40B4-BE49-F238E27FC236}">
                    <a16:creationId xmlns:a16="http://schemas.microsoft.com/office/drawing/2014/main" id="{07689D05-E5E8-2467-E7B3-4960E20E3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08038" y="2492376"/>
                <a:ext cx="222250" cy="234950"/>
              </a:xfrm>
              <a:custGeom>
                <a:avLst/>
                <a:gdLst>
                  <a:gd name="T0" fmla="*/ 58 w 59"/>
                  <a:gd name="T1" fmla="*/ 35 h 62"/>
                  <a:gd name="T2" fmla="*/ 25 w 59"/>
                  <a:gd name="T3" fmla="*/ 58 h 62"/>
                  <a:gd name="T4" fmla="*/ 2 w 59"/>
                  <a:gd name="T5" fmla="*/ 28 h 62"/>
                  <a:gd name="T6" fmla="*/ 33 w 59"/>
                  <a:gd name="T7" fmla="*/ 2 h 62"/>
                  <a:gd name="T8" fmla="*/ 58 w 59"/>
                  <a:gd name="T9" fmla="*/ 3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62">
                    <a:moveTo>
                      <a:pt x="58" y="35"/>
                    </a:moveTo>
                    <a:cubicBezTo>
                      <a:pt x="54" y="51"/>
                      <a:pt x="44" y="62"/>
                      <a:pt x="25" y="58"/>
                    </a:cubicBezTo>
                    <a:cubicBezTo>
                      <a:pt x="10" y="55"/>
                      <a:pt x="0" y="44"/>
                      <a:pt x="2" y="28"/>
                    </a:cubicBezTo>
                    <a:cubicBezTo>
                      <a:pt x="4" y="11"/>
                      <a:pt x="15" y="0"/>
                      <a:pt x="33" y="2"/>
                    </a:cubicBezTo>
                    <a:cubicBezTo>
                      <a:pt x="51" y="4"/>
                      <a:pt x="59" y="16"/>
                      <a:pt x="58" y="3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2" name="Freeform 21">
                <a:extLst>
                  <a:ext uri="{FF2B5EF4-FFF2-40B4-BE49-F238E27FC236}">
                    <a16:creationId xmlns:a16="http://schemas.microsoft.com/office/drawing/2014/main" id="{094C21D9-1D11-13CC-458B-02A8DF611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16000" y="2182813"/>
                <a:ext cx="215900" cy="219075"/>
              </a:xfrm>
              <a:custGeom>
                <a:avLst/>
                <a:gdLst>
                  <a:gd name="T0" fmla="*/ 29 w 57"/>
                  <a:gd name="T1" fmla="*/ 58 h 58"/>
                  <a:gd name="T2" fmla="*/ 1 w 57"/>
                  <a:gd name="T3" fmla="*/ 28 h 58"/>
                  <a:gd name="T4" fmla="*/ 32 w 57"/>
                  <a:gd name="T5" fmla="*/ 1 h 58"/>
                  <a:gd name="T6" fmla="*/ 57 w 57"/>
                  <a:gd name="T7" fmla="*/ 29 h 58"/>
                  <a:gd name="T8" fmla="*/ 29 w 57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29" y="58"/>
                    </a:moveTo>
                    <a:cubicBezTo>
                      <a:pt x="10" y="56"/>
                      <a:pt x="0" y="45"/>
                      <a:pt x="1" y="28"/>
                    </a:cubicBezTo>
                    <a:cubicBezTo>
                      <a:pt x="2" y="11"/>
                      <a:pt x="14" y="0"/>
                      <a:pt x="32" y="1"/>
                    </a:cubicBezTo>
                    <a:cubicBezTo>
                      <a:pt x="48" y="3"/>
                      <a:pt x="57" y="14"/>
                      <a:pt x="57" y="29"/>
                    </a:cubicBezTo>
                    <a:cubicBezTo>
                      <a:pt x="57" y="47"/>
                      <a:pt x="47" y="57"/>
                      <a:pt x="29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3" name="Freeform 22">
                <a:extLst>
                  <a:ext uri="{FF2B5EF4-FFF2-40B4-BE49-F238E27FC236}">
                    <a16:creationId xmlns:a16="http://schemas.microsoft.com/office/drawing/2014/main" id="{3541B76D-6E4C-446B-0408-C6AA48326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83050" y="3232151"/>
                <a:ext cx="219075" cy="219075"/>
              </a:xfrm>
              <a:custGeom>
                <a:avLst/>
                <a:gdLst>
                  <a:gd name="T0" fmla="*/ 29 w 58"/>
                  <a:gd name="T1" fmla="*/ 58 h 58"/>
                  <a:gd name="T2" fmla="*/ 1 w 58"/>
                  <a:gd name="T3" fmla="*/ 28 h 58"/>
                  <a:gd name="T4" fmla="*/ 27 w 58"/>
                  <a:gd name="T5" fmla="*/ 1 h 58"/>
                  <a:gd name="T6" fmla="*/ 58 w 58"/>
                  <a:gd name="T7" fmla="*/ 28 h 58"/>
                  <a:gd name="T8" fmla="*/ 29 w 58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29" y="58"/>
                    </a:moveTo>
                    <a:cubicBezTo>
                      <a:pt x="12" y="56"/>
                      <a:pt x="0" y="46"/>
                      <a:pt x="1" y="28"/>
                    </a:cubicBezTo>
                    <a:cubicBezTo>
                      <a:pt x="1" y="13"/>
                      <a:pt x="11" y="2"/>
                      <a:pt x="27" y="1"/>
                    </a:cubicBezTo>
                    <a:cubicBezTo>
                      <a:pt x="45" y="0"/>
                      <a:pt x="57" y="10"/>
                      <a:pt x="58" y="28"/>
                    </a:cubicBezTo>
                    <a:cubicBezTo>
                      <a:pt x="58" y="46"/>
                      <a:pt x="47" y="55"/>
                      <a:pt x="29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4" name="Freeform 23">
                <a:extLst>
                  <a:ext uri="{FF2B5EF4-FFF2-40B4-BE49-F238E27FC236}">
                    <a16:creationId xmlns:a16="http://schemas.microsoft.com/office/drawing/2014/main" id="{1C6D745E-BFF5-4F12-8BBF-CABBD653D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28888" y="5059363"/>
                <a:ext cx="222250" cy="223838"/>
              </a:xfrm>
              <a:custGeom>
                <a:avLst/>
                <a:gdLst>
                  <a:gd name="T0" fmla="*/ 59 w 59"/>
                  <a:gd name="T1" fmla="*/ 30 h 59"/>
                  <a:gd name="T2" fmla="*/ 27 w 59"/>
                  <a:gd name="T3" fmla="*/ 57 h 59"/>
                  <a:gd name="T4" fmla="*/ 2 w 59"/>
                  <a:gd name="T5" fmla="*/ 25 h 59"/>
                  <a:gd name="T6" fmla="*/ 30 w 59"/>
                  <a:gd name="T7" fmla="*/ 0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5" y="47"/>
                      <a:pt x="46" y="59"/>
                      <a:pt x="27" y="57"/>
                    </a:cubicBezTo>
                    <a:cubicBezTo>
                      <a:pt x="9" y="55"/>
                      <a:pt x="0" y="43"/>
                      <a:pt x="2" y="25"/>
                    </a:cubicBezTo>
                    <a:cubicBezTo>
                      <a:pt x="3" y="9"/>
                      <a:pt x="15" y="0"/>
                      <a:pt x="30" y="0"/>
                    </a:cubicBezTo>
                    <a:cubicBezTo>
                      <a:pt x="48" y="1"/>
                      <a:pt x="58" y="12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5" name="Freeform 24">
                <a:extLst>
                  <a:ext uri="{FF2B5EF4-FFF2-40B4-BE49-F238E27FC236}">
                    <a16:creationId xmlns:a16="http://schemas.microsoft.com/office/drawing/2014/main" id="{4634CD84-3907-ECF3-3283-0B8CF1248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57650" y="3606801"/>
                <a:ext cx="215900" cy="219075"/>
              </a:xfrm>
              <a:custGeom>
                <a:avLst/>
                <a:gdLst>
                  <a:gd name="T0" fmla="*/ 57 w 57"/>
                  <a:gd name="T1" fmla="*/ 28 h 58"/>
                  <a:gd name="T2" fmla="*/ 29 w 57"/>
                  <a:gd name="T3" fmla="*/ 58 h 58"/>
                  <a:gd name="T4" fmla="*/ 0 w 57"/>
                  <a:gd name="T5" fmla="*/ 29 h 58"/>
                  <a:gd name="T6" fmla="*/ 25 w 57"/>
                  <a:gd name="T7" fmla="*/ 1 h 58"/>
                  <a:gd name="T8" fmla="*/ 57 w 57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57" y="28"/>
                    </a:moveTo>
                    <a:cubicBezTo>
                      <a:pt x="55" y="45"/>
                      <a:pt x="47" y="58"/>
                      <a:pt x="29" y="58"/>
                    </a:cubicBezTo>
                    <a:cubicBezTo>
                      <a:pt x="10" y="58"/>
                      <a:pt x="0" y="47"/>
                      <a:pt x="0" y="29"/>
                    </a:cubicBezTo>
                    <a:cubicBezTo>
                      <a:pt x="0" y="13"/>
                      <a:pt x="10" y="3"/>
                      <a:pt x="25" y="1"/>
                    </a:cubicBezTo>
                    <a:cubicBezTo>
                      <a:pt x="43" y="0"/>
                      <a:pt x="53" y="11"/>
                      <a:pt x="57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6" name="Freeform 25">
                <a:extLst>
                  <a:ext uri="{FF2B5EF4-FFF2-40B4-BE49-F238E27FC236}">
                    <a16:creationId xmlns:a16="http://schemas.microsoft.com/office/drawing/2014/main" id="{E19A8623-B1E2-030B-7910-C072F973B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27488" y="2862263"/>
                <a:ext cx="219075" cy="215900"/>
              </a:xfrm>
              <a:custGeom>
                <a:avLst/>
                <a:gdLst>
                  <a:gd name="T0" fmla="*/ 29 w 58"/>
                  <a:gd name="T1" fmla="*/ 0 h 57"/>
                  <a:gd name="T2" fmla="*/ 58 w 58"/>
                  <a:gd name="T3" fmla="*/ 28 h 57"/>
                  <a:gd name="T4" fmla="*/ 33 w 58"/>
                  <a:gd name="T5" fmla="*/ 56 h 57"/>
                  <a:gd name="T6" fmla="*/ 2 w 58"/>
                  <a:gd name="T7" fmla="*/ 31 h 57"/>
                  <a:gd name="T8" fmla="*/ 29 w 58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29" y="0"/>
                    </a:moveTo>
                    <a:cubicBezTo>
                      <a:pt x="47" y="1"/>
                      <a:pt x="58" y="10"/>
                      <a:pt x="58" y="28"/>
                    </a:cubicBezTo>
                    <a:cubicBezTo>
                      <a:pt x="58" y="43"/>
                      <a:pt x="50" y="55"/>
                      <a:pt x="33" y="56"/>
                    </a:cubicBezTo>
                    <a:cubicBezTo>
                      <a:pt x="16" y="57"/>
                      <a:pt x="4" y="49"/>
                      <a:pt x="2" y="31"/>
                    </a:cubicBezTo>
                    <a:cubicBezTo>
                      <a:pt x="0" y="12"/>
                      <a:pt x="11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7" name="Freeform 26">
                <a:extLst>
                  <a:ext uri="{FF2B5EF4-FFF2-40B4-BE49-F238E27FC236}">
                    <a16:creationId xmlns:a16="http://schemas.microsoft.com/office/drawing/2014/main" id="{7D12B464-B875-C2C1-2299-C3B4147EE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87463" y="1930401"/>
                <a:ext cx="219075" cy="219075"/>
              </a:xfrm>
              <a:custGeom>
                <a:avLst/>
                <a:gdLst>
                  <a:gd name="T0" fmla="*/ 58 w 58"/>
                  <a:gd name="T1" fmla="*/ 28 h 58"/>
                  <a:gd name="T2" fmla="*/ 25 w 58"/>
                  <a:gd name="T3" fmla="*/ 56 h 58"/>
                  <a:gd name="T4" fmla="*/ 0 w 58"/>
                  <a:gd name="T5" fmla="*/ 28 h 58"/>
                  <a:gd name="T6" fmla="*/ 29 w 58"/>
                  <a:gd name="T7" fmla="*/ 0 h 58"/>
                  <a:gd name="T8" fmla="*/ 58 w 58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cubicBezTo>
                      <a:pt x="53" y="47"/>
                      <a:pt x="44" y="58"/>
                      <a:pt x="25" y="56"/>
                    </a:cubicBezTo>
                    <a:cubicBezTo>
                      <a:pt x="10" y="55"/>
                      <a:pt x="0" y="45"/>
                      <a:pt x="0" y="28"/>
                    </a:cubicBezTo>
                    <a:cubicBezTo>
                      <a:pt x="0" y="11"/>
                      <a:pt x="11" y="0"/>
                      <a:pt x="29" y="0"/>
                    </a:cubicBezTo>
                    <a:cubicBezTo>
                      <a:pt x="48" y="0"/>
                      <a:pt x="54" y="13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8" name="Freeform 27">
                <a:extLst>
                  <a:ext uri="{FF2B5EF4-FFF2-40B4-BE49-F238E27FC236}">
                    <a16:creationId xmlns:a16="http://schemas.microsoft.com/office/drawing/2014/main" id="{21C7CF1E-C603-C8BB-DFA8-214CFB8A2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09863" y="1612901"/>
                <a:ext cx="215900" cy="219075"/>
              </a:xfrm>
              <a:custGeom>
                <a:avLst/>
                <a:gdLst>
                  <a:gd name="T0" fmla="*/ 27 w 57"/>
                  <a:gd name="T1" fmla="*/ 58 h 58"/>
                  <a:gd name="T2" fmla="*/ 0 w 57"/>
                  <a:gd name="T3" fmla="*/ 27 h 58"/>
                  <a:gd name="T4" fmla="*/ 27 w 57"/>
                  <a:gd name="T5" fmla="*/ 1 h 58"/>
                  <a:gd name="T6" fmla="*/ 57 w 57"/>
                  <a:gd name="T7" fmla="*/ 29 h 58"/>
                  <a:gd name="T8" fmla="*/ 27 w 57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27" y="58"/>
                    </a:moveTo>
                    <a:cubicBezTo>
                      <a:pt x="9" y="56"/>
                      <a:pt x="0" y="45"/>
                      <a:pt x="0" y="27"/>
                    </a:cubicBezTo>
                    <a:cubicBezTo>
                      <a:pt x="1" y="10"/>
                      <a:pt x="11" y="1"/>
                      <a:pt x="27" y="1"/>
                    </a:cubicBezTo>
                    <a:cubicBezTo>
                      <a:pt x="45" y="0"/>
                      <a:pt x="57" y="10"/>
                      <a:pt x="57" y="29"/>
                    </a:cubicBezTo>
                    <a:cubicBezTo>
                      <a:pt x="57" y="46"/>
                      <a:pt x="45" y="56"/>
                      <a:pt x="27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9" name="Freeform 28">
                <a:extLst>
                  <a:ext uri="{FF2B5EF4-FFF2-40B4-BE49-F238E27FC236}">
                    <a16:creationId xmlns:a16="http://schemas.microsoft.com/office/drawing/2014/main" id="{9EF007FB-2279-BD2D-1620-2E14B084B6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11188" y="3225801"/>
                <a:ext cx="222250" cy="219075"/>
              </a:xfrm>
              <a:custGeom>
                <a:avLst/>
                <a:gdLst>
                  <a:gd name="T0" fmla="*/ 29 w 59"/>
                  <a:gd name="T1" fmla="*/ 0 h 58"/>
                  <a:gd name="T2" fmla="*/ 58 w 59"/>
                  <a:gd name="T3" fmla="*/ 29 h 58"/>
                  <a:gd name="T4" fmla="*/ 28 w 59"/>
                  <a:gd name="T5" fmla="*/ 57 h 58"/>
                  <a:gd name="T6" fmla="*/ 1 w 59"/>
                  <a:gd name="T7" fmla="*/ 31 h 58"/>
                  <a:gd name="T8" fmla="*/ 29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9" y="0"/>
                    </a:moveTo>
                    <a:cubicBezTo>
                      <a:pt x="46" y="3"/>
                      <a:pt x="59" y="11"/>
                      <a:pt x="58" y="29"/>
                    </a:cubicBezTo>
                    <a:cubicBezTo>
                      <a:pt x="57" y="47"/>
                      <a:pt x="47" y="58"/>
                      <a:pt x="28" y="57"/>
                    </a:cubicBezTo>
                    <a:cubicBezTo>
                      <a:pt x="12" y="57"/>
                      <a:pt x="2" y="46"/>
                      <a:pt x="1" y="31"/>
                    </a:cubicBezTo>
                    <a:cubicBezTo>
                      <a:pt x="0" y="13"/>
                      <a:pt x="12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0" name="Freeform 29">
                <a:extLst>
                  <a:ext uri="{FF2B5EF4-FFF2-40B4-BE49-F238E27FC236}">
                    <a16:creationId xmlns:a16="http://schemas.microsoft.com/office/drawing/2014/main" id="{4B8290D7-770E-4B6B-A0A7-2FAB448EB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800475" y="4283076"/>
                <a:ext cx="249237" cy="252413"/>
              </a:xfrm>
              <a:custGeom>
                <a:avLst/>
                <a:gdLst>
                  <a:gd name="T0" fmla="*/ 7 w 66"/>
                  <a:gd name="T1" fmla="*/ 46 h 67"/>
                  <a:gd name="T2" fmla="*/ 20 w 66"/>
                  <a:gd name="T3" fmla="*/ 7 h 67"/>
                  <a:gd name="T4" fmla="*/ 56 w 66"/>
                  <a:gd name="T5" fmla="*/ 18 h 67"/>
                  <a:gd name="T6" fmla="*/ 47 w 66"/>
                  <a:gd name="T7" fmla="*/ 58 h 67"/>
                  <a:gd name="T8" fmla="*/ 7 w 66"/>
                  <a:gd name="T9" fmla="*/ 4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7">
                    <a:moveTo>
                      <a:pt x="7" y="46"/>
                    </a:moveTo>
                    <a:cubicBezTo>
                      <a:pt x="0" y="29"/>
                      <a:pt x="5" y="15"/>
                      <a:pt x="20" y="7"/>
                    </a:cubicBezTo>
                    <a:cubicBezTo>
                      <a:pt x="34" y="0"/>
                      <a:pt x="48" y="4"/>
                      <a:pt x="56" y="18"/>
                    </a:cubicBezTo>
                    <a:cubicBezTo>
                      <a:pt x="66" y="34"/>
                      <a:pt x="63" y="49"/>
                      <a:pt x="47" y="58"/>
                    </a:cubicBezTo>
                    <a:cubicBezTo>
                      <a:pt x="31" y="67"/>
                      <a:pt x="17" y="60"/>
                      <a:pt x="7" y="4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1" name="Freeform 30">
                <a:extLst>
                  <a:ext uri="{FF2B5EF4-FFF2-40B4-BE49-F238E27FC236}">
                    <a16:creationId xmlns:a16="http://schemas.microsoft.com/office/drawing/2014/main" id="{CFE30E68-80BF-B92D-72D5-07B73E0C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62350" y="4573588"/>
                <a:ext cx="252412" cy="249238"/>
              </a:xfrm>
              <a:custGeom>
                <a:avLst/>
                <a:gdLst>
                  <a:gd name="T0" fmla="*/ 46 w 67"/>
                  <a:gd name="T1" fmla="*/ 59 h 66"/>
                  <a:gd name="T2" fmla="*/ 7 w 67"/>
                  <a:gd name="T3" fmla="*/ 46 h 66"/>
                  <a:gd name="T4" fmla="*/ 18 w 67"/>
                  <a:gd name="T5" fmla="*/ 10 h 66"/>
                  <a:gd name="T6" fmla="*/ 57 w 67"/>
                  <a:gd name="T7" fmla="*/ 19 h 66"/>
                  <a:gd name="T8" fmla="*/ 46 w 67"/>
                  <a:gd name="T9" fmla="*/ 5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6">
                    <a:moveTo>
                      <a:pt x="46" y="59"/>
                    </a:moveTo>
                    <a:cubicBezTo>
                      <a:pt x="29" y="66"/>
                      <a:pt x="15" y="62"/>
                      <a:pt x="7" y="46"/>
                    </a:cubicBezTo>
                    <a:cubicBezTo>
                      <a:pt x="0" y="32"/>
                      <a:pt x="4" y="18"/>
                      <a:pt x="18" y="10"/>
                    </a:cubicBezTo>
                    <a:cubicBezTo>
                      <a:pt x="33" y="0"/>
                      <a:pt x="48" y="4"/>
                      <a:pt x="57" y="19"/>
                    </a:cubicBezTo>
                    <a:cubicBezTo>
                      <a:pt x="67" y="35"/>
                      <a:pt x="60" y="49"/>
                      <a:pt x="46" y="5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2" name="Freeform 31">
                <a:extLst>
                  <a:ext uri="{FF2B5EF4-FFF2-40B4-BE49-F238E27FC236}">
                    <a16:creationId xmlns:a16="http://schemas.microsoft.com/office/drawing/2014/main" id="{2EF9F42E-7C6B-B297-C6A6-0E6BC45D4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271838" y="4810126"/>
                <a:ext cx="252412" cy="242888"/>
              </a:xfrm>
              <a:custGeom>
                <a:avLst/>
                <a:gdLst>
                  <a:gd name="T0" fmla="*/ 48 w 67"/>
                  <a:gd name="T1" fmla="*/ 58 h 64"/>
                  <a:gd name="T2" fmla="*/ 8 w 67"/>
                  <a:gd name="T3" fmla="*/ 44 h 64"/>
                  <a:gd name="T4" fmla="*/ 24 w 67"/>
                  <a:gd name="T5" fmla="*/ 7 h 64"/>
                  <a:gd name="T6" fmla="*/ 59 w 67"/>
                  <a:gd name="T7" fmla="*/ 20 h 64"/>
                  <a:gd name="T8" fmla="*/ 48 w 67"/>
                  <a:gd name="T9" fmla="*/ 5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4">
                    <a:moveTo>
                      <a:pt x="48" y="58"/>
                    </a:moveTo>
                    <a:cubicBezTo>
                      <a:pt x="30" y="64"/>
                      <a:pt x="15" y="61"/>
                      <a:pt x="8" y="44"/>
                    </a:cubicBezTo>
                    <a:cubicBezTo>
                      <a:pt x="0" y="27"/>
                      <a:pt x="7" y="14"/>
                      <a:pt x="24" y="7"/>
                    </a:cubicBezTo>
                    <a:cubicBezTo>
                      <a:pt x="39" y="0"/>
                      <a:pt x="52" y="6"/>
                      <a:pt x="59" y="20"/>
                    </a:cubicBezTo>
                    <a:cubicBezTo>
                      <a:pt x="67" y="35"/>
                      <a:pt x="61" y="49"/>
                      <a:pt x="48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3" name="Freeform 32">
                <a:extLst>
                  <a:ext uri="{FF2B5EF4-FFF2-40B4-BE49-F238E27FC236}">
                    <a16:creationId xmlns:a16="http://schemas.microsoft.com/office/drawing/2014/main" id="{68BC7444-3DA6-1AFE-9F8D-45AA1414C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932113" y="4973638"/>
                <a:ext cx="244475" cy="252413"/>
              </a:xfrm>
              <a:custGeom>
                <a:avLst/>
                <a:gdLst>
                  <a:gd name="T0" fmla="*/ 58 w 65"/>
                  <a:gd name="T1" fmla="*/ 19 h 67"/>
                  <a:gd name="T2" fmla="*/ 47 w 65"/>
                  <a:gd name="T3" fmla="*/ 58 h 67"/>
                  <a:gd name="T4" fmla="*/ 8 w 65"/>
                  <a:gd name="T5" fmla="*/ 47 h 67"/>
                  <a:gd name="T6" fmla="*/ 18 w 65"/>
                  <a:gd name="T7" fmla="*/ 10 h 67"/>
                  <a:gd name="T8" fmla="*/ 58 w 65"/>
                  <a:gd name="T9" fmla="*/ 1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7">
                    <a:moveTo>
                      <a:pt x="58" y="19"/>
                    </a:moveTo>
                    <a:cubicBezTo>
                      <a:pt x="65" y="35"/>
                      <a:pt x="63" y="50"/>
                      <a:pt x="47" y="58"/>
                    </a:cubicBezTo>
                    <a:cubicBezTo>
                      <a:pt x="31" y="67"/>
                      <a:pt x="17" y="62"/>
                      <a:pt x="8" y="47"/>
                    </a:cubicBezTo>
                    <a:cubicBezTo>
                      <a:pt x="0" y="32"/>
                      <a:pt x="5" y="19"/>
                      <a:pt x="18" y="10"/>
                    </a:cubicBezTo>
                    <a:cubicBezTo>
                      <a:pt x="33" y="0"/>
                      <a:pt x="47" y="4"/>
                      <a:pt x="58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4" name="Freeform 33">
                <a:extLst>
                  <a:ext uri="{FF2B5EF4-FFF2-40B4-BE49-F238E27FC236}">
                    <a16:creationId xmlns:a16="http://schemas.microsoft.com/office/drawing/2014/main" id="{177457EB-2ED2-2BCD-9BFC-E84974A5C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70338" y="3946526"/>
                <a:ext cx="246062" cy="241300"/>
              </a:xfrm>
              <a:custGeom>
                <a:avLst/>
                <a:gdLst>
                  <a:gd name="T0" fmla="*/ 44 w 65"/>
                  <a:gd name="T1" fmla="*/ 59 h 64"/>
                  <a:gd name="T2" fmla="*/ 6 w 65"/>
                  <a:gd name="T3" fmla="*/ 43 h 64"/>
                  <a:gd name="T4" fmla="*/ 23 w 65"/>
                  <a:gd name="T5" fmla="*/ 6 h 64"/>
                  <a:gd name="T6" fmla="*/ 58 w 65"/>
                  <a:gd name="T7" fmla="*/ 20 h 64"/>
                  <a:gd name="T8" fmla="*/ 44 w 65"/>
                  <a:gd name="T9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4">
                    <a:moveTo>
                      <a:pt x="44" y="59"/>
                    </a:moveTo>
                    <a:cubicBezTo>
                      <a:pt x="27" y="64"/>
                      <a:pt x="13" y="60"/>
                      <a:pt x="6" y="43"/>
                    </a:cubicBezTo>
                    <a:cubicBezTo>
                      <a:pt x="0" y="26"/>
                      <a:pt x="6" y="12"/>
                      <a:pt x="23" y="6"/>
                    </a:cubicBezTo>
                    <a:cubicBezTo>
                      <a:pt x="38" y="0"/>
                      <a:pt x="51" y="6"/>
                      <a:pt x="58" y="20"/>
                    </a:cubicBezTo>
                    <a:cubicBezTo>
                      <a:pt x="65" y="37"/>
                      <a:pt x="60" y="50"/>
                      <a:pt x="44" y="5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4E48177A-440B-3226-F4B9-3DA291E00DD2}"/>
                </a:ext>
              </a:extLst>
            </p:cNvPr>
            <p:cNvGrpSpPr/>
            <p:nvPr/>
          </p:nvGrpSpPr>
          <p:grpSpPr>
            <a:xfrm>
              <a:off x="9959980" y="2379649"/>
              <a:ext cx="919641" cy="1205051"/>
              <a:chOff x="9959980" y="2071561"/>
              <a:chExt cx="919641" cy="1205051"/>
            </a:xfrm>
          </p:grpSpPr>
          <p:grpSp>
            <p:nvGrpSpPr>
              <p:cNvPr id="357" name="Group 356">
                <a:extLst>
                  <a:ext uri="{FF2B5EF4-FFF2-40B4-BE49-F238E27FC236}">
                    <a16:creationId xmlns:a16="http://schemas.microsoft.com/office/drawing/2014/main" id="{273B84A8-563E-9360-DB06-B6A476A4544F}"/>
                  </a:ext>
                </a:extLst>
              </p:cNvPr>
              <p:cNvGrpSpPr/>
              <p:nvPr/>
            </p:nvGrpSpPr>
            <p:grpSpPr>
              <a:xfrm>
                <a:off x="9959980" y="2071561"/>
                <a:ext cx="807548" cy="1116162"/>
                <a:chOff x="13095288" y="1573213"/>
                <a:chExt cx="1993900" cy="2755901"/>
              </a:xfrm>
            </p:grpSpPr>
            <p:sp>
              <p:nvSpPr>
                <p:cNvPr id="359" name="Freeform: Shape 358">
                  <a:extLst>
                    <a:ext uri="{FF2B5EF4-FFF2-40B4-BE49-F238E27FC236}">
                      <a16:creationId xmlns:a16="http://schemas.microsoft.com/office/drawing/2014/main" id="{EDB06AE9-D7A4-2256-A2DB-356493AD2EDC}"/>
                    </a:ext>
                  </a:extLst>
                </p:cNvPr>
                <p:cNvSpPr/>
                <p:nvPr/>
              </p:nvSpPr>
              <p:spPr>
                <a:xfrm>
                  <a:off x="13137502" y="3088433"/>
                  <a:ext cx="1903445" cy="1194318"/>
                </a:xfrm>
                <a:custGeom>
                  <a:avLst/>
                  <a:gdLst>
                    <a:gd name="connsiteX0" fmla="*/ 18661 w 1903445"/>
                    <a:gd name="connsiteY0" fmla="*/ 1194318 h 1194318"/>
                    <a:gd name="connsiteX1" fmla="*/ 1894114 w 1903445"/>
                    <a:gd name="connsiteY1" fmla="*/ 1184987 h 1194318"/>
                    <a:gd name="connsiteX2" fmla="*/ 1903445 w 1903445"/>
                    <a:gd name="connsiteY2" fmla="*/ 662473 h 1194318"/>
                    <a:gd name="connsiteX3" fmla="*/ 1903445 w 1903445"/>
                    <a:gd name="connsiteY3" fmla="*/ 485191 h 1194318"/>
                    <a:gd name="connsiteX4" fmla="*/ 1819469 w 1903445"/>
                    <a:gd name="connsiteY4" fmla="*/ 298579 h 1194318"/>
                    <a:gd name="connsiteX5" fmla="*/ 1744825 w 1903445"/>
                    <a:gd name="connsiteY5" fmla="*/ 167951 h 1194318"/>
                    <a:gd name="connsiteX6" fmla="*/ 1632857 w 1903445"/>
                    <a:gd name="connsiteY6" fmla="*/ 74645 h 1194318"/>
                    <a:gd name="connsiteX7" fmla="*/ 1436914 w 1903445"/>
                    <a:gd name="connsiteY7" fmla="*/ 18661 h 1194318"/>
                    <a:gd name="connsiteX8" fmla="*/ 1334278 w 1903445"/>
                    <a:gd name="connsiteY8" fmla="*/ 0 h 1194318"/>
                    <a:gd name="connsiteX9" fmla="*/ 513184 w 1903445"/>
                    <a:gd name="connsiteY9" fmla="*/ 9330 h 1194318"/>
                    <a:gd name="connsiteX10" fmla="*/ 242596 w 1903445"/>
                    <a:gd name="connsiteY10" fmla="*/ 74645 h 1194318"/>
                    <a:gd name="connsiteX11" fmla="*/ 167951 w 1903445"/>
                    <a:gd name="connsiteY11" fmla="*/ 167951 h 1194318"/>
                    <a:gd name="connsiteX12" fmla="*/ 46653 w 1903445"/>
                    <a:gd name="connsiteY12" fmla="*/ 373224 h 1194318"/>
                    <a:gd name="connsiteX13" fmla="*/ 0 w 1903445"/>
                    <a:gd name="connsiteY13" fmla="*/ 587828 h 1194318"/>
                    <a:gd name="connsiteX14" fmla="*/ 0 w 1903445"/>
                    <a:gd name="connsiteY14" fmla="*/ 1026367 h 1194318"/>
                    <a:gd name="connsiteX15" fmla="*/ 18661 w 1903445"/>
                    <a:gd name="connsiteY15" fmla="*/ 1194318 h 1194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903445" h="1194318">
                      <a:moveTo>
                        <a:pt x="18661" y="1194318"/>
                      </a:moveTo>
                      <a:lnTo>
                        <a:pt x="1894114" y="1184987"/>
                      </a:lnTo>
                      <a:lnTo>
                        <a:pt x="1903445" y="662473"/>
                      </a:lnTo>
                      <a:lnTo>
                        <a:pt x="1903445" y="485191"/>
                      </a:lnTo>
                      <a:lnTo>
                        <a:pt x="1819469" y="298579"/>
                      </a:lnTo>
                      <a:lnTo>
                        <a:pt x="1744825" y="167951"/>
                      </a:lnTo>
                      <a:lnTo>
                        <a:pt x="1632857" y="74645"/>
                      </a:lnTo>
                      <a:lnTo>
                        <a:pt x="1436914" y="18661"/>
                      </a:lnTo>
                      <a:lnTo>
                        <a:pt x="1334278" y="0"/>
                      </a:lnTo>
                      <a:lnTo>
                        <a:pt x="513184" y="9330"/>
                      </a:lnTo>
                      <a:lnTo>
                        <a:pt x="242596" y="74645"/>
                      </a:lnTo>
                      <a:lnTo>
                        <a:pt x="167951" y="167951"/>
                      </a:lnTo>
                      <a:lnTo>
                        <a:pt x="46653" y="373224"/>
                      </a:lnTo>
                      <a:lnTo>
                        <a:pt x="0" y="587828"/>
                      </a:lnTo>
                      <a:lnTo>
                        <a:pt x="0" y="1026367"/>
                      </a:lnTo>
                      <a:lnTo>
                        <a:pt x="18661" y="11943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0" name="Oval 43">
                  <a:extLst>
                    <a:ext uri="{FF2B5EF4-FFF2-40B4-BE49-F238E27FC236}">
                      <a16:creationId xmlns:a16="http://schemas.microsoft.com/office/drawing/2014/main" id="{497F1541-58BF-EC6E-F087-1CEDBE000C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80675" y="3587363"/>
                  <a:ext cx="116664" cy="11666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1" name="Freeform 38">
                  <a:extLst>
                    <a:ext uri="{FF2B5EF4-FFF2-40B4-BE49-F238E27FC236}">
                      <a16:creationId xmlns:a16="http://schemas.microsoft.com/office/drawing/2014/main" id="{63F3DC7A-60A3-C4BC-1694-0AE33766EF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095288" y="2098676"/>
                  <a:ext cx="1993900" cy="2230438"/>
                </a:xfrm>
                <a:custGeom>
                  <a:avLst/>
                  <a:gdLst>
                    <a:gd name="T0" fmla="*/ 505 w 529"/>
                    <a:gd name="T1" fmla="*/ 564 h 591"/>
                    <a:gd name="T2" fmla="*/ 397 w 529"/>
                    <a:gd name="T3" fmla="*/ 280 h 591"/>
                    <a:gd name="T4" fmla="*/ 445 w 529"/>
                    <a:gd name="T5" fmla="*/ 422 h 591"/>
                    <a:gd name="T6" fmla="*/ 421 w 529"/>
                    <a:gd name="T7" fmla="*/ 436 h 591"/>
                    <a:gd name="T8" fmla="*/ 349 w 529"/>
                    <a:gd name="T9" fmla="*/ 421 h 591"/>
                    <a:gd name="T10" fmla="*/ 325 w 529"/>
                    <a:gd name="T11" fmla="*/ 434 h 591"/>
                    <a:gd name="T12" fmla="*/ 373 w 529"/>
                    <a:gd name="T13" fmla="*/ 361 h 591"/>
                    <a:gd name="T14" fmla="*/ 361 w 529"/>
                    <a:gd name="T15" fmla="*/ 267 h 591"/>
                    <a:gd name="T16" fmla="*/ 526 w 529"/>
                    <a:gd name="T17" fmla="*/ 379 h 591"/>
                    <a:gd name="T18" fmla="*/ 515 w 529"/>
                    <a:gd name="T19" fmla="*/ 591 h 591"/>
                    <a:gd name="T20" fmla="*/ 0 w 529"/>
                    <a:gd name="T21" fmla="*/ 412 h 591"/>
                    <a:gd name="T22" fmla="*/ 168 w 529"/>
                    <a:gd name="T23" fmla="*/ 265 h 591"/>
                    <a:gd name="T24" fmla="*/ 156 w 529"/>
                    <a:gd name="T25" fmla="*/ 282 h 591"/>
                    <a:gd name="T26" fmla="*/ 179 w 529"/>
                    <a:gd name="T27" fmla="*/ 418 h 591"/>
                    <a:gd name="T28" fmla="*/ 130 w 529"/>
                    <a:gd name="T29" fmla="*/ 378 h 591"/>
                    <a:gd name="T30" fmla="*/ 132 w 529"/>
                    <a:gd name="T31" fmla="*/ 280 h 591"/>
                    <a:gd name="T32" fmla="*/ 24 w 529"/>
                    <a:gd name="T33" fmla="*/ 411 h 591"/>
                    <a:gd name="T34" fmla="*/ 84 w 529"/>
                    <a:gd name="T35" fmla="*/ 567 h 591"/>
                    <a:gd name="T36" fmla="*/ 100 w 529"/>
                    <a:gd name="T37" fmla="*/ 495 h 591"/>
                    <a:gd name="T38" fmla="*/ 108 w 529"/>
                    <a:gd name="T39" fmla="*/ 567 h 591"/>
                    <a:gd name="T40" fmla="*/ 252 w 529"/>
                    <a:gd name="T41" fmla="*/ 561 h 591"/>
                    <a:gd name="T42" fmla="*/ 192 w 529"/>
                    <a:gd name="T43" fmla="*/ 263 h 591"/>
                    <a:gd name="T44" fmla="*/ 156 w 529"/>
                    <a:gd name="T45" fmla="*/ 121 h 591"/>
                    <a:gd name="T46" fmla="*/ 235 w 529"/>
                    <a:gd name="T47" fmla="*/ 37 h 591"/>
                    <a:gd name="T48" fmla="*/ 300 w 529"/>
                    <a:gd name="T49" fmla="*/ 10 h 591"/>
                    <a:gd name="T50" fmla="*/ 360 w 529"/>
                    <a:gd name="T51" fmla="*/ 37 h 591"/>
                    <a:gd name="T52" fmla="*/ 339 w 529"/>
                    <a:gd name="T53" fmla="*/ 200 h 591"/>
                    <a:gd name="T54" fmla="*/ 332 w 529"/>
                    <a:gd name="T55" fmla="*/ 287 h 591"/>
                    <a:gd name="T56" fmla="*/ 277 w 529"/>
                    <a:gd name="T57" fmla="*/ 567 h 591"/>
                    <a:gd name="T58" fmla="*/ 421 w 529"/>
                    <a:gd name="T59" fmla="*/ 507 h 591"/>
                    <a:gd name="T60" fmla="*/ 445 w 529"/>
                    <a:gd name="T61" fmla="*/ 563 h 591"/>
                    <a:gd name="T62" fmla="*/ 180 w 529"/>
                    <a:gd name="T63" fmla="*/ 64 h 591"/>
                    <a:gd name="T64" fmla="*/ 262 w 529"/>
                    <a:gd name="T65" fmla="*/ 206 h 591"/>
                    <a:gd name="T66" fmla="*/ 348 w 529"/>
                    <a:gd name="T67" fmla="*/ 61 h 591"/>
                    <a:gd name="T68" fmla="*/ 238 w 529"/>
                    <a:gd name="T69" fmla="*/ 61 h 591"/>
                    <a:gd name="T70" fmla="*/ 264 w 529"/>
                    <a:gd name="T71" fmla="*/ 475 h 591"/>
                    <a:gd name="T72" fmla="*/ 265 w 529"/>
                    <a:gd name="T73" fmla="*/ 314 h 591"/>
                    <a:gd name="T74" fmla="*/ 217 w 529"/>
                    <a:gd name="T75" fmla="*/ 219 h 591"/>
                    <a:gd name="T76" fmla="*/ 218 w 529"/>
                    <a:gd name="T77" fmla="*/ 266 h 591"/>
                    <a:gd name="T78" fmla="*/ 311 w 529"/>
                    <a:gd name="T79" fmla="*/ 266 h 591"/>
                    <a:gd name="T80" fmla="*/ 312 w 529"/>
                    <a:gd name="T81" fmla="*/ 219 h 591"/>
                    <a:gd name="T82" fmla="*/ 144 w 529"/>
                    <a:gd name="T83" fmla="*/ 422 h 591"/>
                    <a:gd name="T84" fmla="*/ 132 w 529"/>
                    <a:gd name="T85" fmla="*/ 410 h 5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29" h="591">
                      <a:moveTo>
                        <a:pt x="445" y="567"/>
                      </a:moveTo>
                      <a:cubicBezTo>
                        <a:pt x="465" y="567"/>
                        <a:pt x="485" y="567"/>
                        <a:pt x="505" y="567"/>
                      </a:cubicBezTo>
                      <a:cubicBezTo>
                        <a:pt x="505" y="566"/>
                        <a:pt x="505" y="565"/>
                        <a:pt x="505" y="564"/>
                      </a:cubicBezTo>
                      <a:cubicBezTo>
                        <a:pt x="505" y="513"/>
                        <a:pt x="505" y="462"/>
                        <a:pt x="505" y="411"/>
                      </a:cubicBezTo>
                      <a:cubicBezTo>
                        <a:pt x="505" y="353"/>
                        <a:pt x="470" y="303"/>
                        <a:pt x="414" y="285"/>
                      </a:cubicBezTo>
                      <a:cubicBezTo>
                        <a:pt x="409" y="283"/>
                        <a:pt x="403" y="282"/>
                        <a:pt x="397" y="280"/>
                      </a:cubicBezTo>
                      <a:cubicBezTo>
                        <a:pt x="397" y="308"/>
                        <a:pt x="397" y="336"/>
                        <a:pt x="397" y="363"/>
                      </a:cubicBezTo>
                      <a:cubicBezTo>
                        <a:pt x="398" y="364"/>
                        <a:pt x="399" y="364"/>
                        <a:pt x="400" y="364"/>
                      </a:cubicBezTo>
                      <a:cubicBezTo>
                        <a:pt x="426" y="371"/>
                        <a:pt x="444" y="395"/>
                        <a:pt x="445" y="422"/>
                      </a:cubicBezTo>
                      <a:cubicBezTo>
                        <a:pt x="445" y="426"/>
                        <a:pt x="445" y="431"/>
                        <a:pt x="445" y="436"/>
                      </a:cubicBezTo>
                      <a:cubicBezTo>
                        <a:pt x="445" y="442"/>
                        <a:pt x="440" y="447"/>
                        <a:pt x="433" y="447"/>
                      </a:cubicBezTo>
                      <a:cubicBezTo>
                        <a:pt x="426" y="447"/>
                        <a:pt x="421" y="442"/>
                        <a:pt x="421" y="436"/>
                      </a:cubicBezTo>
                      <a:cubicBezTo>
                        <a:pt x="421" y="429"/>
                        <a:pt x="421" y="422"/>
                        <a:pt x="420" y="415"/>
                      </a:cubicBezTo>
                      <a:cubicBezTo>
                        <a:pt x="416" y="396"/>
                        <a:pt x="400" y="385"/>
                        <a:pt x="381" y="387"/>
                      </a:cubicBezTo>
                      <a:cubicBezTo>
                        <a:pt x="363" y="388"/>
                        <a:pt x="350" y="402"/>
                        <a:pt x="349" y="421"/>
                      </a:cubicBezTo>
                      <a:cubicBezTo>
                        <a:pt x="348" y="425"/>
                        <a:pt x="349" y="430"/>
                        <a:pt x="349" y="434"/>
                      </a:cubicBezTo>
                      <a:cubicBezTo>
                        <a:pt x="348" y="442"/>
                        <a:pt x="344" y="446"/>
                        <a:pt x="337" y="447"/>
                      </a:cubicBezTo>
                      <a:cubicBezTo>
                        <a:pt x="330" y="447"/>
                        <a:pt x="325" y="442"/>
                        <a:pt x="325" y="434"/>
                      </a:cubicBezTo>
                      <a:cubicBezTo>
                        <a:pt x="325" y="424"/>
                        <a:pt x="324" y="414"/>
                        <a:pt x="328" y="404"/>
                      </a:cubicBezTo>
                      <a:cubicBezTo>
                        <a:pt x="335" y="383"/>
                        <a:pt x="349" y="370"/>
                        <a:pt x="370" y="364"/>
                      </a:cubicBezTo>
                      <a:cubicBezTo>
                        <a:pt x="372" y="364"/>
                        <a:pt x="373" y="363"/>
                        <a:pt x="373" y="361"/>
                      </a:cubicBezTo>
                      <a:cubicBezTo>
                        <a:pt x="373" y="334"/>
                        <a:pt x="373" y="307"/>
                        <a:pt x="373" y="280"/>
                      </a:cubicBezTo>
                      <a:cubicBezTo>
                        <a:pt x="373" y="280"/>
                        <a:pt x="373" y="279"/>
                        <a:pt x="373" y="278"/>
                      </a:cubicBezTo>
                      <a:cubicBezTo>
                        <a:pt x="365" y="277"/>
                        <a:pt x="361" y="273"/>
                        <a:pt x="361" y="267"/>
                      </a:cubicBezTo>
                      <a:cubicBezTo>
                        <a:pt x="360" y="259"/>
                        <a:pt x="365" y="254"/>
                        <a:pt x="373" y="254"/>
                      </a:cubicBezTo>
                      <a:cubicBezTo>
                        <a:pt x="384" y="254"/>
                        <a:pt x="396" y="255"/>
                        <a:pt x="408" y="258"/>
                      </a:cubicBezTo>
                      <a:cubicBezTo>
                        <a:pt x="471" y="275"/>
                        <a:pt x="511" y="315"/>
                        <a:pt x="526" y="379"/>
                      </a:cubicBezTo>
                      <a:cubicBezTo>
                        <a:pt x="528" y="390"/>
                        <a:pt x="529" y="401"/>
                        <a:pt x="529" y="412"/>
                      </a:cubicBezTo>
                      <a:cubicBezTo>
                        <a:pt x="529" y="467"/>
                        <a:pt x="529" y="522"/>
                        <a:pt x="529" y="577"/>
                      </a:cubicBezTo>
                      <a:cubicBezTo>
                        <a:pt x="529" y="586"/>
                        <a:pt x="525" y="591"/>
                        <a:pt x="515" y="591"/>
                      </a:cubicBezTo>
                      <a:cubicBezTo>
                        <a:pt x="348" y="591"/>
                        <a:pt x="181" y="591"/>
                        <a:pt x="14" y="591"/>
                      </a:cubicBezTo>
                      <a:cubicBezTo>
                        <a:pt x="4" y="591"/>
                        <a:pt x="0" y="586"/>
                        <a:pt x="0" y="577"/>
                      </a:cubicBezTo>
                      <a:cubicBezTo>
                        <a:pt x="0" y="522"/>
                        <a:pt x="0" y="467"/>
                        <a:pt x="0" y="412"/>
                      </a:cubicBezTo>
                      <a:cubicBezTo>
                        <a:pt x="0" y="357"/>
                        <a:pt x="23" y="313"/>
                        <a:pt x="68" y="282"/>
                      </a:cubicBezTo>
                      <a:cubicBezTo>
                        <a:pt x="94" y="263"/>
                        <a:pt x="123" y="254"/>
                        <a:pt x="155" y="254"/>
                      </a:cubicBezTo>
                      <a:cubicBezTo>
                        <a:pt x="163" y="254"/>
                        <a:pt x="168" y="258"/>
                        <a:pt x="168" y="265"/>
                      </a:cubicBezTo>
                      <a:cubicBezTo>
                        <a:pt x="169" y="272"/>
                        <a:pt x="164" y="278"/>
                        <a:pt x="157" y="278"/>
                      </a:cubicBezTo>
                      <a:cubicBezTo>
                        <a:pt x="157" y="278"/>
                        <a:pt x="157" y="278"/>
                        <a:pt x="156" y="279"/>
                      </a:cubicBezTo>
                      <a:cubicBezTo>
                        <a:pt x="156" y="280"/>
                        <a:pt x="156" y="281"/>
                        <a:pt x="156" y="282"/>
                      </a:cubicBezTo>
                      <a:cubicBezTo>
                        <a:pt x="156" y="312"/>
                        <a:pt x="156" y="343"/>
                        <a:pt x="156" y="373"/>
                      </a:cubicBezTo>
                      <a:cubicBezTo>
                        <a:pt x="156" y="376"/>
                        <a:pt x="157" y="377"/>
                        <a:pt x="159" y="378"/>
                      </a:cubicBezTo>
                      <a:cubicBezTo>
                        <a:pt x="175" y="385"/>
                        <a:pt x="183" y="402"/>
                        <a:pt x="179" y="418"/>
                      </a:cubicBezTo>
                      <a:cubicBezTo>
                        <a:pt x="176" y="435"/>
                        <a:pt x="161" y="447"/>
                        <a:pt x="144" y="446"/>
                      </a:cubicBezTo>
                      <a:cubicBezTo>
                        <a:pt x="127" y="446"/>
                        <a:pt x="112" y="434"/>
                        <a:pt x="109" y="417"/>
                      </a:cubicBezTo>
                      <a:cubicBezTo>
                        <a:pt x="105" y="401"/>
                        <a:pt x="114" y="385"/>
                        <a:pt x="130" y="378"/>
                      </a:cubicBezTo>
                      <a:cubicBezTo>
                        <a:pt x="131" y="377"/>
                        <a:pt x="132" y="376"/>
                        <a:pt x="132" y="374"/>
                      </a:cubicBezTo>
                      <a:cubicBezTo>
                        <a:pt x="132" y="344"/>
                        <a:pt x="132" y="313"/>
                        <a:pt x="132" y="283"/>
                      </a:cubicBezTo>
                      <a:cubicBezTo>
                        <a:pt x="132" y="282"/>
                        <a:pt x="132" y="282"/>
                        <a:pt x="132" y="280"/>
                      </a:cubicBezTo>
                      <a:cubicBezTo>
                        <a:pt x="128" y="281"/>
                        <a:pt x="124" y="282"/>
                        <a:pt x="121" y="283"/>
                      </a:cubicBezTo>
                      <a:cubicBezTo>
                        <a:pt x="68" y="299"/>
                        <a:pt x="36" y="335"/>
                        <a:pt x="26" y="389"/>
                      </a:cubicBezTo>
                      <a:cubicBezTo>
                        <a:pt x="24" y="396"/>
                        <a:pt x="24" y="403"/>
                        <a:pt x="24" y="411"/>
                      </a:cubicBezTo>
                      <a:cubicBezTo>
                        <a:pt x="24" y="462"/>
                        <a:pt x="24" y="513"/>
                        <a:pt x="24" y="564"/>
                      </a:cubicBezTo>
                      <a:cubicBezTo>
                        <a:pt x="24" y="565"/>
                        <a:pt x="24" y="566"/>
                        <a:pt x="24" y="567"/>
                      </a:cubicBezTo>
                      <a:cubicBezTo>
                        <a:pt x="44" y="567"/>
                        <a:pt x="64" y="567"/>
                        <a:pt x="84" y="567"/>
                      </a:cubicBezTo>
                      <a:cubicBezTo>
                        <a:pt x="84" y="565"/>
                        <a:pt x="84" y="564"/>
                        <a:pt x="84" y="563"/>
                      </a:cubicBezTo>
                      <a:cubicBezTo>
                        <a:pt x="84" y="544"/>
                        <a:pt x="84" y="525"/>
                        <a:pt x="84" y="507"/>
                      </a:cubicBezTo>
                      <a:cubicBezTo>
                        <a:pt x="84" y="498"/>
                        <a:pt x="91" y="493"/>
                        <a:pt x="100" y="495"/>
                      </a:cubicBezTo>
                      <a:cubicBezTo>
                        <a:pt x="105" y="496"/>
                        <a:pt x="108" y="500"/>
                        <a:pt x="108" y="506"/>
                      </a:cubicBezTo>
                      <a:cubicBezTo>
                        <a:pt x="108" y="519"/>
                        <a:pt x="108" y="531"/>
                        <a:pt x="108" y="543"/>
                      </a:cubicBezTo>
                      <a:cubicBezTo>
                        <a:pt x="108" y="551"/>
                        <a:pt x="108" y="559"/>
                        <a:pt x="108" y="567"/>
                      </a:cubicBezTo>
                      <a:cubicBezTo>
                        <a:pt x="156" y="567"/>
                        <a:pt x="204" y="567"/>
                        <a:pt x="252" y="567"/>
                      </a:cubicBezTo>
                      <a:cubicBezTo>
                        <a:pt x="252" y="566"/>
                        <a:pt x="252" y="565"/>
                        <a:pt x="252" y="564"/>
                      </a:cubicBezTo>
                      <a:cubicBezTo>
                        <a:pt x="252" y="563"/>
                        <a:pt x="252" y="562"/>
                        <a:pt x="252" y="561"/>
                      </a:cubicBezTo>
                      <a:cubicBezTo>
                        <a:pt x="254" y="538"/>
                        <a:pt x="249" y="516"/>
                        <a:pt x="244" y="493"/>
                      </a:cubicBezTo>
                      <a:cubicBezTo>
                        <a:pt x="227" y="419"/>
                        <a:pt x="210" y="344"/>
                        <a:pt x="193" y="270"/>
                      </a:cubicBezTo>
                      <a:cubicBezTo>
                        <a:pt x="192" y="268"/>
                        <a:pt x="192" y="265"/>
                        <a:pt x="192" y="263"/>
                      </a:cubicBezTo>
                      <a:cubicBezTo>
                        <a:pt x="192" y="244"/>
                        <a:pt x="192" y="225"/>
                        <a:pt x="192" y="205"/>
                      </a:cubicBezTo>
                      <a:cubicBezTo>
                        <a:pt x="192" y="204"/>
                        <a:pt x="191" y="202"/>
                        <a:pt x="190" y="200"/>
                      </a:cubicBezTo>
                      <a:cubicBezTo>
                        <a:pt x="168" y="179"/>
                        <a:pt x="156" y="152"/>
                        <a:pt x="156" y="121"/>
                      </a:cubicBezTo>
                      <a:cubicBezTo>
                        <a:pt x="156" y="97"/>
                        <a:pt x="156" y="74"/>
                        <a:pt x="156" y="51"/>
                      </a:cubicBezTo>
                      <a:cubicBezTo>
                        <a:pt x="156" y="42"/>
                        <a:pt x="161" y="37"/>
                        <a:pt x="170" y="37"/>
                      </a:cubicBezTo>
                      <a:cubicBezTo>
                        <a:pt x="192" y="37"/>
                        <a:pt x="214" y="37"/>
                        <a:pt x="235" y="37"/>
                      </a:cubicBezTo>
                      <a:cubicBezTo>
                        <a:pt x="256" y="37"/>
                        <a:pt x="269" y="29"/>
                        <a:pt x="277" y="10"/>
                      </a:cubicBezTo>
                      <a:cubicBezTo>
                        <a:pt x="280" y="3"/>
                        <a:pt x="287" y="0"/>
                        <a:pt x="293" y="2"/>
                      </a:cubicBezTo>
                      <a:cubicBezTo>
                        <a:pt x="296" y="4"/>
                        <a:pt x="299" y="6"/>
                        <a:pt x="300" y="10"/>
                      </a:cubicBezTo>
                      <a:cubicBezTo>
                        <a:pt x="303" y="18"/>
                        <a:pt x="308" y="25"/>
                        <a:pt x="315" y="30"/>
                      </a:cubicBezTo>
                      <a:cubicBezTo>
                        <a:pt x="321" y="35"/>
                        <a:pt x="328" y="37"/>
                        <a:pt x="336" y="37"/>
                      </a:cubicBezTo>
                      <a:cubicBezTo>
                        <a:pt x="344" y="38"/>
                        <a:pt x="352" y="37"/>
                        <a:pt x="360" y="37"/>
                      </a:cubicBezTo>
                      <a:cubicBezTo>
                        <a:pt x="368" y="38"/>
                        <a:pt x="373" y="42"/>
                        <a:pt x="373" y="51"/>
                      </a:cubicBezTo>
                      <a:cubicBezTo>
                        <a:pt x="373" y="74"/>
                        <a:pt x="373" y="98"/>
                        <a:pt x="373" y="122"/>
                      </a:cubicBezTo>
                      <a:cubicBezTo>
                        <a:pt x="372" y="153"/>
                        <a:pt x="361" y="179"/>
                        <a:pt x="339" y="200"/>
                      </a:cubicBezTo>
                      <a:cubicBezTo>
                        <a:pt x="337" y="202"/>
                        <a:pt x="337" y="203"/>
                        <a:pt x="337" y="205"/>
                      </a:cubicBezTo>
                      <a:cubicBezTo>
                        <a:pt x="337" y="223"/>
                        <a:pt x="336" y="240"/>
                        <a:pt x="337" y="257"/>
                      </a:cubicBezTo>
                      <a:cubicBezTo>
                        <a:pt x="337" y="267"/>
                        <a:pt x="334" y="277"/>
                        <a:pt x="332" y="287"/>
                      </a:cubicBezTo>
                      <a:cubicBezTo>
                        <a:pt x="314" y="368"/>
                        <a:pt x="295" y="449"/>
                        <a:pt x="277" y="530"/>
                      </a:cubicBezTo>
                      <a:cubicBezTo>
                        <a:pt x="277" y="531"/>
                        <a:pt x="277" y="531"/>
                        <a:pt x="277" y="532"/>
                      </a:cubicBezTo>
                      <a:cubicBezTo>
                        <a:pt x="277" y="543"/>
                        <a:pt x="277" y="555"/>
                        <a:pt x="277" y="567"/>
                      </a:cubicBezTo>
                      <a:cubicBezTo>
                        <a:pt x="325" y="567"/>
                        <a:pt x="373" y="567"/>
                        <a:pt x="421" y="567"/>
                      </a:cubicBezTo>
                      <a:cubicBezTo>
                        <a:pt x="421" y="565"/>
                        <a:pt x="421" y="564"/>
                        <a:pt x="421" y="563"/>
                      </a:cubicBezTo>
                      <a:cubicBezTo>
                        <a:pt x="421" y="544"/>
                        <a:pt x="421" y="525"/>
                        <a:pt x="421" y="507"/>
                      </a:cubicBezTo>
                      <a:cubicBezTo>
                        <a:pt x="421" y="498"/>
                        <a:pt x="429" y="492"/>
                        <a:pt x="437" y="495"/>
                      </a:cubicBezTo>
                      <a:cubicBezTo>
                        <a:pt x="442" y="497"/>
                        <a:pt x="445" y="501"/>
                        <a:pt x="445" y="507"/>
                      </a:cubicBezTo>
                      <a:cubicBezTo>
                        <a:pt x="445" y="526"/>
                        <a:pt x="445" y="544"/>
                        <a:pt x="445" y="563"/>
                      </a:cubicBezTo>
                      <a:cubicBezTo>
                        <a:pt x="445" y="564"/>
                        <a:pt x="445" y="565"/>
                        <a:pt x="445" y="567"/>
                      </a:cubicBezTo>
                      <a:close/>
                      <a:moveTo>
                        <a:pt x="180" y="61"/>
                      </a:moveTo>
                      <a:cubicBezTo>
                        <a:pt x="180" y="63"/>
                        <a:pt x="180" y="63"/>
                        <a:pt x="180" y="64"/>
                      </a:cubicBezTo>
                      <a:cubicBezTo>
                        <a:pt x="180" y="84"/>
                        <a:pt x="180" y="103"/>
                        <a:pt x="180" y="123"/>
                      </a:cubicBezTo>
                      <a:cubicBezTo>
                        <a:pt x="180" y="127"/>
                        <a:pt x="181" y="131"/>
                        <a:pt x="181" y="135"/>
                      </a:cubicBezTo>
                      <a:cubicBezTo>
                        <a:pt x="188" y="175"/>
                        <a:pt x="221" y="204"/>
                        <a:pt x="262" y="206"/>
                      </a:cubicBezTo>
                      <a:cubicBezTo>
                        <a:pt x="309" y="208"/>
                        <a:pt x="348" y="171"/>
                        <a:pt x="349" y="124"/>
                      </a:cubicBezTo>
                      <a:cubicBezTo>
                        <a:pt x="349" y="104"/>
                        <a:pt x="349" y="84"/>
                        <a:pt x="349" y="64"/>
                      </a:cubicBezTo>
                      <a:cubicBezTo>
                        <a:pt x="349" y="63"/>
                        <a:pt x="348" y="63"/>
                        <a:pt x="348" y="61"/>
                      </a:cubicBezTo>
                      <a:cubicBezTo>
                        <a:pt x="325" y="63"/>
                        <a:pt x="304" y="58"/>
                        <a:pt x="289" y="38"/>
                      </a:cubicBezTo>
                      <a:cubicBezTo>
                        <a:pt x="288" y="38"/>
                        <a:pt x="288" y="38"/>
                        <a:pt x="288" y="38"/>
                      </a:cubicBezTo>
                      <a:cubicBezTo>
                        <a:pt x="275" y="54"/>
                        <a:pt x="259" y="62"/>
                        <a:pt x="238" y="61"/>
                      </a:cubicBezTo>
                      <a:cubicBezTo>
                        <a:pt x="220" y="61"/>
                        <a:pt x="202" y="61"/>
                        <a:pt x="185" y="61"/>
                      </a:cubicBezTo>
                      <a:cubicBezTo>
                        <a:pt x="183" y="61"/>
                        <a:pt x="182" y="61"/>
                        <a:pt x="180" y="61"/>
                      </a:cubicBezTo>
                      <a:close/>
                      <a:moveTo>
                        <a:pt x="264" y="475"/>
                      </a:moveTo>
                      <a:cubicBezTo>
                        <a:pt x="264" y="475"/>
                        <a:pt x="265" y="475"/>
                        <a:pt x="265" y="475"/>
                      </a:cubicBezTo>
                      <a:cubicBezTo>
                        <a:pt x="278" y="418"/>
                        <a:pt x="290" y="362"/>
                        <a:pt x="303" y="305"/>
                      </a:cubicBezTo>
                      <a:cubicBezTo>
                        <a:pt x="291" y="311"/>
                        <a:pt x="278" y="314"/>
                        <a:pt x="265" y="314"/>
                      </a:cubicBezTo>
                      <a:cubicBezTo>
                        <a:pt x="251" y="314"/>
                        <a:pt x="238" y="312"/>
                        <a:pt x="226" y="305"/>
                      </a:cubicBezTo>
                      <a:cubicBezTo>
                        <a:pt x="239" y="362"/>
                        <a:pt x="251" y="418"/>
                        <a:pt x="264" y="475"/>
                      </a:cubicBezTo>
                      <a:close/>
                      <a:moveTo>
                        <a:pt x="217" y="219"/>
                      </a:moveTo>
                      <a:cubicBezTo>
                        <a:pt x="216" y="219"/>
                        <a:pt x="216" y="220"/>
                        <a:pt x="216" y="220"/>
                      </a:cubicBezTo>
                      <a:cubicBezTo>
                        <a:pt x="216" y="234"/>
                        <a:pt x="216" y="248"/>
                        <a:pt x="216" y="262"/>
                      </a:cubicBezTo>
                      <a:cubicBezTo>
                        <a:pt x="216" y="263"/>
                        <a:pt x="217" y="265"/>
                        <a:pt x="218" y="266"/>
                      </a:cubicBezTo>
                      <a:cubicBezTo>
                        <a:pt x="223" y="275"/>
                        <a:pt x="230" y="281"/>
                        <a:pt x="239" y="285"/>
                      </a:cubicBezTo>
                      <a:cubicBezTo>
                        <a:pt x="250" y="290"/>
                        <a:pt x="262" y="291"/>
                        <a:pt x="273" y="290"/>
                      </a:cubicBezTo>
                      <a:cubicBezTo>
                        <a:pt x="289" y="288"/>
                        <a:pt x="302" y="281"/>
                        <a:pt x="311" y="266"/>
                      </a:cubicBezTo>
                      <a:cubicBezTo>
                        <a:pt x="312" y="265"/>
                        <a:pt x="312" y="262"/>
                        <a:pt x="313" y="260"/>
                      </a:cubicBezTo>
                      <a:cubicBezTo>
                        <a:pt x="313" y="248"/>
                        <a:pt x="313" y="235"/>
                        <a:pt x="313" y="222"/>
                      </a:cubicBezTo>
                      <a:cubicBezTo>
                        <a:pt x="313" y="221"/>
                        <a:pt x="312" y="220"/>
                        <a:pt x="312" y="219"/>
                      </a:cubicBezTo>
                      <a:cubicBezTo>
                        <a:pt x="280" y="234"/>
                        <a:pt x="248" y="234"/>
                        <a:pt x="217" y="219"/>
                      </a:cubicBezTo>
                      <a:close/>
                      <a:moveTo>
                        <a:pt x="132" y="410"/>
                      </a:moveTo>
                      <a:cubicBezTo>
                        <a:pt x="132" y="417"/>
                        <a:pt x="137" y="422"/>
                        <a:pt x="144" y="422"/>
                      </a:cubicBezTo>
                      <a:cubicBezTo>
                        <a:pt x="151" y="422"/>
                        <a:pt x="156" y="417"/>
                        <a:pt x="156" y="410"/>
                      </a:cubicBezTo>
                      <a:cubicBezTo>
                        <a:pt x="156" y="404"/>
                        <a:pt x="151" y="398"/>
                        <a:pt x="144" y="398"/>
                      </a:cubicBezTo>
                      <a:cubicBezTo>
                        <a:pt x="137" y="398"/>
                        <a:pt x="132" y="404"/>
                        <a:pt x="132" y="41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2" name="Freeform 39">
                  <a:extLst>
                    <a:ext uri="{FF2B5EF4-FFF2-40B4-BE49-F238E27FC236}">
                      <a16:creationId xmlns:a16="http://schemas.microsoft.com/office/drawing/2014/main" id="{3340C0B9-EE54-A1D5-0AD8-FFEF706A55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57238" y="1573213"/>
                  <a:ext cx="1270000" cy="1427163"/>
                </a:xfrm>
                <a:custGeom>
                  <a:avLst/>
                  <a:gdLst>
                    <a:gd name="T0" fmla="*/ 0 w 337"/>
                    <a:gd name="T1" fmla="*/ 265 h 378"/>
                    <a:gd name="T2" fmla="*/ 0 w 337"/>
                    <a:gd name="T3" fmla="*/ 178 h 378"/>
                    <a:gd name="T4" fmla="*/ 49 w 337"/>
                    <a:gd name="T5" fmla="*/ 58 h 378"/>
                    <a:gd name="T6" fmla="*/ 152 w 337"/>
                    <a:gd name="T7" fmla="*/ 9 h 378"/>
                    <a:gd name="T8" fmla="*/ 334 w 337"/>
                    <a:gd name="T9" fmla="*/ 145 h 378"/>
                    <a:gd name="T10" fmla="*/ 337 w 337"/>
                    <a:gd name="T11" fmla="*/ 178 h 378"/>
                    <a:gd name="T12" fmla="*/ 337 w 337"/>
                    <a:gd name="T13" fmla="*/ 363 h 378"/>
                    <a:gd name="T14" fmla="*/ 326 w 337"/>
                    <a:gd name="T15" fmla="*/ 377 h 378"/>
                    <a:gd name="T16" fmla="*/ 313 w 337"/>
                    <a:gd name="T17" fmla="*/ 366 h 378"/>
                    <a:gd name="T18" fmla="*/ 313 w 337"/>
                    <a:gd name="T19" fmla="*/ 362 h 378"/>
                    <a:gd name="T20" fmla="*/ 313 w 337"/>
                    <a:gd name="T21" fmla="*/ 178 h 378"/>
                    <a:gd name="T22" fmla="*/ 293 w 337"/>
                    <a:gd name="T23" fmla="*/ 104 h 378"/>
                    <a:gd name="T24" fmla="*/ 186 w 337"/>
                    <a:gd name="T25" fmla="*/ 33 h 378"/>
                    <a:gd name="T26" fmla="*/ 36 w 337"/>
                    <a:gd name="T27" fmla="*/ 119 h 378"/>
                    <a:gd name="T28" fmla="*/ 24 w 337"/>
                    <a:gd name="T29" fmla="*/ 172 h 378"/>
                    <a:gd name="T30" fmla="*/ 24 w 337"/>
                    <a:gd name="T31" fmla="*/ 361 h 378"/>
                    <a:gd name="T32" fmla="*/ 24 w 337"/>
                    <a:gd name="T33" fmla="*/ 366 h 378"/>
                    <a:gd name="T34" fmla="*/ 13 w 337"/>
                    <a:gd name="T35" fmla="*/ 377 h 378"/>
                    <a:gd name="T36" fmla="*/ 0 w 337"/>
                    <a:gd name="T37" fmla="*/ 366 h 378"/>
                    <a:gd name="T38" fmla="*/ 0 w 337"/>
                    <a:gd name="T39" fmla="*/ 362 h 378"/>
                    <a:gd name="T40" fmla="*/ 0 w 337"/>
                    <a:gd name="T41" fmla="*/ 265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37" h="378">
                      <a:moveTo>
                        <a:pt x="0" y="265"/>
                      </a:moveTo>
                      <a:cubicBezTo>
                        <a:pt x="0" y="236"/>
                        <a:pt x="0" y="207"/>
                        <a:pt x="0" y="178"/>
                      </a:cubicBezTo>
                      <a:cubicBezTo>
                        <a:pt x="0" y="131"/>
                        <a:pt x="16" y="91"/>
                        <a:pt x="49" y="58"/>
                      </a:cubicBezTo>
                      <a:cubicBezTo>
                        <a:pt x="77" y="29"/>
                        <a:pt x="112" y="13"/>
                        <a:pt x="152" y="9"/>
                      </a:cubicBezTo>
                      <a:cubicBezTo>
                        <a:pt x="239" y="0"/>
                        <a:pt x="318" y="59"/>
                        <a:pt x="334" y="145"/>
                      </a:cubicBezTo>
                      <a:cubicBezTo>
                        <a:pt x="336" y="155"/>
                        <a:pt x="337" y="167"/>
                        <a:pt x="337" y="178"/>
                      </a:cubicBezTo>
                      <a:cubicBezTo>
                        <a:pt x="337" y="239"/>
                        <a:pt x="337" y="301"/>
                        <a:pt x="337" y="363"/>
                      </a:cubicBezTo>
                      <a:cubicBezTo>
                        <a:pt x="337" y="372"/>
                        <a:pt x="333" y="376"/>
                        <a:pt x="326" y="377"/>
                      </a:cubicBezTo>
                      <a:cubicBezTo>
                        <a:pt x="319" y="378"/>
                        <a:pt x="313" y="373"/>
                        <a:pt x="313" y="366"/>
                      </a:cubicBezTo>
                      <a:cubicBezTo>
                        <a:pt x="313" y="364"/>
                        <a:pt x="313" y="363"/>
                        <a:pt x="313" y="362"/>
                      </a:cubicBezTo>
                      <a:cubicBezTo>
                        <a:pt x="313" y="301"/>
                        <a:pt x="313" y="239"/>
                        <a:pt x="313" y="178"/>
                      </a:cubicBezTo>
                      <a:cubicBezTo>
                        <a:pt x="313" y="151"/>
                        <a:pt x="307" y="126"/>
                        <a:pt x="293" y="104"/>
                      </a:cubicBezTo>
                      <a:cubicBezTo>
                        <a:pt x="269" y="63"/>
                        <a:pt x="233" y="39"/>
                        <a:pt x="186" y="33"/>
                      </a:cubicBezTo>
                      <a:cubicBezTo>
                        <a:pt x="122" y="25"/>
                        <a:pt x="62" y="59"/>
                        <a:pt x="36" y="119"/>
                      </a:cubicBezTo>
                      <a:cubicBezTo>
                        <a:pt x="28" y="136"/>
                        <a:pt x="24" y="154"/>
                        <a:pt x="24" y="172"/>
                      </a:cubicBezTo>
                      <a:cubicBezTo>
                        <a:pt x="24" y="235"/>
                        <a:pt x="24" y="298"/>
                        <a:pt x="24" y="361"/>
                      </a:cubicBezTo>
                      <a:cubicBezTo>
                        <a:pt x="24" y="363"/>
                        <a:pt x="24" y="364"/>
                        <a:pt x="24" y="366"/>
                      </a:cubicBezTo>
                      <a:cubicBezTo>
                        <a:pt x="24" y="372"/>
                        <a:pt x="19" y="377"/>
                        <a:pt x="13" y="377"/>
                      </a:cubicBezTo>
                      <a:cubicBezTo>
                        <a:pt x="6" y="378"/>
                        <a:pt x="1" y="373"/>
                        <a:pt x="0" y="366"/>
                      </a:cubicBezTo>
                      <a:cubicBezTo>
                        <a:pt x="0" y="365"/>
                        <a:pt x="0" y="364"/>
                        <a:pt x="0" y="362"/>
                      </a:cubicBezTo>
                      <a:cubicBezTo>
                        <a:pt x="0" y="330"/>
                        <a:pt x="0" y="297"/>
                        <a:pt x="0" y="26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3" name="Freeform 40">
                  <a:extLst>
                    <a:ext uri="{FF2B5EF4-FFF2-40B4-BE49-F238E27FC236}">
                      <a16:creationId xmlns:a16="http://schemas.microsoft.com/office/drawing/2014/main" id="{F504B64B-AADF-72A7-C236-68E6B12BC0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74738" y="2241551"/>
                  <a:ext cx="636588" cy="641350"/>
                </a:xfrm>
                <a:custGeom>
                  <a:avLst/>
                  <a:gdLst>
                    <a:gd name="T0" fmla="*/ 0 w 169"/>
                    <a:gd name="T1" fmla="*/ 23 h 170"/>
                    <a:gd name="T2" fmla="*/ 5 w 169"/>
                    <a:gd name="T3" fmla="*/ 23 h 170"/>
                    <a:gd name="T4" fmla="*/ 58 w 169"/>
                    <a:gd name="T5" fmla="*/ 23 h 170"/>
                    <a:gd name="T6" fmla="*/ 108 w 169"/>
                    <a:gd name="T7" fmla="*/ 0 h 170"/>
                    <a:gd name="T8" fmla="*/ 109 w 169"/>
                    <a:gd name="T9" fmla="*/ 0 h 170"/>
                    <a:gd name="T10" fmla="*/ 168 w 169"/>
                    <a:gd name="T11" fmla="*/ 23 h 170"/>
                    <a:gd name="T12" fmla="*/ 169 w 169"/>
                    <a:gd name="T13" fmla="*/ 26 h 170"/>
                    <a:gd name="T14" fmla="*/ 169 w 169"/>
                    <a:gd name="T15" fmla="*/ 86 h 170"/>
                    <a:gd name="T16" fmla="*/ 82 w 169"/>
                    <a:gd name="T17" fmla="*/ 168 h 170"/>
                    <a:gd name="T18" fmla="*/ 1 w 169"/>
                    <a:gd name="T19" fmla="*/ 97 h 170"/>
                    <a:gd name="T20" fmla="*/ 0 w 169"/>
                    <a:gd name="T21" fmla="*/ 85 h 170"/>
                    <a:gd name="T22" fmla="*/ 0 w 169"/>
                    <a:gd name="T23" fmla="*/ 26 h 170"/>
                    <a:gd name="T24" fmla="*/ 0 w 169"/>
                    <a:gd name="T25" fmla="*/ 23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9" h="170">
                      <a:moveTo>
                        <a:pt x="0" y="23"/>
                      </a:moveTo>
                      <a:cubicBezTo>
                        <a:pt x="2" y="23"/>
                        <a:pt x="3" y="23"/>
                        <a:pt x="5" y="23"/>
                      </a:cubicBezTo>
                      <a:cubicBezTo>
                        <a:pt x="22" y="23"/>
                        <a:pt x="40" y="23"/>
                        <a:pt x="58" y="23"/>
                      </a:cubicBezTo>
                      <a:cubicBezTo>
                        <a:pt x="79" y="24"/>
                        <a:pt x="95" y="16"/>
                        <a:pt x="108" y="0"/>
                      </a:cubicBezTo>
                      <a:cubicBezTo>
                        <a:pt x="108" y="0"/>
                        <a:pt x="108" y="0"/>
                        <a:pt x="109" y="0"/>
                      </a:cubicBezTo>
                      <a:cubicBezTo>
                        <a:pt x="124" y="20"/>
                        <a:pt x="145" y="25"/>
                        <a:pt x="168" y="23"/>
                      </a:cubicBezTo>
                      <a:cubicBezTo>
                        <a:pt x="168" y="25"/>
                        <a:pt x="169" y="25"/>
                        <a:pt x="169" y="26"/>
                      </a:cubicBezTo>
                      <a:cubicBezTo>
                        <a:pt x="169" y="46"/>
                        <a:pt x="169" y="66"/>
                        <a:pt x="169" y="86"/>
                      </a:cubicBezTo>
                      <a:cubicBezTo>
                        <a:pt x="168" y="133"/>
                        <a:pt x="129" y="170"/>
                        <a:pt x="82" y="168"/>
                      </a:cubicBezTo>
                      <a:cubicBezTo>
                        <a:pt x="41" y="166"/>
                        <a:pt x="8" y="137"/>
                        <a:pt x="1" y="97"/>
                      </a:cubicBezTo>
                      <a:cubicBezTo>
                        <a:pt x="1" y="93"/>
                        <a:pt x="0" y="89"/>
                        <a:pt x="0" y="85"/>
                      </a:cubicBezTo>
                      <a:cubicBezTo>
                        <a:pt x="0" y="65"/>
                        <a:pt x="0" y="46"/>
                        <a:pt x="0" y="26"/>
                      </a:cubicBezTo>
                      <a:cubicBezTo>
                        <a:pt x="0" y="25"/>
                        <a:pt x="0" y="25"/>
                        <a:pt x="0" y="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4" name="Freeform 41">
                  <a:extLst>
                    <a:ext uri="{FF2B5EF4-FFF2-40B4-BE49-F238E27FC236}">
                      <a16:creationId xmlns:a16="http://schemas.microsoft.com/office/drawing/2014/main" id="{2FE6138E-0E45-9A27-910C-FC0C6B88C6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47776" y="3249613"/>
                  <a:ext cx="288925" cy="641350"/>
                </a:xfrm>
                <a:custGeom>
                  <a:avLst/>
                  <a:gdLst>
                    <a:gd name="T0" fmla="*/ 38 w 77"/>
                    <a:gd name="T1" fmla="*/ 170 h 170"/>
                    <a:gd name="T2" fmla="*/ 0 w 77"/>
                    <a:gd name="T3" fmla="*/ 0 h 170"/>
                    <a:gd name="T4" fmla="*/ 39 w 77"/>
                    <a:gd name="T5" fmla="*/ 9 h 170"/>
                    <a:gd name="T6" fmla="*/ 77 w 77"/>
                    <a:gd name="T7" fmla="*/ 0 h 170"/>
                    <a:gd name="T8" fmla="*/ 39 w 77"/>
                    <a:gd name="T9" fmla="*/ 170 h 170"/>
                    <a:gd name="T10" fmla="*/ 38 w 77"/>
                    <a:gd name="T11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7" h="170">
                      <a:moveTo>
                        <a:pt x="38" y="170"/>
                      </a:moveTo>
                      <a:cubicBezTo>
                        <a:pt x="25" y="113"/>
                        <a:pt x="13" y="57"/>
                        <a:pt x="0" y="0"/>
                      </a:cubicBezTo>
                      <a:cubicBezTo>
                        <a:pt x="12" y="7"/>
                        <a:pt x="25" y="9"/>
                        <a:pt x="39" y="9"/>
                      </a:cubicBezTo>
                      <a:cubicBezTo>
                        <a:pt x="52" y="9"/>
                        <a:pt x="65" y="6"/>
                        <a:pt x="77" y="0"/>
                      </a:cubicBezTo>
                      <a:cubicBezTo>
                        <a:pt x="64" y="57"/>
                        <a:pt x="52" y="113"/>
                        <a:pt x="39" y="170"/>
                      </a:cubicBezTo>
                      <a:cubicBezTo>
                        <a:pt x="39" y="170"/>
                        <a:pt x="38" y="170"/>
                        <a:pt x="38" y="17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5" name="Freeform 42">
                  <a:extLst>
                    <a:ext uri="{FF2B5EF4-FFF2-40B4-BE49-F238E27FC236}">
                      <a16:creationId xmlns:a16="http://schemas.microsoft.com/office/drawing/2014/main" id="{693F155A-DADF-FD67-6978-B3D8B15752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09676" y="2925763"/>
                  <a:ext cx="365125" cy="271463"/>
                </a:xfrm>
                <a:custGeom>
                  <a:avLst/>
                  <a:gdLst>
                    <a:gd name="T0" fmla="*/ 1 w 97"/>
                    <a:gd name="T1" fmla="*/ 0 h 72"/>
                    <a:gd name="T2" fmla="*/ 96 w 97"/>
                    <a:gd name="T3" fmla="*/ 0 h 72"/>
                    <a:gd name="T4" fmla="*/ 97 w 97"/>
                    <a:gd name="T5" fmla="*/ 3 h 72"/>
                    <a:gd name="T6" fmla="*/ 97 w 97"/>
                    <a:gd name="T7" fmla="*/ 41 h 72"/>
                    <a:gd name="T8" fmla="*/ 95 w 97"/>
                    <a:gd name="T9" fmla="*/ 47 h 72"/>
                    <a:gd name="T10" fmla="*/ 57 w 97"/>
                    <a:gd name="T11" fmla="*/ 71 h 72"/>
                    <a:gd name="T12" fmla="*/ 23 w 97"/>
                    <a:gd name="T13" fmla="*/ 66 h 72"/>
                    <a:gd name="T14" fmla="*/ 2 w 97"/>
                    <a:gd name="T15" fmla="*/ 47 h 72"/>
                    <a:gd name="T16" fmla="*/ 0 w 97"/>
                    <a:gd name="T17" fmla="*/ 43 h 72"/>
                    <a:gd name="T18" fmla="*/ 0 w 97"/>
                    <a:gd name="T19" fmla="*/ 1 h 72"/>
                    <a:gd name="T20" fmla="*/ 1 w 97"/>
                    <a:gd name="T21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7" h="72">
                      <a:moveTo>
                        <a:pt x="1" y="0"/>
                      </a:moveTo>
                      <a:cubicBezTo>
                        <a:pt x="32" y="15"/>
                        <a:pt x="64" y="15"/>
                        <a:pt x="96" y="0"/>
                      </a:cubicBezTo>
                      <a:cubicBezTo>
                        <a:pt x="96" y="1"/>
                        <a:pt x="97" y="2"/>
                        <a:pt x="97" y="3"/>
                      </a:cubicBezTo>
                      <a:cubicBezTo>
                        <a:pt x="97" y="16"/>
                        <a:pt x="97" y="29"/>
                        <a:pt x="97" y="41"/>
                      </a:cubicBezTo>
                      <a:cubicBezTo>
                        <a:pt x="96" y="43"/>
                        <a:pt x="96" y="46"/>
                        <a:pt x="95" y="47"/>
                      </a:cubicBezTo>
                      <a:cubicBezTo>
                        <a:pt x="86" y="62"/>
                        <a:pt x="73" y="69"/>
                        <a:pt x="57" y="71"/>
                      </a:cubicBezTo>
                      <a:cubicBezTo>
                        <a:pt x="46" y="72"/>
                        <a:pt x="34" y="71"/>
                        <a:pt x="23" y="66"/>
                      </a:cubicBezTo>
                      <a:cubicBezTo>
                        <a:pt x="14" y="62"/>
                        <a:pt x="7" y="56"/>
                        <a:pt x="2" y="47"/>
                      </a:cubicBezTo>
                      <a:cubicBezTo>
                        <a:pt x="1" y="46"/>
                        <a:pt x="0" y="44"/>
                        <a:pt x="0" y="43"/>
                      </a:cubicBezTo>
                      <a:cubicBezTo>
                        <a:pt x="0" y="29"/>
                        <a:pt x="0" y="15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358" name="Freeform 13">
                <a:extLst>
                  <a:ext uri="{FF2B5EF4-FFF2-40B4-BE49-F238E27FC236}">
                    <a16:creationId xmlns:a16="http://schemas.microsoft.com/office/drawing/2014/main" id="{B934940E-9CE6-8ADF-10F1-B82288AC7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11523" y="2808514"/>
                <a:ext cx="468098" cy="468098"/>
              </a:xfrm>
              <a:custGeom>
                <a:avLst/>
                <a:gdLst>
                  <a:gd name="T0" fmla="*/ 201 w 201"/>
                  <a:gd name="T1" fmla="*/ 44 h 201"/>
                  <a:gd name="T2" fmla="*/ 187 w 201"/>
                  <a:gd name="T3" fmla="*/ 89 h 201"/>
                  <a:gd name="T4" fmla="*/ 82 w 201"/>
                  <a:gd name="T5" fmla="*/ 190 h 201"/>
                  <a:gd name="T6" fmla="*/ 44 w 201"/>
                  <a:gd name="T7" fmla="*/ 200 h 201"/>
                  <a:gd name="T8" fmla="*/ 22 w 201"/>
                  <a:gd name="T9" fmla="*/ 192 h 201"/>
                  <a:gd name="T10" fmla="*/ 11 w 201"/>
                  <a:gd name="T11" fmla="*/ 182 h 201"/>
                  <a:gd name="T12" fmla="*/ 10 w 201"/>
                  <a:gd name="T13" fmla="*/ 145 h 201"/>
                  <a:gd name="T14" fmla="*/ 39 w 201"/>
                  <a:gd name="T15" fmla="*/ 126 h 201"/>
                  <a:gd name="T16" fmla="*/ 64 w 201"/>
                  <a:gd name="T17" fmla="*/ 131 h 201"/>
                  <a:gd name="T18" fmla="*/ 70 w 201"/>
                  <a:gd name="T19" fmla="*/ 137 h 201"/>
                  <a:gd name="T20" fmla="*/ 78 w 201"/>
                  <a:gd name="T21" fmla="*/ 139 h 201"/>
                  <a:gd name="T22" fmla="*/ 97 w 201"/>
                  <a:gd name="T23" fmla="*/ 125 h 201"/>
                  <a:gd name="T24" fmla="*/ 131 w 201"/>
                  <a:gd name="T25" fmla="*/ 91 h 201"/>
                  <a:gd name="T26" fmla="*/ 139 w 201"/>
                  <a:gd name="T27" fmla="*/ 78 h 201"/>
                  <a:gd name="T28" fmla="*/ 137 w 201"/>
                  <a:gd name="T29" fmla="*/ 69 h 201"/>
                  <a:gd name="T30" fmla="*/ 128 w 201"/>
                  <a:gd name="T31" fmla="*/ 58 h 201"/>
                  <a:gd name="T32" fmla="*/ 126 w 201"/>
                  <a:gd name="T33" fmla="*/ 38 h 201"/>
                  <a:gd name="T34" fmla="*/ 147 w 201"/>
                  <a:gd name="T35" fmla="*/ 10 h 201"/>
                  <a:gd name="T36" fmla="*/ 183 w 201"/>
                  <a:gd name="T37" fmla="*/ 12 h 201"/>
                  <a:gd name="T38" fmla="*/ 195 w 201"/>
                  <a:gd name="T39" fmla="*/ 24 h 201"/>
                  <a:gd name="T40" fmla="*/ 201 w 201"/>
                  <a:gd name="T41" fmla="*/ 44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1" h="201">
                    <a:moveTo>
                      <a:pt x="201" y="44"/>
                    </a:moveTo>
                    <a:cubicBezTo>
                      <a:pt x="200" y="60"/>
                      <a:pt x="195" y="75"/>
                      <a:pt x="187" y="89"/>
                    </a:cubicBezTo>
                    <a:cubicBezTo>
                      <a:pt x="162" y="133"/>
                      <a:pt x="128" y="168"/>
                      <a:pt x="82" y="190"/>
                    </a:cubicBezTo>
                    <a:cubicBezTo>
                      <a:pt x="70" y="196"/>
                      <a:pt x="58" y="200"/>
                      <a:pt x="44" y="200"/>
                    </a:cubicBezTo>
                    <a:cubicBezTo>
                      <a:pt x="36" y="201"/>
                      <a:pt x="28" y="199"/>
                      <a:pt x="22" y="192"/>
                    </a:cubicBezTo>
                    <a:cubicBezTo>
                      <a:pt x="18" y="188"/>
                      <a:pt x="15" y="185"/>
                      <a:pt x="11" y="182"/>
                    </a:cubicBezTo>
                    <a:cubicBezTo>
                      <a:pt x="1" y="170"/>
                      <a:pt x="0" y="157"/>
                      <a:pt x="10" y="145"/>
                    </a:cubicBezTo>
                    <a:cubicBezTo>
                      <a:pt x="18" y="136"/>
                      <a:pt x="27" y="129"/>
                      <a:pt x="39" y="126"/>
                    </a:cubicBezTo>
                    <a:cubicBezTo>
                      <a:pt x="48" y="122"/>
                      <a:pt x="57" y="125"/>
                      <a:pt x="64" y="131"/>
                    </a:cubicBezTo>
                    <a:cubicBezTo>
                      <a:pt x="66" y="133"/>
                      <a:pt x="68" y="135"/>
                      <a:pt x="70" y="137"/>
                    </a:cubicBezTo>
                    <a:cubicBezTo>
                      <a:pt x="72" y="140"/>
                      <a:pt x="75" y="141"/>
                      <a:pt x="78" y="139"/>
                    </a:cubicBezTo>
                    <a:cubicBezTo>
                      <a:pt x="85" y="134"/>
                      <a:pt x="92" y="131"/>
                      <a:pt x="97" y="125"/>
                    </a:cubicBezTo>
                    <a:cubicBezTo>
                      <a:pt x="109" y="114"/>
                      <a:pt x="120" y="103"/>
                      <a:pt x="131" y="91"/>
                    </a:cubicBezTo>
                    <a:cubicBezTo>
                      <a:pt x="135" y="87"/>
                      <a:pt x="137" y="82"/>
                      <a:pt x="139" y="78"/>
                    </a:cubicBezTo>
                    <a:cubicBezTo>
                      <a:pt x="141" y="75"/>
                      <a:pt x="140" y="72"/>
                      <a:pt x="137" y="69"/>
                    </a:cubicBezTo>
                    <a:cubicBezTo>
                      <a:pt x="134" y="66"/>
                      <a:pt x="131" y="62"/>
                      <a:pt x="128" y="58"/>
                    </a:cubicBezTo>
                    <a:cubicBezTo>
                      <a:pt x="124" y="52"/>
                      <a:pt x="124" y="45"/>
                      <a:pt x="126" y="38"/>
                    </a:cubicBezTo>
                    <a:cubicBezTo>
                      <a:pt x="131" y="27"/>
                      <a:pt x="138" y="17"/>
                      <a:pt x="147" y="10"/>
                    </a:cubicBezTo>
                    <a:cubicBezTo>
                      <a:pt x="158" y="0"/>
                      <a:pt x="171" y="1"/>
                      <a:pt x="183" y="12"/>
                    </a:cubicBezTo>
                    <a:cubicBezTo>
                      <a:pt x="187" y="16"/>
                      <a:pt x="191" y="20"/>
                      <a:pt x="195" y="24"/>
                    </a:cubicBezTo>
                    <a:cubicBezTo>
                      <a:pt x="199" y="29"/>
                      <a:pt x="201" y="35"/>
                      <a:pt x="201" y="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A49FB04-8721-859D-DEE3-1470CDE281E1}"/>
              </a:ext>
            </a:extLst>
          </p:cNvPr>
          <p:cNvGrpSpPr/>
          <p:nvPr/>
        </p:nvGrpSpPr>
        <p:grpSpPr>
          <a:xfrm>
            <a:off x="3732212" y="2127557"/>
            <a:ext cx="2269093" cy="1778436"/>
            <a:chOff x="3732212" y="2127557"/>
            <a:chExt cx="2269093" cy="1778436"/>
          </a:xfrm>
        </p:grpSpPr>
        <p:grpSp>
          <p:nvGrpSpPr>
            <p:cNvPr id="396" name="Group 395">
              <a:extLst>
                <a:ext uri="{FF2B5EF4-FFF2-40B4-BE49-F238E27FC236}">
                  <a16:creationId xmlns:a16="http://schemas.microsoft.com/office/drawing/2014/main" id="{1663E35C-24F1-ABE0-E27F-A9942074B51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32212" y="2127557"/>
              <a:ext cx="1773864" cy="1778436"/>
              <a:chOff x="-4083050" y="1579563"/>
              <a:chExt cx="3694112" cy="3703638"/>
            </a:xfrm>
            <a:solidFill>
              <a:schemeClr val="accent5"/>
            </a:solidFill>
          </p:grpSpPr>
          <p:sp>
            <p:nvSpPr>
              <p:cNvPr id="425" name="Freeform 5">
                <a:extLst>
                  <a:ext uri="{FF2B5EF4-FFF2-40B4-BE49-F238E27FC236}">
                    <a16:creationId xmlns:a16="http://schemas.microsoft.com/office/drawing/2014/main" id="{1860D1F0-5F03-8F7A-5486-73BBBE8407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15950" y="3598863"/>
                <a:ext cx="219075" cy="222250"/>
              </a:xfrm>
              <a:custGeom>
                <a:avLst/>
                <a:gdLst>
                  <a:gd name="T0" fmla="*/ 58 w 58"/>
                  <a:gd name="T1" fmla="*/ 28 h 59"/>
                  <a:gd name="T2" fmla="*/ 29 w 58"/>
                  <a:gd name="T3" fmla="*/ 58 h 59"/>
                  <a:gd name="T4" fmla="*/ 1 w 58"/>
                  <a:gd name="T5" fmla="*/ 29 h 59"/>
                  <a:gd name="T6" fmla="*/ 26 w 58"/>
                  <a:gd name="T7" fmla="*/ 1 h 59"/>
                  <a:gd name="T8" fmla="*/ 58 w 58"/>
                  <a:gd name="T9" fmla="*/ 2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28"/>
                    </a:moveTo>
                    <a:cubicBezTo>
                      <a:pt x="56" y="45"/>
                      <a:pt x="48" y="57"/>
                      <a:pt x="29" y="58"/>
                    </a:cubicBezTo>
                    <a:cubicBezTo>
                      <a:pt x="11" y="59"/>
                      <a:pt x="1" y="47"/>
                      <a:pt x="1" y="29"/>
                    </a:cubicBezTo>
                    <a:cubicBezTo>
                      <a:pt x="0" y="14"/>
                      <a:pt x="9" y="3"/>
                      <a:pt x="26" y="1"/>
                    </a:cubicBezTo>
                    <a:cubicBezTo>
                      <a:pt x="44" y="0"/>
                      <a:pt x="54" y="10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6" name="Freeform 6">
                <a:extLst>
                  <a:ext uri="{FF2B5EF4-FFF2-40B4-BE49-F238E27FC236}">
                    <a16:creationId xmlns:a16="http://schemas.microsoft.com/office/drawing/2014/main" id="{50A1043E-A257-DC2C-852E-8D8284E6AA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5163" y="2847976"/>
                <a:ext cx="223837" cy="219075"/>
              </a:xfrm>
              <a:custGeom>
                <a:avLst/>
                <a:gdLst>
                  <a:gd name="T0" fmla="*/ 29 w 59"/>
                  <a:gd name="T1" fmla="*/ 0 h 58"/>
                  <a:gd name="T2" fmla="*/ 58 w 59"/>
                  <a:gd name="T3" fmla="*/ 29 h 58"/>
                  <a:gd name="T4" fmla="*/ 28 w 59"/>
                  <a:gd name="T5" fmla="*/ 57 h 58"/>
                  <a:gd name="T6" fmla="*/ 2 w 59"/>
                  <a:gd name="T7" fmla="*/ 31 h 58"/>
                  <a:gd name="T8" fmla="*/ 29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9" y="0"/>
                    </a:moveTo>
                    <a:cubicBezTo>
                      <a:pt x="46" y="2"/>
                      <a:pt x="59" y="11"/>
                      <a:pt x="58" y="29"/>
                    </a:cubicBezTo>
                    <a:cubicBezTo>
                      <a:pt x="57" y="47"/>
                      <a:pt x="47" y="58"/>
                      <a:pt x="28" y="57"/>
                    </a:cubicBezTo>
                    <a:cubicBezTo>
                      <a:pt x="12" y="57"/>
                      <a:pt x="3" y="46"/>
                      <a:pt x="2" y="31"/>
                    </a:cubicBezTo>
                    <a:cubicBezTo>
                      <a:pt x="0" y="12"/>
                      <a:pt x="12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7" name="Freeform 7">
                <a:extLst>
                  <a:ext uri="{FF2B5EF4-FFF2-40B4-BE49-F238E27FC236}">
                    <a16:creationId xmlns:a16="http://schemas.microsoft.com/office/drawing/2014/main" id="{C50E559C-8E3A-1A7A-BBD9-1B10DED96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47888" y="5056188"/>
                <a:ext cx="222250" cy="219075"/>
              </a:xfrm>
              <a:custGeom>
                <a:avLst/>
                <a:gdLst>
                  <a:gd name="T0" fmla="*/ 30 w 59"/>
                  <a:gd name="T1" fmla="*/ 58 h 58"/>
                  <a:gd name="T2" fmla="*/ 0 w 59"/>
                  <a:gd name="T3" fmla="*/ 28 h 58"/>
                  <a:gd name="T4" fmla="*/ 27 w 59"/>
                  <a:gd name="T5" fmla="*/ 1 h 58"/>
                  <a:gd name="T6" fmla="*/ 58 w 59"/>
                  <a:gd name="T7" fmla="*/ 28 h 58"/>
                  <a:gd name="T8" fmla="*/ 30 w 59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30" y="58"/>
                    </a:moveTo>
                    <a:cubicBezTo>
                      <a:pt x="11" y="56"/>
                      <a:pt x="0" y="46"/>
                      <a:pt x="0" y="28"/>
                    </a:cubicBezTo>
                    <a:cubicBezTo>
                      <a:pt x="1" y="13"/>
                      <a:pt x="10" y="2"/>
                      <a:pt x="27" y="1"/>
                    </a:cubicBezTo>
                    <a:cubicBezTo>
                      <a:pt x="45" y="0"/>
                      <a:pt x="57" y="9"/>
                      <a:pt x="58" y="28"/>
                    </a:cubicBezTo>
                    <a:cubicBezTo>
                      <a:pt x="59" y="46"/>
                      <a:pt x="47" y="55"/>
                      <a:pt x="30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8" name="Freeform 8">
                <a:extLst>
                  <a:ext uri="{FF2B5EF4-FFF2-40B4-BE49-F238E27FC236}">
                    <a16:creationId xmlns:a16="http://schemas.microsoft.com/office/drawing/2014/main" id="{D3DE4D0F-6878-4A25-B8A0-02E7D2148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11313" y="1733551"/>
                <a:ext cx="219075" cy="223838"/>
              </a:xfrm>
              <a:custGeom>
                <a:avLst/>
                <a:gdLst>
                  <a:gd name="T0" fmla="*/ 58 w 58"/>
                  <a:gd name="T1" fmla="*/ 31 h 59"/>
                  <a:gd name="T2" fmla="*/ 26 w 58"/>
                  <a:gd name="T3" fmla="*/ 58 h 59"/>
                  <a:gd name="T4" fmla="*/ 0 w 58"/>
                  <a:gd name="T5" fmla="*/ 30 h 59"/>
                  <a:gd name="T6" fmla="*/ 29 w 58"/>
                  <a:gd name="T7" fmla="*/ 1 h 59"/>
                  <a:gd name="T8" fmla="*/ 58 w 58"/>
                  <a:gd name="T9" fmla="*/ 3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1"/>
                    </a:moveTo>
                    <a:cubicBezTo>
                      <a:pt x="55" y="49"/>
                      <a:pt x="43" y="59"/>
                      <a:pt x="26" y="58"/>
                    </a:cubicBezTo>
                    <a:cubicBezTo>
                      <a:pt x="11" y="56"/>
                      <a:pt x="0" y="46"/>
                      <a:pt x="0" y="30"/>
                    </a:cubicBezTo>
                    <a:cubicBezTo>
                      <a:pt x="1" y="12"/>
                      <a:pt x="11" y="0"/>
                      <a:pt x="29" y="1"/>
                    </a:cubicBezTo>
                    <a:cubicBezTo>
                      <a:pt x="47" y="1"/>
                      <a:pt x="56" y="13"/>
                      <a:pt x="58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9" name="Freeform 9">
                <a:extLst>
                  <a:ext uri="{FF2B5EF4-FFF2-40B4-BE49-F238E27FC236}">
                    <a16:creationId xmlns:a16="http://schemas.microsoft.com/office/drawing/2014/main" id="{1E7E1DFA-9177-B2B8-83AE-4BC1B7682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71888" y="2193926"/>
                <a:ext cx="219075" cy="219075"/>
              </a:xfrm>
              <a:custGeom>
                <a:avLst/>
                <a:gdLst>
                  <a:gd name="T0" fmla="*/ 58 w 58"/>
                  <a:gd name="T1" fmla="*/ 28 h 58"/>
                  <a:gd name="T2" fmla="*/ 27 w 58"/>
                  <a:gd name="T3" fmla="*/ 57 h 58"/>
                  <a:gd name="T4" fmla="*/ 0 w 58"/>
                  <a:gd name="T5" fmla="*/ 30 h 58"/>
                  <a:gd name="T6" fmla="*/ 28 w 58"/>
                  <a:gd name="T7" fmla="*/ 0 h 58"/>
                  <a:gd name="T8" fmla="*/ 58 w 58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cubicBezTo>
                      <a:pt x="55" y="47"/>
                      <a:pt x="45" y="58"/>
                      <a:pt x="27" y="57"/>
                    </a:cubicBezTo>
                    <a:cubicBezTo>
                      <a:pt x="11" y="56"/>
                      <a:pt x="1" y="46"/>
                      <a:pt x="0" y="30"/>
                    </a:cubicBezTo>
                    <a:cubicBezTo>
                      <a:pt x="0" y="13"/>
                      <a:pt x="11" y="1"/>
                      <a:pt x="28" y="0"/>
                    </a:cubicBezTo>
                    <a:cubicBezTo>
                      <a:pt x="46" y="0"/>
                      <a:pt x="55" y="13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0" name="Freeform 10">
                <a:extLst>
                  <a:ext uri="{FF2B5EF4-FFF2-40B4-BE49-F238E27FC236}">
                    <a16:creationId xmlns:a16="http://schemas.microsoft.com/office/drawing/2014/main" id="{B61536E2-C45C-5D54-CB53-DA2CF488B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81175" y="4968876"/>
                <a:ext cx="219075" cy="223838"/>
              </a:xfrm>
              <a:custGeom>
                <a:avLst/>
                <a:gdLst>
                  <a:gd name="T0" fmla="*/ 58 w 58"/>
                  <a:gd name="T1" fmla="*/ 30 h 59"/>
                  <a:gd name="T2" fmla="*/ 29 w 58"/>
                  <a:gd name="T3" fmla="*/ 59 h 59"/>
                  <a:gd name="T4" fmla="*/ 2 w 58"/>
                  <a:gd name="T5" fmla="*/ 33 h 59"/>
                  <a:gd name="T6" fmla="*/ 28 w 58"/>
                  <a:gd name="T7" fmla="*/ 2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7" y="48"/>
                      <a:pt x="47" y="59"/>
                      <a:pt x="29" y="59"/>
                    </a:cubicBezTo>
                    <a:cubicBezTo>
                      <a:pt x="14" y="59"/>
                      <a:pt x="3" y="49"/>
                      <a:pt x="2" y="33"/>
                    </a:cubicBezTo>
                    <a:cubicBezTo>
                      <a:pt x="0" y="15"/>
                      <a:pt x="10" y="3"/>
                      <a:pt x="28" y="2"/>
                    </a:cubicBezTo>
                    <a:cubicBezTo>
                      <a:pt x="47" y="0"/>
                      <a:pt x="56" y="12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1" name="Freeform 11">
                <a:extLst>
                  <a:ext uri="{FF2B5EF4-FFF2-40B4-BE49-F238E27FC236}">
                    <a16:creationId xmlns:a16="http://schemas.microsoft.com/office/drawing/2014/main" id="{AA4D5FFB-EA28-5013-0039-BDD40F8CA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76575" y="1741488"/>
                <a:ext cx="219075" cy="222250"/>
              </a:xfrm>
              <a:custGeom>
                <a:avLst/>
                <a:gdLst>
                  <a:gd name="T0" fmla="*/ 30 w 58"/>
                  <a:gd name="T1" fmla="*/ 0 h 59"/>
                  <a:gd name="T2" fmla="*/ 57 w 58"/>
                  <a:gd name="T3" fmla="*/ 31 h 59"/>
                  <a:gd name="T4" fmla="*/ 26 w 58"/>
                  <a:gd name="T5" fmla="*/ 57 h 59"/>
                  <a:gd name="T6" fmla="*/ 1 w 58"/>
                  <a:gd name="T7" fmla="*/ 29 h 59"/>
                  <a:gd name="T8" fmla="*/ 30 w 58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30" y="0"/>
                    </a:moveTo>
                    <a:cubicBezTo>
                      <a:pt x="47" y="2"/>
                      <a:pt x="58" y="13"/>
                      <a:pt x="57" y="31"/>
                    </a:cubicBezTo>
                    <a:cubicBezTo>
                      <a:pt x="55" y="48"/>
                      <a:pt x="44" y="59"/>
                      <a:pt x="26" y="57"/>
                    </a:cubicBezTo>
                    <a:cubicBezTo>
                      <a:pt x="10" y="55"/>
                      <a:pt x="0" y="45"/>
                      <a:pt x="1" y="29"/>
                    </a:cubicBezTo>
                    <a:cubicBezTo>
                      <a:pt x="1" y="10"/>
                      <a:pt x="12" y="1"/>
                      <a:pt x="3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2" name="Freeform 12">
                <a:extLst>
                  <a:ext uri="{FF2B5EF4-FFF2-40B4-BE49-F238E27FC236}">
                    <a16:creationId xmlns:a16="http://schemas.microsoft.com/office/drawing/2014/main" id="{D4E7A61E-BD03-5810-43B6-5790B1286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70088" y="1617663"/>
                <a:ext cx="214312" cy="217488"/>
              </a:xfrm>
              <a:custGeom>
                <a:avLst/>
                <a:gdLst>
                  <a:gd name="T0" fmla="*/ 57 w 57"/>
                  <a:gd name="T1" fmla="*/ 30 h 58"/>
                  <a:gd name="T2" fmla="*/ 26 w 57"/>
                  <a:gd name="T3" fmla="*/ 57 h 58"/>
                  <a:gd name="T4" fmla="*/ 0 w 57"/>
                  <a:gd name="T5" fmla="*/ 29 h 58"/>
                  <a:gd name="T6" fmla="*/ 29 w 57"/>
                  <a:gd name="T7" fmla="*/ 0 h 58"/>
                  <a:gd name="T8" fmla="*/ 57 w 57"/>
                  <a:gd name="T9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57" y="30"/>
                    </a:moveTo>
                    <a:cubicBezTo>
                      <a:pt x="55" y="49"/>
                      <a:pt x="44" y="58"/>
                      <a:pt x="26" y="57"/>
                    </a:cubicBezTo>
                    <a:cubicBezTo>
                      <a:pt x="10" y="55"/>
                      <a:pt x="0" y="45"/>
                      <a:pt x="0" y="29"/>
                    </a:cubicBezTo>
                    <a:cubicBezTo>
                      <a:pt x="0" y="11"/>
                      <a:pt x="12" y="0"/>
                      <a:pt x="29" y="0"/>
                    </a:cubicBezTo>
                    <a:cubicBezTo>
                      <a:pt x="47" y="0"/>
                      <a:pt x="56" y="12"/>
                      <a:pt x="57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3" name="Freeform 13">
                <a:extLst>
                  <a:ext uri="{FF2B5EF4-FFF2-40B4-BE49-F238E27FC236}">
                    <a16:creationId xmlns:a16="http://schemas.microsoft.com/office/drawing/2014/main" id="{444C4E30-B20B-6734-7661-1AD363FB1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47913" y="1579563"/>
                <a:ext cx="219075" cy="214313"/>
              </a:xfrm>
              <a:custGeom>
                <a:avLst/>
                <a:gdLst>
                  <a:gd name="T0" fmla="*/ 28 w 58"/>
                  <a:gd name="T1" fmla="*/ 57 h 57"/>
                  <a:gd name="T2" fmla="*/ 1 w 58"/>
                  <a:gd name="T3" fmla="*/ 27 h 57"/>
                  <a:gd name="T4" fmla="*/ 28 w 58"/>
                  <a:gd name="T5" fmla="*/ 0 h 57"/>
                  <a:gd name="T6" fmla="*/ 58 w 58"/>
                  <a:gd name="T7" fmla="*/ 28 h 57"/>
                  <a:gd name="T8" fmla="*/ 28 w 58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28" y="57"/>
                    </a:moveTo>
                    <a:cubicBezTo>
                      <a:pt x="10" y="55"/>
                      <a:pt x="0" y="44"/>
                      <a:pt x="1" y="27"/>
                    </a:cubicBezTo>
                    <a:cubicBezTo>
                      <a:pt x="1" y="10"/>
                      <a:pt x="12" y="1"/>
                      <a:pt x="28" y="0"/>
                    </a:cubicBezTo>
                    <a:cubicBezTo>
                      <a:pt x="45" y="0"/>
                      <a:pt x="58" y="10"/>
                      <a:pt x="58" y="28"/>
                    </a:cubicBezTo>
                    <a:cubicBezTo>
                      <a:pt x="57" y="46"/>
                      <a:pt x="46" y="56"/>
                      <a:pt x="28" y="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4" name="Freeform 14">
                <a:extLst>
                  <a:ext uri="{FF2B5EF4-FFF2-40B4-BE49-F238E27FC236}">
                    <a16:creationId xmlns:a16="http://schemas.microsoft.com/office/drawing/2014/main" id="{F18060B6-69B0-D1E1-AB8C-321477A57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00425" y="1930401"/>
                <a:ext cx="219075" cy="222250"/>
              </a:xfrm>
              <a:custGeom>
                <a:avLst/>
                <a:gdLst>
                  <a:gd name="T0" fmla="*/ 58 w 58"/>
                  <a:gd name="T1" fmla="*/ 30 h 59"/>
                  <a:gd name="T2" fmla="*/ 29 w 58"/>
                  <a:gd name="T3" fmla="*/ 58 h 59"/>
                  <a:gd name="T4" fmla="*/ 1 w 58"/>
                  <a:gd name="T5" fmla="*/ 33 h 59"/>
                  <a:gd name="T6" fmla="*/ 27 w 58"/>
                  <a:gd name="T7" fmla="*/ 2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6" y="48"/>
                      <a:pt x="47" y="58"/>
                      <a:pt x="29" y="58"/>
                    </a:cubicBezTo>
                    <a:cubicBezTo>
                      <a:pt x="12" y="59"/>
                      <a:pt x="2" y="49"/>
                      <a:pt x="1" y="33"/>
                    </a:cubicBezTo>
                    <a:cubicBezTo>
                      <a:pt x="0" y="15"/>
                      <a:pt x="9" y="3"/>
                      <a:pt x="27" y="2"/>
                    </a:cubicBezTo>
                    <a:cubicBezTo>
                      <a:pt x="45" y="0"/>
                      <a:pt x="55" y="12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5" name="Freeform 15">
                <a:extLst>
                  <a:ext uri="{FF2B5EF4-FFF2-40B4-BE49-F238E27FC236}">
                    <a16:creationId xmlns:a16="http://schemas.microsoft.com/office/drawing/2014/main" id="{8624DAC9-2AF3-2F5C-7A88-5329DCC2CA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438275" y="4814888"/>
                <a:ext cx="222250" cy="219075"/>
              </a:xfrm>
              <a:custGeom>
                <a:avLst/>
                <a:gdLst>
                  <a:gd name="T0" fmla="*/ 59 w 59"/>
                  <a:gd name="T1" fmla="*/ 27 h 58"/>
                  <a:gd name="T2" fmla="*/ 28 w 59"/>
                  <a:gd name="T3" fmla="*/ 57 h 58"/>
                  <a:gd name="T4" fmla="*/ 1 w 59"/>
                  <a:gd name="T5" fmla="*/ 27 h 58"/>
                  <a:gd name="T6" fmla="*/ 29 w 59"/>
                  <a:gd name="T7" fmla="*/ 1 h 58"/>
                  <a:gd name="T8" fmla="*/ 59 w 59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59" y="27"/>
                    </a:moveTo>
                    <a:cubicBezTo>
                      <a:pt x="55" y="47"/>
                      <a:pt x="46" y="58"/>
                      <a:pt x="28" y="57"/>
                    </a:cubicBezTo>
                    <a:cubicBezTo>
                      <a:pt x="9" y="57"/>
                      <a:pt x="0" y="45"/>
                      <a:pt x="1" y="27"/>
                    </a:cubicBezTo>
                    <a:cubicBezTo>
                      <a:pt x="2" y="10"/>
                      <a:pt x="14" y="1"/>
                      <a:pt x="29" y="1"/>
                    </a:cubicBezTo>
                    <a:cubicBezTo>
                      <a:pt x="46" y="0"/>
                      <a:pt x="56" y="12"/>
                      <a:pt x="59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6" name="Freeform 16">
                <a:extLst>
                  <a:ext uri="{FF2B5EF4-FFF2-40B4-BE49-F238E27FC236}">
                    <a16:creationId xmlns:a16="http://schemas.microsoft.com/office/drawing/2014/main" id="{BBD2AFCC-9119-35C1-51AF-5B19AAA90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887788" y="2508251"/>
                <a:ext cx="223837" cy="222250"/>
              </a:xfrm>
              <a:custGeom>
                <a:avLst/>
                <a:gdLst>
                  <a:gd name="T0" fmla="*/ 59 w 59"/>
                  <a:gd name="T1" fmla="*/ 30 h 59"/>
                  <a:gd name="T2" fmla="*/ 27 w 59"/>
                  <a:gd name="T3" fmla="*/ 57 h 59"/>
                  <a:gd name="T4" fmla="*/ 2 w 59"/>
                  <a:gd name="T5" fmla="*/ 25 h 59"/>
                  <a:gd name="T6" fmla="*/ 31 w 59"/>
                  <a:gd name="T7" fmla="*/ 1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5" y="48"/>
                      <a:pt x="45" y="59"/>
                      <a:pt x="27" y="57"/>
                    </a:cubicBezTo>
                    <a:cubicBezTo>
                      <a:pt x="9" y="56"/>
                      <a:pt x="0" y="43"/>
                      <a:pt x="2" y="25"/>
                    </a:cubicBezTo>
                    <a:cubicBezTo>
                      <a:pt x="4" y="10"/>
                      <a:pt x="15" y="0"/>
                      <a:pt x="31" y="1"/>
                    </a:cubicBezTo>
                    <a:cubicBezTo>
                      <a:pt x="49" y="2"/>
                      <a:pt x="58" y="13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7" name="Freeform 18">
                <a:extLst>
                  <a:ext uri="{FF2B5EF4-FFF2-40B4-BE49-F238E27FC236}">
                    <a16:creationId xmlns:a16="http://schemas.microsoft.com/office/drawing/2014/main" id="{3D55E0B1-FA93-30F8-B787-7E2F442EC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95350" y="4297363"/>
                <a:ext cx="219075" cy="222250"/>
              </a:xfrm>
              <a:custGeom>
                <a:avLst/>
                <a:gdLst>
                  <a:gd name="T0" fmla="*/ 58 w 58"/>
                  <a:gd name="T1" fmla="*/ 30 h 59"/>
                  <a:gd name="T2" fmla="*/ 27 w 58"/>
                  <a:gd name="T3" fmla="*/ 58 h 59"/>
                  <a:gd name="T4" fmla="*/ 2 w 58"/>
                  <a:gd name="T5" fmla="*/ 26 h 59"/>
                  <a:gd name="T6" fmla="*/ 29 w 58"/>
                  <a:gd name="T7" fmla="*/ 1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5" y="47"/>
                      <a:pt x="45" y="59"/>
                      <a:pt x="27" y="58"/>
                    </a:cubicBezTo>
                    <a:cubicBezTo>
                      <a:pt x="9" y="56"/>
                      <a:pt x="0" y="43"/>
                      <a:pt x="2" y="26"/>
                    </a:cubicBezTo>
                    <a:cubicBezTo>
                      <a:pt x="3" y="10"/>
                      <a:pt x="13" y="0"/>
                      <a:pt x="29" y="1"/>
                    </a:cubicBezTo>
                    <a:cubicBezTo>
                      <a:pt x="48" y="2"/>
                      <a:pt x="57" y="13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8" name="Freeform 19">
                <a:extLst>
                  <a:ext uri="{FF2B5EF4-FFF2-40B4-BE49-F238E27FC236}">
                    <a16:creationId xmlns:a16="http://schemas.microsoft.com/office/drawing/2014/main" id="{80800D2B-EFE1-7195-7546-877231B57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0725" y="3960813"/>
                <a:ext cx="222250" cy="223838"/>
              </a:xfrm>
              <a:custGeom>
                <a:avLst/>
                <a:gdLst>
                  <a:gd name="T0" fmla="*/ 59 w 59"/>
                  <a:gd name="T1" fmla="*/ 30 h 59"/>
                  <a:gd name="T2" fmla="*/ 29 w 59"/>
                  <a:gd name="T3" fmla="*/ 58 h 59"/>
                  <a:gd name="T4" fmla="*/ 1 w 59"/>
                  <a:gd name="T5" fmla="*/ 32 h 59"/>
                  <a:gd name="T6" fmla="*/ 29 w 59"/>
                  <a:gd name="T7" fmla="*/ 1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6" y="47"/>
                      <a:pt x="48" y="59"/>
                      <a:pt x="29" y="58"/>
                    </a:cubicBezTo>
                    <a:cubicBezTo>
                      <a:pt x="13" y="58"/>
                      <a:pt x="2" y="48"/>
                      <a:pt x="1" y="32"/>
                    </a:cubicBezTo>
                    <a:cubicBezTo>
                      <a:pt x="0" y="14"/>
                      <a:pt x="10" y="3"/>
                      <a:pt x="29" y="1"/>
                    </a:cubicBezTo>
                    <a:cubicBezTo>
                      <a:pt x="48" y="0"/>
                      <a:pt x="55" y="13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9" name="Freeform 20">
                <a:extLst>
                  <a:ext uri="{FF2B5EF4-FFF2-40B4-BE49-F238E27FC236}">
                    <a16:creationId xmlns:a16="http://schemas.microsoft.com/office/drawing/2014/main" id="{5E9DDDB6-1DB7-ABE6-937D-BF3C3D88D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08038" y="2492376"/>
                <a:ext cx="222250" cy="234950"/>
              </a:xfrm>
              <a:custGeom>
                <a:avLst/>
                <a:gdLst>
                  <a:gd name="T0" fmla="*/ 58 w 59"/>
                  <a:gd name="T1" fmla="*/ 35 h 62"/>
                  <a:gd name="T2" fmla="*/ 25 w 59"/>
                  <a:gd name="T3" fmla="*/ 58 h 62"/>
                  <a:gd name="T4" fmla="*/ 2 w 59"/>
                  <a:gd name="T5" fmla="*/ 28 h 62"/>
                  <a:gd name="T6" fmla="*/ 33 w 59"/>
                  <a:gd name="T7" fmla="*/ 2 h 62"/>
                  <a:gd name="T8" fmla="*/ 58 w 59"/>
                  <a:gd name="T9" fmla="*/ 3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62">
                    <a:moveTo>
                      <a:pt x="58" y="35"/>
                    </a:moveTo>
                    <a:cubicBezTo>
                      <a:pt x="54" y="51"/>
                      <a:pt x="44" y="62"/>
                      <a:pt x="25" y="58"/>
                    </a:cubicBezTo>
                    <a:cubicBezTo>
                      <a:pt x="10" y="55"/>
                      <a:pt x="0" y="44"/>
                      <a:pt x="2" y="28"/>
                    </a:cubicBezTo>
                    <a:cubicBezTo>
                      <a:pt x="4" y="11"/>
                      <a:pt x="15" y="0"/>
                      <a:pt x="33" y="2"/>
                    </a:cubicBezTo>
                    <a:cubicBezTo>
                      <a:pt x="51" y="4"/>
                      <a:pt x="59" y="16"/>
                      <a:pt x="58" y="3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0" name="Freeform 21">
                <a:extLst>
                  <a:ext uri="{FF2B5EF4-FFF2-40B4-BE49-F238E27FC236}">
                    <a16:creationId xmlns:a16="http://schemas.microsoft.com/office/drawing/2014/main" id="{098CE111-6F45-2279-091E-8851332CA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16000" y="2182813"/>
                <a:ext cx="215900" cy="219075"/>
              </a:xfrm>
              <a:custGeom>
                <a:avLst/>
                <a:gdLst>
                  <a:gd name="T0" fmla="*/ 29 w 57"/>
                  <a:gd name="T1" fmla="*/ 58 h 58"/>
                  <a:gd name="T2" fmla="*/ 1 w 57"/>
                  <a:gd name="T3" fmla="*/ 28 h 58"/>
                  <a:gd name="T4" fmla="*/ 32 w 57"/>
                  <a:gd name="T5" fmla="*/ 1 h 58"/>
                  <a:gd name="T6" fmla="*/ 57 w 57"/>
                  <a:gd name="T7" fmla="*/ 29 h 58"/>
                  <a:gd name="T8" fmla="*/ 29 w 57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29" y="58"/>
                    </a:moveTo>
                    <a:cubicBezTo>
                      <a:pt x="10" y="56"/>
                      <a:pt x="0" y="45"/>
                      <a:pt x="1" y="28"/>
                    </a:cubicBezTo>
                    <a:cubicBezTo>
                      <a:pt x="2" y="11"/>
                      <a:pt x="14" y="0"/>
                      <a:pt x="32" y="1"/>
                    </a:cubicBezTo>
                    <a:cubicBezTo>
                      <a:pt x="48" y="3"/>
                      <a:pt x="57" y="14"/>
                      <a:pt x="57" y="29"/>
                    </a:cubicBezTo>
                    <a:cubicBezTo>
                      <a:pt x="57" y="47"/>
                      <a:pt x="47" y="57"/>
                      <a:pt x="29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1" name="Freeform 22">
                <a:extLst>
                  <a:ext uri="{FF2B5EF4-FFF2-40B4-BE49-F238E27FC236}">
                    <a16:creationId xmlns:a16="http://schemas.microsoft.com/office/drawing/2014/main" id="{7D79C1B1-9D37-18E8-AF64-02830472D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83050" y="3232151"/>
                <a:ext cx="219075" cy="219075"/>
              </a:xfrm>
              <a:custGeom>
                <a:avLst/>
                <a:gdLst>
                  <a:gd name="T0" fmla="*/ 29 w 58"/>
                  <a:gd name="T1" fmla="*/ 58 h 58"/>
                  <a:gd name="T2" fmla="*/ 1 w 58"/>
                  <a:gd name="T3" fmla="*/ 28 h 58"/>
                  <a:gd name="T4" fmla="*/ 27 w 58"/>
                  <a:gd name="T5" fmla="*/ 1 h 58"/>
                  <a:gd name="T6" fmla="*/ 58 w 58"/>
                  <a:gd name="T7" fmla="*/ 28 h 58"/>
                  <a:gd name="T8" fmla="*/ 29 w 58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29" y="58"/>
                    </a:moveTo>
                    <a:cubicBezTo>
                      <a:pt x="12" y="56"/>
                      <a:pt x="0" y="46"/>
                      <a:pt x="1" y="28"/>
                    </a:cubicBezTo>
                    <a:cubicBezTo>
                      <a:pt x="1" y="13"/>
                      <a:pt x="11" y="2"/>
                      <a:pt x="27" y="1"/>
                    </a:cubicBezTo>
                    <a:cubicBezTo>
                      <a:pt x="45" y="0"/>
                      <a:pt x="57" y="10"/>
                      <a:pt x="58" y="28"/>
                    </a:cubicBezTo>
                    <a:cubicBezTo>
                      <a:pt x="58" y="46"/>
                      <a:pt x="47" y="55"/>
                      <a:pt x="29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2" name="Freeform 23">
                <a:extLst>
                  <a:ext uri="{FF2B5EF4-FFF2-40B4-BE49-F238E27FC236}">
                    <a16:creationId xmlns:a16="http://schemas.microsoft.com/office/drawing/2014/main" id="{8665CE3E-3DBD-6401-FC11-ECE312C77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28888" y="5059363"/>
                <a:ext cx="222250" cy="223838"/>
              </a:xfrm>
              <a:custGeom>
                <a:avLst/>
                <a:gdLst>
                  <a:gd name="T0" fmla="*/ 59 w 59"/>
                  <a:gd name="T1" fmla="*/ 30 h 59"/>
                  <a:gd name="T2" fmla="*/ 27 w 59"/>
                  <a:gd name="T3" fmla="*/ 57 h 59"/>
                  <a:gd name="T4" fmla="*/ 2 w 59"/>
                  <a:gd name="T5" fmla="*/ 25 h 59"/>
                  <a:gd name="T6" fmla="*/ 30 w 59"/>
                  <a:gd name="T7" fmla="*/ 0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5" y="47"/>
                      <a:pt x="46" y="59"/>
                      <a:pt x="27" y="57"/>
                    </a:cubicBezTo>
                    <a:cubicBezTo>
                      <a:pt x="9" y="55"/>
                      <a:pt x="0" y="43"/>
                      <a:pt x="2" y="25"/>
                    </a:cubicBezTo>
                    <a:cubicBezTo>
                      <a:pt x="3" y="9"/>
                      <a:pt x="15" y="0"/>
                      <a:pt x="30" y="0"/>
                    </a:cubicBezTo>
                    <a:cubicBezTo>
                      <a:pt x="48" y="1"/>
                      <a:pt x="58" y="12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3" name="Freeform 24">
                <a:extLst>
                  <a:ext uri="{FF2B5EF4-FFF2-40B4-BE49-F238E27FC236}">
                    <a16:creationId xmlns:a16="http://schemas.microsoft.com/office/drawing/2014/main" id="{A63C5EFD-3050-3C73-F587-C1904E91C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57650" y="3606801"/>
                <a:ext cx="215900" cy="219075"/>
              </a:xfrm>
              <a:custGeom>
                <a:avLst/>
                <a:gdLst>
                  <a:gd name="T0" fmla="*/ 57 w 57"/>
                  <a:gd name="T1" fmla="*/ 28 h 58"/>
                  <a:gd name="T2" fmla="*/ 29 w 57"/>
                  <a:gd name="T3" fmla="*/ 58 h 58"/>
                  <a:gd name="T4" fmla="*/ 0 w 57"/>
                  <a:gd name="T5" fmla="*/ 29 h 58"/>
                  <a:gd name="T6" fmla="*/ 25 w 57"/>
                  <a:gd name="T7" fmla="*/ 1 h 58"/>
                  <a:gd name="T8" fmla="*/ 57 w 57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57" y="28"/>
                    </a:moveTo>
                    <a:cubicBezTo>
                      <a:pt x="55" y="45"/>
                      <a:pt x="47" y="58"/>
                      <a:pt x="29" y="58"/>
                    </a:cubicBezTo>
                    <a:cubicBezTo>
                      <a:pt x="10" y="58"/>
                      <a:pt x="0" y="47"/>
                      <a:pt x="0" y="29"/>
                    </a:cubicBezTo>
                    <a:cubicBezTo>
                      <a:pt x="0" y="13"/>
                      <a:pt x="10" y="3"/>
                      <a:pt x="25" y="1"/>
                    </a:cubicBezTo>
                    <a:cubicBezTo>
                      <a:pt x="43" y="0"/>
                      <a:pt x="53" y="11"/>
                      <a:pt x="57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4" name="Freeform 25">
                <a:extLst>
                  <a:ext uri="{FF2B5EF4-FFF2-40B4-BE49-F238E27FC236}">
                    <a16:creationId xmlns:a16="http://schemas.microsoft.com/office/drawing/2014/main" id="{3DF66BAD-81DF-ED0A-42C7-8FE7C3C8A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27488" y="2862263"/>
                <a:ext cx="219075" cy="215900"/>
              </a:xfrm>
              <a:custGeom>
                <a:avLst/>
                <a:gdLst>
                  <a:gd name="T0" fmla="*/ 29 w 58"/>
                  <a:gd name="T1" fmla="*/ 0 h 57"/>
                  <a:gd name="T2" fmla="*/ 58 w 58"/>
                  <a:gd name="T3" fmla="*/ 28 h 57"/>
                  <a:gd name="T4" fmla="*/ 33 w 58"/>
                  <a:gd name="T5" fmla="*/ 56 h 57"/>
                  <a:gd name="T6" fmla="*/ 2 w 58"/>
                  <a:gd name="T7" fmla="*/ 31 h 57"/>
                  <a:gd name="T8" fmla="*/ 29 w 58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29" y="0"/>
                    </a:moveTo>
                    <a:cubicBezTo>
                      <a:pt x="47" y="1"/>
                      <a:pt x="58" y="10"/>
                      <a:pt x="58" y="28"/>
                    </a:cubicBezTo>
                    <a:cubicBezTo>
                      <a:pt x="58" y="43"/>
                      <a:pt x="50" y="55"/>
                      <a:pt x="33" y="56"/>
                    </a:cubicBezTo>
                    <a:cubicBezTo>
                      <a:pt x="16" y="57"/>
                      <a:pt x="4" y="49"/>
                      <a:pt x="2" y="31"/>
                    </a:cubicBezTo>
                    <a:cubicBezTo>
                      <a:pt x="0" y="12"/>
                      <a:pt x="11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5" name="Freeform 26">
                <a:extLst>
                  <a:ext uri="{FF2B5EF4-FFF2-40B4-BE49-F238E27FC236}">
                    <a16:creationId xmlns:a16="http://schemas.microsoft.com/office/drawing/2014/main" id="{779FFA86-4CBC-71FD-8E0D-589B9510E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87463" y="1930401"/>
                <a:ext cx="219075" cy="219075"/>
              </a:xfrm>
              <a:custGeom>
                <a:avLst/>
                <a:gdLst>
                  <a:gd name="T0" fmla="*/ 58 w 58"/>
                  <a:gd name="T1" fmla="*/ 28 h 58"/>
                  <a:gd name="T2" fmla="*/ 25 w 58"/>
                  <a:gd name="T3" fmla="*/ 56 h 58"/>
                  <a:gd name="T4" fmla="*/ 0 w 58"/>
                  <a:gd name="T5" fmla="*/ 28 h 58"/>
                  <a:gd name="T6" fmla="*/ 29 w 58"/>
                  <a:gd name="T7" fmla="*/ 0 h 58"/>
                  <a:gd name="T8" fmla="*/ 58 w 58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cubicBezTo>
                      <a:pt x="53" y="47"/>
                      <a:pt x="44" y="58"/>
                      <a:pt x="25" y="56"/>
                    </a:cubicBezTo>
                    <a:cubicBezTo>
                      <a:pt x="10" y="55"/>
                      <a:pt x="0" y="45"/>
                      <a:pt x="0" y="28"/>
                    </a:cubicBezTo>
                    <a:cubicBezTo>
                      <a:pt x="0" y="11"/>
                      <a:pt x="11" y="0"/>
                      <a:pt x="29" y="0"/>
                    </a:cubicBezTo>
                    <a:cubicBezTo>
                      <a:pt x="48" y="0"/>
                      <a:pt x="54" y="13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6" name="Freeform 27">
                <a:extLst>
                  <a:ext uri="{FF2B5EF4-FFF2-40B4-BE49-F238E27FC236}">
                    <a16:creationId xmlns:a16="http://schemas.microsoft.com/office/drawing/2014/main" id="{7DC33222-5CD6-0CF7-5C95-7C526EE8CC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09863" y="1612901"/>
                <a:ext cx="215900" cy="219075"/>
              </a:xfrm>
              <a:custGeom>
                <a:avLst/>
                <a:gdLst>
                  <a:gd name="T0" fmla="*/ 27 w 57"/>
                  <a:gd name="T1" fmla="*/ 58 h 58"/>
                  <a:gd name="T2" fmla="*/ 0 w 57"/>
                  <a:gd name="T3" fmla="*/ 27 h 58"/>
                  <a:gd name="T4" fmla="*/ 27 w 57"/>
                  <a:gd name="T5" fmla="*/ 1 h 58"/>
                  <a:gd name="T6" fmla="*/ 57 w 57"/>
                  <a:gd name="T7" fmla="*/ 29 h 58"/>
                  <a:gd name="T8" fmla="*/ 27 w 57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27" y="58"/>
                    </a:moveTo>
                    <a:cubicBezTo>
                      <a:pt x="9" y="56"/>
                      <a:pt x="0" y="45"/>
                      <a:pt x="0" y="27"/>
                    </a:cubicBezTo>
                    <a:cubicBezTo>
                      <a:pt x="1" y="10"/>
                      <a:pt x="11" y="1"/>
                      <a:pt x="27" y="1"/>
                    </a:cubicBezTo>
                    <a:cubicBezTo>
                      <a:pt x="45" y="0"/>
                      <a:pt x="57" y="10"/>
                      <a:pt x="57" y="29"/>
                    </a:cubicBezTo>
                    <a:cubicBezTo>
                      <a:pt x="57" y="46"/>
                      <a:pt x="45" y="56"/>
                      <a:pt x="27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7" name="Freeform 28">
                <a:extLst>
                  <a:ext uri="{FF2B5EF4-FFF2-40B4-BE49-F238E27FC236}">
                    <a16:creationId xmlns:a16="http://schemas.microsoft.com/office/drawing/2014/main" id="{5EEDF2E8-60DE-C306-B252-B725FDB82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11188" y="3225801"/>
                <a:ext cx="222250" cy="219075"/>
              </a:xfrm>
              <a:custGeom>
                <a:avLst/>
                <a:gdLst>
                  <a:gd name="T0" fmla="*/ 29 w 59"/>
                  <a:gd name="T1" fmla="*/ 0 h 58"/>
                  <a:gd name="T2" fmla="*/ 58 w 59"/>
                  <a:gd name="T3" fmla="*/ 29 h 58"/>
                  <a:gd name="T4" fmla="*/ 28 w 59"/>
                  <a:gd name="T5" fmla="*/ 57 h 58"/>
                  <a:gd name="T6" fmla="*/ 1 w 59"/>
                  <a:gd name="T7" fmla="*/ 31 h 58"/>
                  <a:gd name="T8" fmla="*/ 29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9" y="0"/>
                    </a:moveTo>
                    <a:cubicBezTo>
                      <a:pt x="46" y="3"/>
                      <a:pt x="59" y="11"/>
                      <a:pt x="58" y="29"/>
                    </a:cubicBezTo>
                    <a:cubicBezTo>
                      <a:pt x="57" y="47"/>
                      <a:pt x="47" y="58"/>
                      <a:pt x="28" y="57"/>
                    </a:cubicBezTo>
                    <a:cubicBezTo>
                      <a:pt x="12" y="57"/>
                      <a:pt x="2" y="46"/>
                      <a:pt x="1" y="31"/>
                    </a:cubicBezTo>
                    <a:cubicBezTo>
                      <a:pt x="0" y="13"/>
                      <a:pt x="12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8" name="Freeform 29">
                <a:extLst>
                  <a:ext uri="{FF2B5EF4-FFF2-40B4-BE49-F238E27FC236}">
                    <a16:creationId xmlns:a16="http://schemas.microsoft.com/office/drawing/2014/main" id="{A058F2EB-C3B4-C618-50B9-19CBC0C75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800475" y="4283076"/>
                <a:ext cx="249237" cy="252413"/>
              </a:xfrm>
              <a:custGeom>
                <a:avLst/>
                <a:gdLst>
                  <a:gd name="T0" fmla="*/ 7 w 66"/>
                  <a:gd name="T1" fmla="*/ 46 h 67"/>
                  <a:gd name="T2" fmla="*/ 20 w 66"/>
                  <a:gd name="T3" fmla="*/ 7 h 67"/>
                  <a:gd name="T4" fmla="*/ 56 w 66"/>
                  <a:gd name="T5" fmla="*/ 18 h 67"/>
                  <a:gd name="T6" fmla="*/ 47 w 66"/>
                  <a:gd name="T7" fmla="*/ 58 h 67"/>
                  <a:gd name="T8" fmla="*/ 7 w 66"/>
                  <a:gd name="T9" fmla="*/ 4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7">
                    <a:moveTo>
                      <a:pt x="7" y="46"/>
                    </a:moveTo>
                    <a:cubicBezTo>
                      <a:pt x="0" y="29"/>
                      <a:pt x="5" y="15"/>
                      <a:pt x="20" y="7"/>
                    </a:cubicBezTo>
                    <a:cubicBezTo>
                      <a:pt x="34" y="0"/>
                      <a:pt x="48" y="4"/>
                      <a:pt x="56" y="18"/>
                    </a:cubicBezTo>
                    <a:cubicBezTo>
                      <a:pt x="66" y="34"/>
                      <a:pt x="63" y="49"/>
                      <a:pt x="47" y="58"/>
                    </a:cubicBezTo>
                    <a:cubicBezTo>
                      <a:pt x="31" y="67"/>
                      <a:pt x="17" y="60"/>
                      <a:pt x="7" y="4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9" name="Freeform 30">
                <a:extLst>
                  <a:ext uri="{FF2B5EF4-FFF2-40B4-BE49-F238E27FC236}">
                    <a16:creationId xmlns:a16="http://schemas.microsoft.com/office/drawing/2014/main" id="{5833C825-2E61-57F4-02F0-9341FB93F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62350" y="4573588"/>
                <a:ext cx="252412" cy="249238"/>
              </a:xfrm>
              <a:custGeom>
                <a:avLst/>
                <a:gdLst>
                  <a:gd name="T0" fmla="*/ 46 w 67"/>
                  <a:gd name="T1" fmla="*/ 59 h 66"/>
                  <a:gd name="T2" fmla="*/ 7 w 67"/>
                  <a:gd name="T3" fmla="*/ 46 h 66"/>
                  <a:gd name="T4" fmla="*/ 18 w 67"/>
                  <a:gd name="T5" fmla="*/ 10 h 66"/>
                  <a:gd name="T6" fmla="*/ 57 w 67"/>
                  <a:gd name="T7" fmla="*/ 19 h 66"/>
                  <a:gd name="T8" fmla="*/ 46 w 67"/>
                  <a:gd name="T9" fmla="*/ 5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6">
                    <a:moveTo>
                      <a:pt x="46" y="59"/>
                    </a:moveTo>
                    <a:cubicBezTo>
                      <a:pt x="29" y="66"/>
                      <a:pt x="15" y="62"/>
                      <a:pt x="7" y="46"/>
                    </a:cubicBezTo>
                    <a:cubicBezTo>
                      <a:pt x="0" y="32"/>
                      <a:pt x="4" y="18"/>
                      <a:pt x="18" y="10"/>
                    </a:cubicBezTo>
                    <a:cubicBezTo>
                      <a:pt x="33" y="0"/>
                      <a:pt x="48" y="4"/>
                      <a:pt x="57" y="19"/>
                    </a:cubicBezTo>
                    <a:cubicBezTo>
                      <a:pt x="67" y="35"/>
                      <a:pt x="60" y="49"/>
                      <a:pt x="46" y="5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0" name="Freeform 31">
                <a:extLst>
                  <a:ext uri="{FF2B5EF4-FFF2-40B4-BE49-F238E27FC236}">
                    <a16:creationId xmlns:a16="http://schemas.microsoft.com/office/drawing/2014/main" id="{5DBE0539-3F85-E96E-FC9B-7B484F5DA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271838" y="4810126"/>
                <a:ext cx="252412" cy="242888"/>
              </a:xfrm>
              <a:custGeom>
                <a:avLst/>
                <a:gdLst>
                  <a:gd name="T0" fmla="*/ 48 w 67"/>
                  <a:gd name="T1" fmla="*/ 58 h 64"/>
                  <a:gd name="T2" fmla="*/ 8 w 67"/>
                  <a:gd name="T3" fmla="*/ 44 h 64"/>
                  <a:gd name="T4" fmla="*/ 24 w 67"/>
                  <a:gd name="T5" fmla="*/ 7 h 64"/>
                  <a:gd name="T6" fmla="*/ 59 w 67"/>
                  <a:gd name="T7" fmla="*/ 20 h 64"/>
                  <a:gd name="T8" fmla="*/ 48 w 67"/>
                  <a:gd name="T9" fmla="*/ 5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4">
                    <a:moveTo>
                      <a:pt x="48" y="58"/>
                    </a:moveTo>
                    <a:cubicBezTo>
                      <a:pt x="30" y="64"/>
                      <a:pt x="15" y="61"/>
                      <a:pt x="8" y="44"/>
                    </a:cubicBezTo>
                    <a:cubicBezTo>
                      <a:pt x="0" y="27"/>
                      <a:pt x="7" y="14"/>
                      <a:pt x="24" y="7"/>
                    </a:cubicBezTo>
                    <a:cubicBezTo>
                      <a:pt x="39" y="0"/>
                      <a:pt x="52" y="6"/>
                      <a:pt x="59" y="20"/>
                    </a:cubicBezTo>
                    <a:cubicBezTo>
                      <a:pt x="67" y="35"/>
                      <a:pt x="61" y="49"/>
                      <a:pt x="48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1" name="Freeform 32">
                <a:extLst>
                  <a:ext uri="{FF2B5EF4-FFF2-40B4-BE49-F238E27FC236}">
                    <a16:creationId xmlns:a16="http://schemas.microsoft.com/office/drawing/2014/main" id="{A1606944-3362-20FF-159D-AFE02C24A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932113" y="4973638"/>
                <a:ext cx="244475" cy="252413"/>
              </a:xfrm>
              <a:custGeom>
                <a:avLst/>
                <a:gdLst>
                  <a:gd name="T0" fmla="*/ 58 w 65"/>
                  <a:gd name="T1" fmla="*/ 19 h 67"/>
                  <a:gd name="T2" fmla="*/ 47 w 65"/>
                  <a:gd name="T3" fmla="*/ 58 h 67"/>
                  <a:gd name="T4" fmla="*/ 8 w 65"/>
                  <a:gd name="T5" fmla="*/ 47 h 67"/>
                  <a:gd name="T6" fmla="*/ 18 w 65"/>
                  <a:gd name="T7" fmla="*/ 10 h 67"/>
                  <a:gd name="T8" fmla="*/ 58 w 65"/>
                  <a:gd name="T9" fmla="*/ 1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7">
                    <a:moveTo>
                      <a:pt x="58" y="19"/>
                    </a:moveTo>
                    <a:cubicBezTo>
                      <a:pt x="65" y="35"/>
                      <a:pt x="63" y="50"/>
                      <a:pt x="47" y="58"/>
                    </a:cubicBezTo>
                    <a:cubicBezTo>
                      <a:pt x="31" y="67"/>
                      <a:pt x="17" y="62"/>
                      <a:pt x="8" y="47"/>
                    </a:cubicBezTo>
                    <a:cubicBezTo>
                      <a:pt x="0" y="32"/>
                      <a:pt x="5" y="19"/>
                      <a:pt x="18" y="10"/>
                    </a:cubicBezTo>
                    <a:cubicBezTo>
                      <a:pt x="33" y="0"/>
                      <a:pt x="47" y="4"/>
                      <a:pt x="58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2" name="Freeform 33">
                <a:extLst>
                  <a:ext uri="{FF2B5EF4-FFF2-40B4-BE49-F238E27FC236}">
                    <a16:creationId xmlns:a16="http://schemas.microsoft.com/office/drawing/2014/main" id="{590DF5A7-250A-C9E5-FDDB-50FE7FE1E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70338" y="3946526"/>
                <a:ext cx="246062" cy="241300"/>
              </a:xfrm>
              <a:custGeom>
                <a:avLst/>
                <a:gdLst>
                  <a:gd name="T0" fmla="*/ 44 w 65"/>
                  <a:gd name="T1" fmla="*/ 59 h 64"/>
                  <a:gd name="T2" fmla="*/ 6 w 65"/>
                  <a:gd name="T3" fmla="*/ 43 h 64"/>
                  <a:gd name="T4" fmla="*/ 23 w 65"/>
                  <a:gd name="T5" fmla="*/ 6 h 64"/>
                  <a:gd name="T6" fmla="*/ 58 w 65"/>
                  <a:gd name="T7" fmla="*/ 20 h 64"/>
                  <a:gd name="T8" fmla="*/ 44 w 65"/>
                  <a:gd name="T9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4">
                    <a:moveTo>
                      <a:pt x="44" y="59"/>
                    </a:moveTo>
                    <a:cubicBezTo>
                      <a:pt x="27" y="64"/>
                      <a:pt x="13" y="60"/>
                      <a:pt x="6" y="43"/>
                    </a:cubicBezTo>
                    <a:cubicBezTo>
                      <a:pt x="0" y="26"/>
                      <a:pt x="6" y="12"/>
                      <a:pt x="23" y="6"/>
                    </a:cubicBezTo>
                    <a:cubicBezTo>
                      <a:pt x="38" y="0"/>
                      <a:pt x="51" y="6"/>
                      <a:pt x="58" y="20"/>
                    </a:cubicBezTo>
                    <a:cubicBezTo>
                      <a:pt x="65" y="37"/>
                      <a:pt x="60" y="50"/>
                      <a:pt x="44" y="5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97" name="Group 396">
              <a:extLst>
                <a:ext uri="{FF2B5EF4-FFF2-40B4-BE49-F238E27FC236}">
                  <a16:creationId xmlns:a16="http://schemas.microsoft.com/office/drawing/2014/main" id="{5F589329-9112-894B-5357-4C9D358CD670}"/>
                </a:ext>
              </a:extLst>
            </p:cNvPr>
            <p:cNvGrpSpPr/>
            <p:nvPr/>
          </p:nvGrpSpPr>
          <p:grpSpPr>
            <a:xfrm>
              <a:off x="3983525" y="2413061"/>
              <a:ext cx="2017780" cy="1278261"/>
              <a:chOff x="3983525" y="2114304"/>
              <a:chExt cx="2017780" cy="1278261"/>
            </a:xfrm>
          </p:grpSpPr>
          <p:grpSp>
            <p:nvGrpSpPr>
              <p:cNvPr id="399" name="Group 398">
                <a:extLst>
                  <a:ext uri="{FF2B5EF4-FFF2-40B4-BE49-F238E27FC236}">
                    <a16:creationId xmlns:a16="http://schemas.microsoft.com/office/drawing/2014/main" id="{F6C5CB84-3593-A276-2CE2-E4A547B1F705}"/>
                  </a:ext>
                </a:extLst>
              </p:cNvPr>
              <p:cNvGrpSpPr/>
              <p:nvPr/>
            </p:nvGrpSpPr>
            <p:grpSpPr>
              <a:xfrm>
                <a:off x="3983525" y="2114304"/>
                <a:ext cx="1046780" cy="1079180"/>
                <a:chOff x="3257550" y="1696604"/>
                <a:chExt cx="1552575" cy="1600633"/>
              </a:xfrm>
            </p:grpSpPr>
            <p:grpSp>
              <p:nvGrpSpPr>
                <p:cNvPr id="421" name="Group 420">
                  <a:extLst>
                    <a:ext uri="{FF2B5EF4-FFF2-40B4-BE49-F238E27FC236}">
                      <a16:creationId xmlns:a16="http://schemas.microsoft.com/office/drawing/2014/main" id="{8C752127-FDD0-E1B5-87FC-B377A2CD4F75}"/>
                    </a:ext>
                  </a:extLst>
                </p:cNvPr>
                <p:cNvGrpSpPr/>
                <p:nvPr/>
              </p:nvGrpSpPr>
              <p:grpSpPr>
                <a:xfrm>
                  <a:off x="3257550" y="1696604"/>
                  <a:ext cx="1552575" cy="1600633"/>
                  <a:chOff x="-4826000" y="1782763"/>
                  <a:chExt cx="3179763" cy="3278188"/>
                </a:xfrm>
                <a:solidFill>
                  <a:srgbClr val="D59325"/>
                </a:solidFill>
              </p:grpSpPr>
              <p:sp>
                <p:nvSpPr>
                  <p:cNvPr id="423" name="Freeform 6">
                    <a:extLst>
                      <a:ext uri="{FF2B5EF4-FFF2-40B4-BE49-F238E27FC236}">
                        <a16:creationId xmlns:a16="http://schemas.microsoft.com/office/drawing/2014/main" id="{9602E469-2974-7D47-B739-B19287D6058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4826000" y="1782763"/>
                    <a:ext cx="3179763" cy="3278188"/>
                  </a:xfrm>
                  <a:custGeom>
                    <a:avLst/>
                    <a:gdLst>
                      <a:gd name="T0" fmla="*/ 662 w 843"/>
                      <a:gd name="T1" fmla="*/ 815 h 869"/>
                      <a:gd name="T2" fmla="*/ 753 w 843"/>
                      <a:gd name="T3" fmla="*/ 830 h 869"/>
                      <a:gd name="T4" fmla="*/ 725 w 843"/>
                      <a:gd name="T5" fmla="*/ 853 h 869"/>
                      <a:gd name="T6" fmla="*/ 503 w 843"/>
                      <a:gd name="T7" fmla="*/ 832 h 869"/>
                      <a:gd name="T8" fmla="*/ 387 w 843"/>
                      <a:gd name="T9" fmla="*/ 833 h 869"/>
                      <a:gd name="T10" fmla="*/ 96 w 843"/>
                      <a:gd name="T11" fmla="*/ 670 h 869"/>
                      <a:gd name="T12" fmla="*/ 70 w 843"/>
                      <a:gd name="T13" fmla="*/ 213 h 869"/>
                      <a:gd name="T14" fmla="*/ 366 w 843"/>
                      <a:gd name="T15" fmla="*/ 13 h 869"/>
                      <a:gd name="T16" fmla="*/ 802 w 843"/>
                      <a:gd name="T17" fmla="*/ 251 h 869"/>
                      <a:gd name="T18" fmla="*/ 706 w 843"/>
                      <a:gd name="T19" fmla="*/ 726 h 869"/>
                      <a:gd name="T20" fmla="*/ 612 w 843"/>
                      <a:gd name="T21" fmla="*/ 792 h 869"/>
                      <a:gd name="T22" fmla="*/ 471 w 843"/>
                      <a:gd name="T23" fmla="*/ 402 h 869"/>
                      <a:gd name="T24" fmla="*/ 717 w 843"/>
                      <a:gd name="T25" fmla="*/ 369 h 869"/>
                      <a:gd name="T26" fmla="*/ 663 w 843"/>
                      <a:gd name="T27" fmla="*/ 290 h 869"/>
                      <a:gd name="T28" fmla="*/ 185 w 843"/>
                      <a:gd name="T29" fmla="*/ 290 h 869"/>
                      <a:gd name="T30" fmla="*/ 190 w 843"/>
                      <a:gd name="T31" fmla="*/ 402 h 869"/>
                      <a:gd name="T32" fmla="*/ 307 w 843"/>
                      <a:gd name="T33" fmla="*/ 578 h 869"/>
                      <a:gd name="T34" fmla="*/ 432 w 843"/>
                      <a:gd name="T35" fmla="*/ 578 h 869"/>
                      <a:gd name="T36" fmla="*/ 477 w 843"/>
                      <a:gd name="T37" fmla="*/ 499 h 869"/>
                      <a:gd name="T38" fmla="*/ 375 w 843"/>
                      <a:gd name="T39" fmla="*/ 466 h 869"/>
                      <a:gd name="T40" fmla="*/ 138 w 843"/>
                      <a:gd name="T41" fmla="*/ 496 h 869"/>
                      <a:gd name="T42" fmla="*/ 191 w 843"/>
                      <a:gd name="T43" fmla="*/ 579 h 869"/>
                      <a:gd name="T44" fmla="*/ 619 w 843"/>
                      <a:gd name="T45" fmla="*/ 578 h 869"/>
                      <a:gd name="T46" fmla="*/ 662 w 843"/>
                      <a:gd name="T47" fmla="*/ 578 h 869"/>
                      <a:gd name="T48" fmla="*/ 721 w 843"/>
                      <a:gd name="T49" fmla="*/ 513 h 869"/>
                      <a:gd name="T50" fmla="*/ 570 w 843"/>
                      <a:gd name="T51" fmla="*/ 466 h 869"/>
                      <a:gd name="T52" fmla="*/ 569 w 843"/>
                      <a:gd name="T53" fmla="*/ 578 h 869"/>
                      <a:gd name="T54" fmla="*/ 392 w 843"/>
                      <a:gd name="T55" fmla="*/ 71 h 869"/>
                      <a:gd name="T56" fmla="*/ 329 w 843"/>
                      <a:gd name="T57" fmla="*/ 80 h 869"/>
                      <a:gd name="T58" fmla="*/ 118 w 843"/>
                      <a:gd name="T59" fmla="*/ 238 h 869"/>
                      <a:gd name="T60" fmla="*/ 111 w 843"/>
                      <a:gd name="T61" fmla="*/ 272 h 869"/>
                      <a:gd name="T62" fmla="*/ 124 w 843"/>
                      <a:gd name="T63" fmla="*/ 261 h 869"/>
                      <a:gd name="T64" fmla="*/ 273 w 843"/>
                      <a:gd name="T65" fmla="*/ 115 h 869"/>
                      <a:gd name="T66" fmla="*/ 402 w 843"/>
                      <a:gd name="T67" fmla="*/ 86 h 869"/>
                      <a:gd name="T68" fmla="*/ 402 w 843"/>
                      <a:gd name="T69" fmla="*/ 71 h 869"/>
                      <a:gd name="T70" fmla="*/ 79 w 843"/>
                      <a:gd name="T71" fmla="*/ 350 h 869"/>
                      <a:gd name="T72" fmla="*/ 94 w 843"/>
                      <a:gd name="T73" fmla="*/ 353 h 869"/>
                      <a:gd name="T74" fmla="*/ 105 w 843"/>
                      <a:gd name="T75" fmla="*/ 307 h 869"/>
                      <a:gd name="T76" fmla="*/ 91 w 843"/>
                      <a:gd name="T77" fmla="*/ 302 h 8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843" h="869">
                        <a:moveTo>
                          <a:pt x="612" y="792"/>
                        </a:moveTo>
                        <a:cubicBezTo>
                          <a:pt x="628" y="802"/>
                          <a:pt x="645" y="809"/>
                          <a:pt x="662" y="815"/>
                        </a:cubicBezTo>
                        <a:cubicBezTo>
                          <a:pt x="689" y="824"/>
                          <a:pt x="717" y="828"/>
                          <a:pt x="746" y="828"/>
                        </a:cubicBezTo>
                        <a:cubicBezTo>
                          <a:pt x="748" y="828"/>
                          <a:pt x="751" y="829"/>
                          <a:pt x="753" y="830"/>
                        </a:cubicBezTo>
                        <a:cubicBezTo>
                          <a:pt x="758" y="834"/>
                          <a:pt x="757" y="841"/>
                          <a:pt x="750" y="844"/>
                        </a:cubicBezTo>
                        <a:cubicBezTo>
                          <a:pt x="742" y="847"/>
                          <a:pt x="733" y="850"/>
                          <a:pt x="725" y="853"/>
                        </a:cubicBezTo>
                        <a:cubicBezTo>
                          <a:pt x="683" y="866"/>
                          <a:pt x="641" y="869"/>
                          <a:pt x="598" y="863"/>
                        </a:cubicBezTo>
                        <a:cubicBezTo>
                          <a:pt x="564" y="859"/>
                          <a:pt x="533" y="848"/>
                          <a:pt x="503" y="832"/>
                        </a:cubicBezTo>
                        <a:cubicBezTo>
                          <a:pt x="499" y="830"/>
                          <a:pt x="494" y="829"/>
                          <a:pt x="489" y="830"/>
                        </a:cubicBezTo>
                        <a:cubicBezTo>
                          <a:pt x="456" y="836"/>
                          <a:pt x="421" y="836"/>
                          <a:pt x="387" y="833"/>
                        </a:cubicBezTo>
                        <a:cubicBezTo>
                          <a:pt x="338" y="828"/>
                          <a:pt x="291" y="815"/>
                          <a:pt x="246" y="793"/>
                        </a:cubicBezTo>
                        <a:cubicBezTo>
                          <a:pt x="186" y="764"/>
                          <a:pt x="136" y="723"/>
                          <a:pt x="96" y="670"/>
                        </a:cubicBezTo>
                        <a:cubicBezTo>
                          <a:pt x="60" y="622"/>
                          <a:pt x="35" y="568"/>
                          <a:pt x="22" y="509"/>
                        </a:cubicBezTo>
                        <a:cubicBezTo>
                          <a:pt x="0" y="405"/>
                          <a:pt x="16" y="306"/>
                          <a:pt x="70" y="213"/>
                        </a:cubicBezTo>
                        <a:cubicBezTo>
                          <a:pt x="106" y="151"/>
                          <a:pt x="156" y="102"/>
                          <a:pt x="218" y="65"/>
                        </a:cubicBezTo>
                        <a:cubicBezTo>
                          <a:pt x="264" y="38"/>
                          <a:pt x="313" y="21"/>
                          <a:pt x="366" y="13"/>
                        </a:cubicBezTo>
                        <a:cubicBezTo>
                          <a:pt x="460" y="0"/>
                          <a:pt x="549" y="16"/>
                          <a:pt x="632" y="64"/>
                        </a:cubicBezTo>
                        <a:cubicBezTo>
                          <a:pt x="709" y="108"/>
                          <a:pt x="765" y="171"/>
                          <a:pt x="802" y="251"/>
                        </a:cubicBezTo>
                        <a:cubicBezTo>
                          <a:pt x="831" y="313"/>
                          <a:pt x="843" y="378"/>
                          <a:pt x="839" y="446"/>
                        </a:cubicBezTo>
                        <a:cubicBezTo>
                          <a:pt x="832" y="557"/>
                          <a:pt x="787" y="650"/>
                          <a:pt x="706" y="726"/>
                        </a:cubicBezTo>
                        <a:cubicBezTo>
                          <a:pt x="680" y="751"/>
                          <a:pt x="650" y="772"/>
                          <a:pt x="618" y="788"/>
                        </a:cubicBezTo>
                        <a:cubicBezTo>
                          <a:pt x="616" y="789"/>
                          <a:pt x="614" y="790"/>
                          <a:pt x="612" y="792"/>
                        </a:cubicBezTo>
                        <a:close/>
                        <a:moveTo>
                          <a:pt x="427" y="402"/>
                        </a:moveTo>
                        <a:cubicBezTo>
                          <a:pt x="442" y="402"/>
                          <a:pt x="456" y="402"/>
                          <a:pt x="471" y="402"/>
                        </a:cubicBezTo>
                        <a:cubicBezTo>
                          <a:pt x="537" y="402"/>
                          <a:pt x="603" y="402"/>
                          <a:pt x="668" y="402"/>
                        </a:cubicBezTo>
                        <a:cubicBezTo>
                          <a:pt x="691" y="402"/>
                          <a:pt x="707" y="390"/>
                          <a:pt x="717" y="369"/>
                        </a:cubicBezTo>
                        <a:cubicBezTo>
                          <a:pt x="725" y="350"/>
                          <a:pt x="723" y="330"/>
                          <a:pt x="710" y="313"/>
                        </a:cubicBezTo>
                        <a:cubicBezTo>
                          <a:pt x="699" y="297"/>
                          <a:pt x="682" y="290"/>
                          <a:pt x="663" y="290"/>
                        </a:cubicBezTo>
                        <a:cubicBezTo>
                          <a:pt x="505" y="290"/>
                          <a:pt x="348" y="290"/>
                          <a:pt x="190" y="290"/>
                        </a:cubicBezTo>
                        <a:cubicBezTo>
                          <a:pt x="189" y="290"/>
                          <a:pt x="187" y="290"/>
                          <a:pt x="185" y="290"/>
                        </a:cubicBezTo>
                        <a:cubicBezTo>
                          <a:pt x="147" y="291"/>
                          <a:pt x="122" y="330"/>
                          <a:pt x="135" y="365"/>
                        </a:cubicBezTo>
                        <a:cubicBezTo>
                          <a:pt x="143" y="386"/>
                          <a:pt x="164" y="402"/>
                          <a:pt x="190" y="402"/>
                        </a:cubicBezTo>
                        <a:cubicBezTo>
                          <a:pt x="269" y="402"/>
                          <a:pt x="348" y="402"/>
                          <a:pt x="427" y="402"/>
                        </a:cubicBezTo>
                        <a:close/>
                        <a:moveTo>
                          <a:pt x="307" y="578"/>
                        </a:moveTo>
                        <a:cubicBezTo>
                          <a:pt x="327" y="578"/>
                          <a:pt x="346" y="579"/>
                          <a:pt x="366" y="578"/>
                        </a:cubicBezTo>
                        <a:cubicBezTo>
                          <a:pt x="388" y="578"/>
                          <a:pt x="410" y="579"/>
                          <a:pt x="432" y="578"/>
                        </a:cubicBezTo>
                        <a:cubicBezTo>
                          <a:pt x="448" y="577"/>
                          <a:pt x="461" y="570"/>
                          <a:pt x="471" y="557"/>
                        </a:cubicBezTo>
                        <a:cubicBezTo>
                          <a:pt x="484" y="539"/>
                          <a:pt x="486" y="519"/>
                          <a:pt x="477" y="499"/>
                        </a:cubicBezTo>
                        <a:cubicBezTo>
                          <a:pt x="468" y="478"/>
                          <a:pt x="450" y="467"/>
                          <a:pt x="427" y="466"/>
                        </a:cubicBezTo>
                        <a:cubicBezTo>
                          <a:pt x="409" y="466"/>
                          <a:pt x="392" y="466"/>
                          <a:pt x="375" y="466"/>
                        </a:cubicBezTo>
                        <a:cubicBezTo>
                          <a:pt x="312" y="466"/>
                          <a:pt x="249" y="466"/>
                          <a:pt x="186" y="466"/>
                        </a:cubicBezTo>
                        <a:cubicBezTo>
                          <a:pt x="165" y="466"/>
                          <a:pt x="148" y="477"/>
                          <a:pt x="138" y="496"/>
                        </a:cubicBezTo>
                        <a:cubicBezTo>
                          <a:pt x="128" y="516"/>
                          <a:pt x="129" y="536"/>
                          <a:pt x="141" y="554"/>
                        </a:cubicBezTo>
                        <a:cubicBezTo>
                          <a:pt x="153" y="571"/>
                          <a:pt x="170" y="579"/>
                          <a:pt x="191" y="579"/>
                        </a:cubicBezTo>
                        <a:cubicBezTo>
                          <a:pt x="230" y="578"/>
                          <a:pt x="269" y="578"/>
                          <a:pt x="307" y="578"/>
                        </a:cubicBezTo>
                        <a:close/>
                        <a:moveTo>
                          <a:pt x="619" y="578"/>
                        </a:moveTo>
                        <a:cubicBezTo>
                          <a:pt x="619" y="578"/>
                          <a:pt x="619" y="578"/>
                          <a:pt x="619" y="578"/>
                        </a:cubicBezTo>
                        <a:cubicBezTo>
                          <a:pt x="633" y="578"/>
                          <a:pt x="648" y="579"/>
                          <a:pt x="662" y="578"/>
                        </a:cubicBezTo>
                        <a:cubicBezTo>
                          <a:pt x="669" y="578"/>
                          <a:pt x="677" y="578"/>
                          <a:pt x="683" y="576"/>
                        </a:cubicBezTo>
                        <a:cubicBezTo>
                          <a:pt x="710" y="567"/>
                          <a:pt x="725" y="541"/>
                          <a:pt x="721" y="513"/>
                        </a:cubicBezTo>
                        <a:cubicBezTo>
                          <a:pt x="717" y="487"/>
                          <a:pt x="694" y="467"/>
                          <a:pt x="667" y="466"/>
                        </a:cubicBezTo>
                        <a:cubicBezTo>
                          <a:pt x="635" y="466"/>
                          <a:pt x="603" y="466"/>
                          <a:pt x="570" y="466"/>
                        </a:cubicBezTo>
                        <a:cubicBezTo>
                          <a:pt x="540" y="467"/>
                          <a:pt x="516" y="491"/>
                          <a:pt x="516" y="521"/>
                        </a:cubicBezTo>
                        <a:cubicBezTo>
                          <a:pt x="515" y="551"/>
                          <a:pt x="538" y="577"/>
                          <a:pt x="569" y="578"/>
                        </a:cubicBezTo>
                        <a:cubicBezTo>
                          <a:pt x="585" y="579"/>
                          <a:pt x="602" y="578"/>
                          <a:pt x="619" y="578"/>
                        </a:cubicBezTo>
                        <a:close/>
                        <a:moveTo>
                          <a:pt x="392" y="71"/>
                        </a:moveTo>
                        <a:cubicBezTo>
                          <a:pt x="392" y="71"/>
                          <a:pt x="392" y="70"/>
                          <a:pt x="392" y="70"/>
                        </a:cubicBezTo>
                        <a:cubicBezTo>
                          <a:pt x="371" y="73"/>
                          <a:pt x="350" y="75"/>
                          <a:pt x="329" y="80"/>
                        </a:cubicBezTo>
                        <a:cubicBezTo>
                          <a:pt x="284" y="90"/>
                          <a:pt x="243" y="110"/>
                          <a:pt x="207" y="137"/>
                        </a:cubicBezTo>
                        <a:cubicBezTo>
                          <a:pt x="170" y="165"/>
                          <a:pt x="141" y="198"/>
                          <a:pt x="118" y="238"/>
                        </a:cubicBezTo>
                        <a:cubicBezTo>
                          <a:pt x="114" y="245"/>
                          <a:pt x="110" y="253"/>
                          <a:pt x="106" y="261"/>
                        </a:cubicBezTo>
                        <a:cubicBezTo>
                          <a:pt x="104" y="265"/>
                          <a:pt x="106" y="271"/>
                          <a:pt x="111" y="272"/>
                        </a:cubicBezTo>
                        <a:cubicBezTo>
                          <a:pt x="115" y="274"/>
                          <a:pt x="118" y="271"/>
                          <a:pt x="120" y="267"/>
                        </a:cubicBezTo>
                        <a:cubicBezTo>
                          <a:pt x="122" y="265"/>
                          <a:pt x="123" y="263"/>
                          <a:pt x="124" y="261"/>
                        </a:cubicBezTo>
                        <a:cubicBezTo>
                          <a:pt x="135" y="244"/>
                          <a:pt x="144" y="225"/>
                          <a:pt x="156" y="209"/>
                        </a:cubicBezTo>
                        <a:cubicBezTo>
                          <a:pt x="187" y="168"/>
                          <a:pt x="226" y="137"/>
                          <a:pt x="273" y="115"/>
                        </a:cubicBezTo>
                        <a:cubicBezTo>
                          <a:pt x="303" y="102"/>
                          <a:pt x="334" y="92"/>
                          <a:pt x="366" y="89"/>
                        </a:cubicBezTo>
                        <a:cubicBezTo>
                          <a:pt x="378" y="87"/>
                          <a:pt x="390" y="87"/>
                          <a:pt x="402" y="86"/>
                        </a:cubicBezTo>
                        <a:cubicBezTo>
                          <a:pt x="409" y="86"/>
                          <a:pt x="413" y="83"/>
                          <a:pt x="413" y="78"/>
                        </a:cubicBezTo>
                        <a:cubicBezTo>
                          <a:pt x="413" y="73"/>
                          <a:pt x="409" y="70"/>
                          <a:pt x="402" y="71"/>
                        </a:cubicBezTo>
                        <a:cubicBezTo>
                          <a:pt x="399" y="71"/>
                          <a:pt x="395" y="71"/>
                          <a:pt x="392" y="71"/>
                        </a:cubicBezTo>
                        <a:close/>
                        <a:moveTo>
                          <a:pt x="79" y="350"/>
                        </a:moveTo>
                        <a:cubicBezTo>
                          <a:pt x="79" y="355"/>
                          <a:pt x="82" y="359"/>
                          <a:pt x="86" y="359"/>
                        </a:cubicBezTo>
                        <a:cubicBezTo>
                          <a:pt x="91" y="360"/>
                          <a:pt x="93" y="357"/>
                          <a:pt x="94" y="353"/>
                        </a:cubicBezTo>
                        <a:cubicBezTo>
                          <a:pt x="96" y="347"/>
                          <a:pt x="96" y="341"/>
                          <a:pt x="98" y="336"/>
                        </a:cubicBezTo>
                        <a:cubicBezTo>
                          <a:pt x="100" y="326"/>
                          <a:pt x="103" y="317"/>
                          <a:pt x="105" y="307"/>
                        </a:cubicBezTo>
                        <a:cubicBezTo>
                          <a:pt x="106" y="302"/>
                          <a:pt x="104" y="298"/>
                          <a:pt x="100" y="297"/>
                        </a:cubicBezTo>
                        <a:cubicBezTo>
                          <a:pt x="95" y="295"/>
                          <a:pt x="92" y="298"/>
                          <a:pt x="91" y="302"/>
                        </a:cubicBezTo>
                        <a:cubicBezTo>
                          <a:pt x="87" y="318"/>
                          <a:pt x="83" y="334"/>
                          <a:pt x="79" y="35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ts val="1000"/>
                      </a:lnSpc>
                    </a:pPr>
                    <a:endParaRPr lang="en-US" sz="900" dirty="0"/>
                  </a:p>
                </p:txBody>
              </p:sp>
              <p:sp>
                <p:nvSpPr>
                  <p:cNvPr id="424" name="Rounded Rectangle 17">
                    <a:extLst>
                      <a:ext uri="{FF2B5EF4-FFF2-40B4-BE49-F238E27FC236}">
                        <a16:creationId xmlns:a16="http://schemas.microsoft.com/office/drawing/2014/main" id="{BE18F909-A6D1-F003-62A5-3DB091FF35F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-4377447" y="2811295"/>
                    <a:ext cx="2324910" cy="1344784"/>
                  </a:xfrm>
                  <a:prstGeom prst="round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 cap="flat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>
                      <a:lnSpc>
                        <a:spcPts val="1000"/>
                      </a:lnSpc>
                    </a:pPr>
                    <a:endParaRPr lang="en-US" sz="900" dirty="0"/>
                  </a:p>
                </p:txBody>
              </p:sp>
            </p:grpSp>
            <p:sp>
              <p:nvSpPr>
                <p:cNvPr id="422" name="Rectangle 421">
                  <a:extLst>
                    <a:ext uri="{FF2B5EF4-FFF2-40B4-BE49-F238E27FC236}">
                      <a16:creationId xmlns:a16="http://schemas.microsoft.com/office/drawing/2014/main" id="{B86CCF23-47E1-0133-EA34-3C88A3229E42}"/>
                    </a:ext>
                  </a:extLst>
                </p:cNvPr>
                <p:cNvSpPr/>
                <p:nvPr/>
              </p:nvSpPr>
              <p:spPr>
                <a:xfrm>
                  <a:off x="3557588" y="2095502"/>
                  <a:ext cx="952500" cy="7890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>
                    <a:lnSpc>
                      <a:spcPts val="1000"/>
                    </a:lnSpc>
                  </a:pPr>
                  <a:r>
                    <a:rPr lang="en-US" sz="900" b="1" i="1" dirty="0">
                      <a:solidFill>
                        <a:schemeClr val="bg2"/>
                      </a:solidFill>
                    </a:rPr>
                    <a:t>Do you have</a:t>
                  </a:r>
                  <a:br>
                    <a:rPr lang="en-US" sz="900" b="1" i="1" dirty="0">
                      <a:solidFill>
                        <a:schemeClr val="bg2"/>
                      </a:solidFill>
                    </a:rPr>
                  </a:br>
                  <a:r>
                    <a:rPr lang="en-US" sz="900" b="1" i="1" dirty="0">
                      <a:solidFill>
                        <a:schemeClr val="bg2"/>
                      </a:solidFill>
                    </a:rPr>
                    <a:t>difficulties</a:t>
                  </a:r>
                  <a:br>
                    <a:rPr lang="en-US" sz="900" b="1" i="1" dirty="0">
                      <a:solidFill>
                        <a:schemeClr val="bg2"/>
                      </a:solidFill>
                    </a:rPr>
                  </a:br>
                  <a:r>
                    <a:rPr lang="en-US" sz="900" b="1" i="1" dirty="0">
                      <a:solidFill>
                        <a:schemeClr val="bg2"/>
                      </a:solidFill>
                    </a:rPr>
                    <a:t> walking?</a:t>
                  </a:r>
                </a:p>
              </p:txBody>
            </p:sp>
          </p:grpSp>
          <p:grpSp>
            <p:nvGrpSpPr>
              <p:cNvPr id="414" name="Group 413">
                <a:extLst>
                  <a:ext uri="{FF2B5EF4-FFF2-40B4-BE49-F238E27FC236}">
                    <a16:creationId xmlns:a16="http://schemas.microsoft.com/office/drawing/2014/main" id="{EA8DA817-B4F7-F00C-F21B-88A6129D03FA}"/>
                  </a:ext>
                </a:extLst>
              </p:cNvPr>
              <p:cNvGrpSpPr/>
              <p:nvPr/>
            </p:nvGrpSpPr>
            <p:grpSpPr>
              <a:xfrm flipH="1">
                <a:off x="4953241" y="2313385"/>
                <a:ext cx="1048064" cy="1079180"/>
                <a:chOff x="-4826000" y="1782763"/>
                <a:chExt cx="3179763" cy="3278188"/>
              </a:xfrm>
            </p:grpSpPr>
            <p:sp>
              <p:nvSpPr>
                <p:cNvPr id="418" name="Freeform 6">
                  <a:extLst>
                    <a:ext uri="{FF2B5EF4-FFF2-40B4-BE49-F238E27FC236}">
                      <a16:creationId xmlns:a16="http://schemas.microsoft.com/office/drawing/2014/main" id="{0622C4F8-75E6-C852-6E77-6F3ADD3608D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4826000" y="1782763"/>
                  <a:ext cx="3179763" cy="3278188"/>
                </a:xfrm>
                <a:custGeom>
                  <a:avLst/>
                  <a:gdLst>
                    <a:gd name="T0" fmla="*/ 662 w 843"/>
                    <a:gd name="T1" fmla="*/ 815 h 869"/>
                    <a:gd name="T2" fmla="*/ 753 w 843"/>
                    <a:gd name="T3" fmla="*/ 830 h 869"/>
                    <a:gd name="T4" fmla="*/ 725 w 843"/>
                    <a:gd name="T5" fmla="*/ 853 h 869"/>
                    <a:gd name="T6" fmla="*/ 503 w 843"/>
                    <a:gd name="T7" fmla="*/ 832 h 869"/>
                    <a:gd name="T8" fmla="*/ 387 w 843"/>
                    <a:gd name="T9" fmla="*/ 833 h 869"/>
                    <a:gd name="T10" fmla="*/ 96 w 843"/>
                    <a:gd name="T11" fmla="*/ 670 h 869"/>
                    <a:gd name="T12" fmla="*/ 70 w 843"/>
                    <a:gd name="T13" fmla="*/ 213 h 869"/>
                    <a:gd name="T14" fmla="*/ 366 w 843"/>
                    <a:gd name="T15" fmla="*/ 13 h 869"/>
                    <a:gd name="T16" fmla="*/ 802 w 843"/>
                    <a:gd name="T17" fmla="*/ 251 h 869"/>
                    <a:gd name="T18" fmla="*/ 706 w 843"/>
                    <a:gd name="T19" fmla="*/ 726 h 869"/>
                    <a:gd name="T20" fmla="*/ 612 w 843"/>
                    <a:gd name="T21" fmla="*/ 792 h 869"/>
                    <a:gd name="T22" fmla="*/ 471 w 843"/>
                    <a:gd name="T23" fmla="*/ 402 h 869"/>
                    <a:gd name="T24" fmla="*/ 717 w 843"/>
                    <a:gd name="T25" fmla="*/ 369 h 869"/>
                    <a:gd name="T26" fmla="*/ 663 w 843"/>
                    <a:gd name="T27" fmla="*/ 290 h 869"/>
                    <a:gd name="T28" fmla="*/ 185 w 843"/>
                    <a:gd name="T29" fmla="*/ 290 h 869"/>
                    <a:gd name="T30" fmla="*/ 190 w 843"/>
                    <a:gd name="T31" fmla="*/ 402 h 869"/>
                    <a:gd name="T32" fmla="*/ 307 w 843"/>
                    <a:gd name="T33" fmla="*/ 578 h 869"/>
                    <a:gd name="T34" fmla="*/ 432 w 843"/>
                    <a:gd name="T35" fmla="*/ 578 h 869"/>
                    <a:gd name="T36" fmla="*/ 477 w 843"/>
                    <a:gd name="T37" fmla="*/ 499 h 869"/>
                    <a:gd name="T38" fmla="*/ 375 w 843"/>
                    <a:gd name="T39" fmla="*/ 466 h 869"/>
                    <a:gd name="T40" fmla="*/ 138 w 843"/>
                    <a:gd name="T41" fmla="*/ 496 h 869"/>
                    <a:gd name="T42" fmla="*/ 191 w 843"/>
                    <a:gd name="T43" fmla="*/ 579 h 869"/>
                    <a:gd name="T44" fmla="*/ 619 w 843"/>
                    <a:gd name="T45" fmla="*/ 578 h 869"/>
                    <a:gd name="T46" fmla="*/ 662 w 843"/>
                    <a:gd name="T47" fmla="*/ 578 h 869"/>
                    <a:gd name="T48" fmla="*/ 721 w 843"/>
                    <a:gd name="T49" fmla="*/ 513 h 869"/>
                    <a:gd name="T50" fmla="*/ 570 w 843"/>
                    <a:gd name="T51" fmla="*/ 466 h 869"/>
                    <a:gd name="T52" fmla="*/ 569 w 843"/>
                    <a:gd name="T53" fmla="*/ 578 h 869"/>
                    <a:gd name="T54" fmla="*/ 392 w 843"/>
                    <a:gd name="T55" fmla="*/ 71 h 869"/>
                    <a:gd name="T56" fmla="*/ 329 w 843"/>
                    <a:gd name="T57" fmla="*/ 80 h 869"/>
                    <a:gd name="T58" fmla="*/ 118 w 843"/>
                    <a:gd name="T59" fmla="*/ 238 h 869"/>
                    <a:gd name="T60" fmla="*/ 111 w 843"/>
                    <a:gd name="T61" fmla="*/ 272 h 869"/>
                    <a:gd name="T62" fmla="*/ 124 w 843"/>
                    <a:gd name="T63" fmla="*/ 261 h 869"/>
                    <a:gd name="T64" fmla="*/ 273 w 843"/>
                    <a:gd name="T65" fmla="*/ 115 h 869"/>
                    <a:gd name="T66" fmla="*/ 402 w 843"/>
                    <a:gd name="T67" fmla="*/ 86 h 869"/>
                    <a:gd name="T68" fmla="*/ 402 w 843"/>
                    <a:gd name="T69" fmla="*/ 71 h 869"/>
                    <a:gd name="T70" fmla="*/ 79 w 843"/>
                    <a:gd name="T71" fmla="*/ 350 h 869"/>
                    <a:gd name="T72" fmla="*/ 94 w 843"/>
                    <a:gd name="T73" fmla="*/ 353 h 869"/>
                    <a:gd name="T74" fmla="*/ 105 w 843"/>
                    <a:gd name="T75" fmla="*/ 307 h 869"/>
                    <a:gd name="T76" fmla="*/ 91 w 843"/>
                    <a:gd name="T77" fmla="*/ 302 h 8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43" h="869">
                      <a:moveTo>
                        <a:pt x="612" y="792"/>
                      </a:moveTo>
                      <a:cubicBezTo>
                        <a:pt x="628" y="802"/>
                        <a:pt x="645" y="809"/>
                        <a:pt x="662" y="815"/>
                      </a:cubicBezTo>
                      <a:cubicBezTo>
                        <a:pt x="689" y="824"/>
                        <a:pt x="717" y="828"/>
                        <a:pt x="746" y="828"/>
                      </a:cubicBezTo>
                      <a:cubicBezTo>
                        <a:pt x="748" y="828"/>
                        <a:pt x="751" y="829"/>
                        <a:pt x="753" y="830"/>
                      </a:cubicBezTo>
                      <a:cubicBezTo>
                        <a:pt x="758" y="834"/>
                        <a:pt x="757" y="841"/>
                        <a:pt x="750" y="844"/>
                      </a:cubicBezTo>
                      <a:cubicBezTo>
                        <a:pt x="742" y="847"/>
                        <a:pt x="733" y="850"/>
                        <a:pt x="725" y="853"/>
                      </a:cubicBezTo>
                      <a:cubicBezTo>
                        <a:pt x="683" y="866"/>
                        <a:pt x="641" y="869"/>
                        <a:pt x="598" y="863"/>
                      </a:cubicBezTo>
                      <a:cubicBezTo>
                        <a:pt x="564" y="859"/>
                        <a:pt x="533" y="848"/>
                        <a:pt x="503" y="832"/>
                      </a:cubicBezTo>
                      <a:cubicBezTo>
                        <a:pt x="499" y="830"/>
                        <a:pt x="494" y="829"/>
                        <a:pt x="489" y="830"/>
                      </a:cubicBezTo>
                      <a:cubicBezTo>
                        <a:pt x="456" y="836"/>
                        <a:pt x="421" y="836"/>
                        <a:pt x="387" y="833"/>
                      </a:cubicBezTo>
                      <a:cubicBezTo>
                        <a:pt x="338" y="828"/>
                        <a:pt x="291" y="815"/>
                        <a:pt x="246" y="793"/>
                      </a:cubicBezTo>
                      <a:cubicBezTo>
                        <a:pt x="186" y="764"/>
                        <a:pt x="136" y="723"/>
                        <a:pt x="96" y="670"/>
                      </a:cubicBezTo>
                      <a:cubicBezTo>
                        <a:pt x="60" y="622"/>
                        <a:pt x="35" y="568"/>
                        <a:pt x="22" y="509"/>
                      </a:cubicBezTo>
                      <a:cubicBezTo>
                        <a:pt x="0" y="405"/>
                        <a:pt x="16" y="306"/>
                        <a:pt x="70" y="213"/>
                      </a:cubicBezTo>
                      <a:cubicBezTo>
                        <a:pt x="106" y="151"/>
                        <a:pt x="156" y="102"/>
                        <a:pt x="218" y="65"/>
                      </a:cubicBezTo>
                      <a:cubicBezTo>
                        <a:pt x="264" y="38"/>
                        <a:pt x="313" y="21"/>
                        <a:pt x="366" y="13"/>
                      </a:cubicBezTo>
                      <a:cubicBezTo>
                        <a:pt x="460" y="0"/>
                        <a:pt x="549" y="16"/>
                        <a:pt x="632" y="64"/>
                      </a:cubicBezTo>
                      <a:cubicBezTo>
                        <a:pt x="709" y="108"/>
                        <a:pt x="765" y="171"/>
                        <a:pt x="802" y="251"/>
                      </a:cubicBezTo>
                      <a:cubicBezTo>
                        <a:pt x="831" y="313"/>
                        <a:pt x="843" y="378"/>
                        <a:pt x="839" y="446"/>
                      </a:cubicBezTo>
                      <a:cubicBezTo>
                        <a:pt x="832" y="557"/>
                        <a:pt x="787" y="650"/>
                        <a:pt x="706" y="726"/>
                      </a:cubicBezTo>
                      <a:cubicBezTo>
                        <a:pt x="680" y="751"/>
                        <a:pt x="650" y="772"/>
                        <a:pt x="618" y="788"/>
                      </a:cubicBezTo>
                      <a:cubicBezTo>
                        <a:pt x="616" y="789"/>
                        <a:pt x="614" y="790"/>
                        <a:pt x="612" y="792"/>
                      </a:cubicBezTo>
                      <a:close/>
                      <a:moveTo>
                        <a:pt x="427" y="402"/>
                      </a:moveTo>
                      <a:cubicBezTo>
                        <a:pt x="442" y="402"/>
                        <a:pt x="456" y="402"/>
                        <a:pt x="471" y="402"/>
                      </a:cubicBezTo>
                      <a:cubicBezTo>
                        <a:pt x="537" y="402"/>
                        <a:pt x="603" y="402"/>
                        <a:pt x="668" y="402"/>
                      </a:cubicBezTo>
                      <a:cubicBezTo>
                        <a:pt x="691" y="402"/>
                        <a:pt x="707" y="390"/>
                        <a:pt x="717" y="369"/>
                      </a:cubicBezTo>
                      <a:cubicBezTo>
                        <a:pt x="725" y="350"/>
                        <a:pt x="723" y="330"/>
                        <a:pt x="710" y="313"/>
                      </a:cubicBezTo>
                      <a:cubicBezTo>
                        <a:pt x="699" y="297"/>
                        <a:pt x="682" y="290"/>
                        <a:pt x="663" y="290"/>
                      </a:cubicBezTo>
                      <a:cubicBezTo>
                        <a:pt x="505" y="290"/>
                        <a:pt x="348" y="290"/>
                        <a:pt x="190" y="290"/>
                      </a:cubicBezTo>
                      <a:cubicBezTo>
                        <a:pt x="189" y="290"/>
                        <a:pt x="187" y="290"/>
                        <a:pt x="185" y="290"/>
                      </a:cubicBezTo>
                      <a:cubicBezTo>
                        <a:pt x="147" y="291"/>
                        <a:pt x="122" y="330"/>
                        <a:pt x="135" y="365"/>
                      </a:cubicBezTo>
                      <a:cubicBezTo>
                        <a:pt x="143" y="386"/>
                        <a:pt x="164" y="402"/>
                        <a:pt x="190" y="402"/>
                      </a:cubicBezTo>
                      <a:cubicBezTo>
                        <a:pt x="269" y="402"/>
                        <a:pt x="348" y="402"/>
                        <a:pt x="427" y="402"/>
                      </a:cubicBezTo>
                      <a:close/>
                      <a:moveTo>
                        <a:pt x="307" y="578"/>
                      </a:moveTo>
                      <a:cubicBezTo>
                        <a:pt x="327" y="578"/>
                        <a:pt x="346" y="579"/>
                        <a:pt x="366" y="578"/>
                      </a:cubicBezTo>
                      <a:cubicBezTo>
                        <a:pt x="388" y="578"/>
                        <a:pt x="410" y="579"/>
                        <a:pt x="432" y="578"/>
                      </a:cubicBezTo>
                      <a:cubicBezTo>
                        <a:pt x="448" y="577"/>
                        <a:pt x="461" y="570"/>
                        <a:pt x="471" y="557"/>
                      </a:cubicBezTo>
                      <a:cubicBezTo>
                        <a:pt x="484" y="539"/>
                        <a:pt x="486" y="519"/>
                        <a:pt x="477" y="499"/>
                      </a:cubicBezTo>
                      <a:cubicBezTo>
                        <a:pt x="468" y="478"/>
                        <a:pt x="450" y="467"/>
                        <a:pt x="427" y="466"/>
                      </a:cubicBezTo>
                      <a:cubicBezTo>
                        <a:pt x="409" y="466"/>
                        <a:pt x="392" y="466"/>
                        <a:pt x="375" y="466"/>
                      </a:cubicBezTo>
                      <a:cubicBezTo>
                        <a:pt x="312" y="466"/>
                        <a:pt x="249" y="466"/>
                        <a:pt x="186" y="466"/>
                      </a:cubicBezTo>
                      <a:cubicBezTo>
                        <a:pt x="165" y="466"/>
                        <a:pt x="148" y="477"/>
                        <a:pt x="138" y="496"/>
                      </a:cubicBezTo>
                      <a:cubicBezTo>
                        <a:pt x="128" y="516"/>
                        <a:pt x="129" y="536"/>
                        <a:pt x="141" y="554"/>
                      </a:cubicBezTo>
                      <a:cubicBezTo>
                        <a:pt x="153" y="571"/>
                        <a:pt x="170" y="579"/>
                        <a:pt x="191" y="579"/>
                      </a:cubicBezTo>
                      <a:cubicBezTo>
                        <a:pt x="230" y="578"/>
                        <a:pt x="269" y="578"/>
                        <a:pt x="307" y="578"/>
                      </a:cubicBezTo>
                      <a:close/>
                      <a:moveTo>
                        <a:pt x="619" y="578"/>
                      </a:moveTo>
                      <a:cubicBezTo>
                        <a:pt x="619" y="578"/>
                        <a:pt x="619" y="578"/>
                        <a:pt x="619" y="578"/>
                      </a:cubicBezTo>
                      <a:cubicBezTo>
                        <a:pt x="633" y="578"/>
                        <a:pt x="648" y="579"/>
                        <a:pt x="662" y="578"/>
                      </a:cubicBezTo>
                      <a:cubicBezTo>
                        <a:pt x="669" y="578"/>
                        <a:pt x="677" y="578"/>
                        <a:pt x="683" y="576"/>
                      </a:cubicBezTo>
                      <a:cubicBezTo>
                        <a:pt x="710" y="567"/>
                        <a:pt x="725" y="541"/>
                        <a:pt x="721" y="513"/>
                      </a:cubicBezTo>
                      <a:cubicBezTo>
                        <a:pt x="717" y="487"/>
                        <a:pt x="694" y="467"/>
                        <a:pt x="667" y="466"/>
                      </a:cubicBezTo>
                      <a:cubicBezTo>
                        <a:pt x="635" y="466"/>
                        <a:pt x="603" y="466"/>
                        <a:pt x="570" y="466"/>
                      </a:cubicBezTo>
                      <a:cubicBezTo>
                        <a:pt x="540" y="467"/>
                        <a:pt x="516" y="491"/>
                        <a:pt x="516" y="521"/>
                      </a:cubicBezTo>
                      <a:cubicBezTo>
                        <a:pt x="515" y="551"/>
                        <a:pt x="538" y="577"/>
                        <a:pt x="569" y="578"/>
                      </a:cubicBezTo>
                      <a:cubicBezTo>
                        <a:pt x="585" y="579"/>
                        <a:pt x="602" y="578"/>
                        <a:pt x="619" y="578"/>
                      </a:cubicBezTo>
                      <a:close/>
                      <a:moveTo>
                        <a:pt x="392" y="71"/>
                      </a:moveTo>
                      <a:cubicBezTo>
                        <a:pt x="392" y="71"/>
                        <a:pt x="392" y="70"/>
                        <a:pt x="392" y="70"/>
                      </a:cubicBezTo>
                      <a:cubicBezTo>
                        <a:pt x="371" y="73"/>
                        <a:pt x="350" y="75"/>
                        <a:pt x="329" y="80"/>
                      </a:cubicBezTo>
                      <a:cubicBezTo>
                        <a:pt x="284" y="90"/>
                        <a:pt x="243" y="110"/>
                        <a:pt x="207" y="137"/>
                      </a:cubicBezTo>
                      <a:cubicBezTo>
                        <a:pt x="170" y="165"/>
                        <a:pt x="141" y="198"/>
                        <a:pt x="118" y="238"/>
                      </a:cubicBezTo>
                      <a:cubicBezTo>
                        <a:pt x="114" y="245"/>
                        <a:pt x="110" y="253"/>
                        <a:pt x="106" y="261"/>
                      </a:cubicBezTo>
                      <a:cubicBezTo>
                        <a:pt x="104" y="265"/>
                        <a:pt x="106" y="271"/>
                        <a:pt x="111" y="272"/>
                      </a:cubicBezTo>
                      <a:cubicBezTo>
                        <a:pt x="115" y="274"/>
                        <a:pt x="118" y="271"/>
                        <a:pt x="120" y="267"/>
                      </a:cubicBezTo>
                      <a:cubicBezTo>
                        <a:pt x="122" y="265"/>
                        <a:pt x="123" y="263"/>
                        <a:pt x="124" y="261"/>
                      </a:cubicBezTo>
                      <a:cubicBezTo>
                        <a:pt x="135" y="244"/>
                        <a:pt x="144" y="225"/>
                        <a:pt x="156" y="209"/>
                      </a:cubicBezTo>
                      <a:cubicBezTo>
                        <a:pt x="187" y="168"/>
                        <a:pt x="226" y="137"/>
                        <a:pt x="273" y="115"/>
                      </a:cubicBezTo>
                      <a:cubicBezTo>
                        <a:pt x="303" y="102"/>
                        <a:pt x="334" y="92"/>
                        <a:pt x="366" y="89"/>
                      </a:cubicBezTo>
                      <a:cubicBezTo>
                        <a:pt x="378" y="87"/>
                        <a:pt x="390" y="87"/>
                        <a:pt x="402" y="86"/>
                      </a:cubicBezTo>
                      <a:cubicBezTo>
                        <a:pt x="409" y="86"/>
                        <a:pt x="413" y="83"/>
                        <a:pt x="413" y="78"/>
                      </a:cubicBezTo>
                      <a:cubicBezTo>
                        <a:pt x="413" y="73"/>
                        <a:pt x="409" y="70"/>
                        <a:pt x="402" y="71"/>
                      </a:cubicBezTo>
                      <a:cubicBezTo>
                        <a:pt x="399" y="71"/>
                        <a:pt x="395" y="71"/>
                        <a:pt x="392" y="71"/>
                      </a:cubicBezTo>
                      <a:close/>
                      <a:moveTo>
                        <a:pt x="79" y="350"/>
                      </a:moveTo>
                      <a:cubicBezTo>
                        <a:pt x="79" y="355"/>
                        <a:pt x="82" y="359"/>
                        <a:pt x="86" y="359"/>
                      </a:cubicBezTo>
                      <a:cubicBezTo>
                        <a:pt x="91" y="360"/>
                        <a:pt x="93" y="357"/>
                        <a:pt x="94" y="353"/>
                      </a:cubicBezTo>
                      <a:cubicBezTo>
                        <a:pt x="96" y="347"/>
                        <a:pt x="96" y="341"/>
                        <a:pt x="98" y="336"/>
                      </a:cubicBezTo>
                      <a:cubicBezTo>
                        <a:pt x="100" y="326"/>
                        <a:pt x="103" y="317"/>
                        <a:pt x="105" y="307"/>
                      </a:cubicBezTo>
                      <a:cubicBezTo>
                        <a:pt x="106" y="302"/>
                        <a:pt x="104" y="298"/>
                        <a:pt x="100" y="297"/>
                      </a:cubicBezTo>
                      <a:cubicBezTo>
                        <a:pt x="95" y="295"/>
                        <a:pt x="92" y="298"/>
                        <a:pt x="91" y="302"/>
                      </a:cubicBezTo>
                      <a:cubicBezTo>
                        <a:pt x="87" y="318"/>
                        <a:pt x="83" y="334"/>
                        <a:pt x="79" y="35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5400">
                  <a:solidFill>
                    <a:srgbClr val="06848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ts val="1000"/>
                    </a:lnSpc>
                  </a:pPr>
                  <a:endParaRPr lang="en-US" sz="900" dirty="0"/>
                </a:p>
              </p:txBody>
            </p:sp>
            <p:sp>
              <p:nvSpPr>
                <p:cNvPr id="420" name="Rounded Rectangle 108">
                  <a:extLst>
                    <a:ext uri="{FF2B5EF4-FFF2-40B4-BE49-F238E27FC236}">
                      <a16:creationId xmlns:a16="http://schemas.microsoft.com/office/drawing/2014/main" id="{04FC4D54-3FD1-A8C4-4F6C-5D02CF0F2069}"/>
                    </a:ext>
                  </a:extLst>
                </p:cNvPr>
                <p:cNvSpPr/>
                <p:nvPr/>
              </p:nvSpPr>
              <p:spPr bwMode="auto">
                <a:xfrm>
                  <a:off x="-4396145" y="2811295"/>
                  <a:ext cx="2343615" cy="1325804"/>
                </a:xfrm>
                <a:prstGeom prst="roundRect">
                  <a:avLst/>
                </a:prstGeom>
                <a:solidFill>
                  <a:schemeClr val="bg1"/>
                </a:solidFill>
                <a:ln w="6350" cap="flat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ts val="1000"/>
                    </a:lnSpc>
                  </a:pPr>
                  <a:endParaRPr lang="en-US" sz="900" dirty="0"/>
                </a:p>
              </p:txBody>
            </p:sp>
          </p:grp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28539AA5-5207-ACEF-A5C6-2FA6762ABE85}"/>
                  </a:ext>
                </a:extLst>
              </p:cNvPr>
              <p:cNvSpPr/>
              <p:nvPr/>
            </p:nvSpPr>
            <p:spPr>
              <a:xfrm>
                <a:off x="4060921" y="2161308"/>
                <a:ext cx="489527" cy="437188"/>
              </a:xfrm>
              <a:custGeom>
                <a:avLst/>
                <a:gdLst>
                  <a:gd name="connsiteX0" fmla="*/ 15394 w 489527"/>
                  <a:gd name="connsiteY0" fmla="*/ 437188 h 437188"/>
                  <a:gd name="connsiteX1" fmla="*/ 92364 w 489527"/>
                  <a:gd name="connsiteY1" fmla="*/ 418716 h 437188"/>
                  <a:gd name="connsiteX2" fmla="*/ 95443 w 489527"/>
                  <a:gd name="connsiteY2" fmla="*/ 381770 h 437188"/>
                  <a:gd name="connsiteX3" fmla="*/ 113915 w 489527"/>
                  <a:gd name="connsiteY3" fmla="*/ 320194 h 437188"/>
                  <a:gd name="connsiteX4" fmla="*/ 129309 w 489527"/>
                  <a:gd name="connsiteY4" fmla="*/ 298643 h 437188"/>
                  <a:gd name="connsiteX5" fmla="*/ 215515 w 489527"/>
                  <a:gd name="connsiteY5" fmla="*/ 224752 h 437188"/>
                  <a:gd name="connsiteX6" fmla="*/ 267855 w 489527"/>
                  <a:gd name="connsiteY6" fmla="*/ 172413 h 437188"/>
                  <a:gd name="connsiteX7" fmla="*/ 289406 w 489527"/>
                  <a:gd name="connsiteY7" fmla="*/ 153940 h 437188"/>
                  <a:gd name="connsiteX8" fmla="*/ 347903 w 489527"/>
                  <a:gd name="connsiteY8" fmla="*/ 135467 h 437188"/>
                  <a:gd name="connsiteX9" fmla="*/ 375612 w 489527"/>
                  <a:gd name="connsiteY9" fmla="*/ 129310 h 437188"/>
                  <a:gd name="connsiteX10" fmla="*/ 412558 w 489527"/>
                  <a:gd name="connsiteY10" fmla="*/ 129310 h 437188"/>
                  <a:gd name="connsiteX11" fmla="*/ 471055 w 489527"/>
                  <a:gd name="connsiteY11" fmla="*/ 98522 h 437188"/>
                  <a:gd name="connsiteX12" fmla="*/ 486449 w 489527"/>
                  <a:gd name="connsiteY12" fmla="*/ 70813 h 437188"/>
                  <a:gd name="connsiteX13" fmla="*/ 489527 w 489527"/>
                  <a:gd name="connsiteY13" fmla="*/ 21552 h 437188"/>
                  <a:gd name="connsiteX14" fmla="*/ 440267 w 489527"/>
                  <a:gd name="connsiteY14" fmla="*/ 0 h 437188"/>
                  <a:gd name="connsiteX15" fmla="*/ 354061 w 489527"/>
                  <a:gd name="connsiteY15" fmla="*/ 3079 h 437188"/>
                  <a:gd name="connsiteX16" fmla="*/ 252461 w 489527"/>
                  <a:gd name="connsiteY16" fmla="*/ 40025 h 437188"/>
                  <a:gd name="connsiteX17" fmla="*/ 169334 w 489527"/>
                  <a:gd name="connsiteY17" fmla="*/ 80049 h 437188"/>
                  <a:gd name="connsiteX18" fmla="*/ 76970 w 489527"/>
                  <a:gd name="connsiteY18" fmla="*/ 172413 h 437188"/>
                  <a:gd name="connsiteX19" fmla="*/ 33867 w 489527"/>
                  <a:gd name="connsiteY19" fmla="*/ 249382 h 437188"/>
                  <a:gd name="connsiteX20" fmla="*/ 0 w 489527"/>
                  <a:gd name="connsiteY20" fmla="*/ 354061 h 437188"/>
                  <a:gd name="connsiteX21" fmla="*/ 15394 w 489527"/>
                  <a:gd name="connsiteY21" fmla="*/ 437188 h 437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527" h="437188">
                    <a:moveTo>
                      <a:pt x="15394" y="437188"/>
                    </a:moveTo>
                    <a:lnTo>
                      <a:pt x="92364" y="418716"/>
                    </a:lnTo>
                    <a:cubicBezTo>
                      <a:pt x="95783" y="387947"/>
                      <a:pt x="95443" y="400300"/>
                      <a:pt x="95443" y="381770"/>
                    </a:cubicBezTo>
                    <a:lnTo>
                      <a:pt x="113915" y="320194"/>
                    </a:lnTo>
                    <a:lnTo>
                      <a:pt x="129309" y="298643"/>
                    </a:lnTo>
                    <a:lnTo>
                      <a:pt x="215515" y="224752"/>
                    </a:lnTo>
                    <a:lnTo>
                      <a:pt x="267855" y="172413"/>
                    </a:lnTo>
                    <a:lnTo>
                      <a:pt x="289406" y="153940"/>
                    </a:lnTo>
                    <a:lnTo>
                      <a:pt x="347903" y="135467"/>
                    </a:lnTo>
                    <a:lnTo>
                      <a:pt x="375612" y="129310"/>
                    </a:lnTo>
                    <a:lnTo>
                      <a:pt x="412558" y="129310"/>
                    </a:lnTo>
                    <a:lnTo>
                      <a:pt x="471055" y="98522"/>
                    </a:lnTo>
                    <a:cubicBezTo>
                      <a:pt x="486993" y="73021"/>
                      <a:pt x="486449" y="83573"/>
                      <a:pt x="486449" y="70813"/>
                    </a:cubicBezTo>
                    <a:lnTo>
                      <a:pt x="489527" y="21552"/>
                    </a:lnTo>
                    <a:lnTo>
                      <a:pt x="440267" y="0"/>
                    </a:lnTo>
                    <a:lnTo>
                      <a:pt x="354061" y="3079"/>
                    </a:lnTo>
                    <a:lnTo>
                      <a:pt x="252461" y="40025"/>
                    </a:lnTo>
                    <a:lnTo>
                      <a:pt x="169334" y="80049"/>
                    </a:lnTo>
                    <a:lnTo>
                      <a:pt x="76970" y="172413"/>
                    </a:lnTo>
                    <a:lnTo>
                      <a:pt x="33867" y="249382"/>
                    </a:lnTo>
                    <a:lnTo>
                      <a:pt x="0" y="354061"/>
                    </a:lnTo>
                    <a:lnTo>
                      <a:pt x="15394" y="43718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2E6A4728-58CB-679A-0359-F1DD7CF91449}"/>
                  </a:ext>
                </a:extLst>
              </p:cNvPr>
              <p:cNvSpPr/>
              <p:nvPr/>
            </p:nvSpPr>
            <p:spPr>
              <a:xfrm>
                <a:off x="5400194" y="2361430"/>
                <a:ext cx="544945" cy="449503"/>
              </a:xfrm>
              <a:custGeom>
                <a:avLst/>
                <a:gdLst>
                  <a:gd name="connsiteX0" fmla="*/ 0 w 544945"/>
                  <a:gd name="connsiteY0" fmla="*/ 92363 h 449503"/>
                  <a:gd name="connsiteX1" fmla="*/ 166254 w 544945"/>
                  <a:gd name="connsiteY1" fmla="*/ 126230 h 449503"/>
                  <a:gd name="connsiteX2" fmla="*/ 283248 w 544945"/>
                  <a:gd name="connsiteY2" fmla="*/ 197042 h 449503"/>
                  <a:gd name="connsiteX3" fmla="*/ 369454 w 544945"/>
                  <a:gd name="connsiteY3" fmla="*/ 286327 h 449503"/>
                  <a:gd name="connsiteX4" fmla="*/ 406400 w 544945"/>
                  <a:gd name="connsiteY4" fmla="*/ 406400 h 449503"/>
                  <a:gd name="connsiteX5" fmla="*/ 427951 w 544945"/>
                  <a:gd name="connsiteY5" fmla="*/ 446424 h 449503"/>
                  <a:gd name="connsiteX6" fmla="*/ 514158 w 544945"/>
                  <a:gd name="connsiteY6" fmla="*/ 449503 h 449503"/>
                  <a:gd name="connsiteX7" fmla="*/ 544945 w 544945"/>
                  <a:gd name="connsiteY7" fmla="*/ 412557 h 449503"/>
                  <a:gd name="connsiteX8" fmla="*/ 520315 w 544945"/>
                  <a:gd name="connsiteY8" fmla="*/ 314036 h 449503"/>
                  <a:gd name="connsiteX9" fmla="*/ 449503 w 544945"/>
                  <a:gd name="connsiteY9" fmla="*/ 175491 h 449503"/>
                  <a:gd name="connsiteX10" fmla="*/ 335588 w 544945"/>
                  <a:gd name="connsiteY10" fmla="*/ 70812 h 449503"/>
                  <a:gd name="connsiteX11" fmla="*/ 175491 w 544945"/>
                  <a:gd name="connsiteY11" fmla="*/ 0 h 449503"/>
                  <a:gd name="connsiteX12" fmla="*/ 73891 w 544945"/>
                  <a:gd name="connsiteY12" fmla="*/ 0 h 449503"/>
                  <a:gd name="connsiteX13" fmla="*/ 33867 w 544945"/>
                  <a:gd name="connsiteY13" fmla="*/ 49260 h 449503"/>
                  <a:gd name="connsiteX14" fmla="*/ 0 w 544945"/>
                  <a:gd name="connsiteY14" fmla="*/ 92363 h 449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44945" h="449503">
                    <a:moveTo>
                      <a:pt x="0" y="92363"/>
                    </a:moveTo>
                    <a:lnTo>
                      <a:pt x="166254" y="126230"/>
                    </a:lnTo>
                    <a:lnTo>
                      <a:pt x="283248" y="197042"/>
                    </a:lnTo>
                    <a:lnTo>
                      <a:pt x="369454" y="286327"/>
                    </a:lnTo>
                    <a:lnTo>
                      <a:pt x="406400" y="406400"/>
                    </a:lnTo>
                    <a:lnTo>
                      <a:pt x="427951" y="446424"/>
                    </a:lnTo>
                    <a:lnTo>
                      <a:pt x="514158" y="449503"/>
                    </a:lnTo>
                    <a:lnTo>
                      <a:pt x="544945" y="412557"/>
                    </a:lnTo>
                    <a:lnTo>
                      <a:pt x="520315" y="314036"/>
                    </a:lnTo>
                    <a:lnTo>
                      <a:pt x="449503" y="175491"/>
                    </a:lnTo>
                    <a:lnTo>
                      <a:pt x="335588" y="70812"/>
                    </a:lnTo>
                    <a:lnTo>
                      <a:pt x="175491" y="0"/>
                    </a:lnTo>
                    <a:lnTo>
                      <a:pt x="73891" y="0"/>
                    </a:lnTo>
                    <a:lnTo>
                      <a:pt x="33867" y="49260"/>
                    </a:lnTo>
                    <a:lnTo>
                      <a:pt x="0" y="923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7" name="Rectangle 416">
                <a:extLst>
                  <a:ext uri="{FF2B5EF4-FFF2-40B4-BE49-F238E27FC236}">
                    <a16:creationId xmlns:a16="http://schemas.microsoft.com/office/drawing/2014/main" id="{5301ACF1-0073-E81C-C010-9183E148A680}"/>
                  </a:ext>
                </a:extLst>
              </p:cNvPr>
              <p:cNvSpPr/>
              <p:nvPr/>
            </p:nvSpPr>
            <p:spPr>
              <a:xfrm>
                <a:off x="5156175" y="2532009"/>
                <a:ext cx="642196" cy="625419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900" b="1" i="1" dirty="0"/>
                  <a:t>Do you feel</a:t>
                </a:r>
                <a:br>
                  <a:rPr lang="en-US" sz="900" b="1" i="1" dirty="0"/>
                </a:br>
                <a:r>
                  <a:rPr lang="en-US" sz="900" b="1" i="1" dirty="0"/>
                  <a:t>embarrassed</a:t>
                </a:r>
                <a:br>
                  <a:rPr lang="en-US" sz="900" b="1" i="1" dirty="0"/>
                </a:br>
                <a:r>
                  <a:rPr lang="en-US" sz="900" b="1" i="1" dirty="0"/>
                  <a:t>because </a:t>
                </a:r>
                <a:br>
                  <a:rPr lang="en-US" sz="900" b="1" i="1" dirty="0"/>
                </a:br>
                <a:r>
                  <a:rPr lang="en-US" sz="900" b="1" i="1" dirty="0"/>
                  <a:t>of your</a:t>
                </a:r>
                <a:br>
                  <a:rPr lang="en-US" sz="900" b="1" i="1" dirty="0"/>
                </a:br>
                <a:r>
                  <a:rPr lang="en-US" sz="900" b="1" i="1" dirty="0"/>
                  <a:t>movements?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E8376EF-998A-5B4D-7785-C131CC8E0804}"/>
              </a:ext>
            </a:extLst>
          </p:cNvPr>
          <p:cNvGrpSpPr/>
          <p:nvPr/>
        </p:nvGrpSpPr>
        <p:grpSpPr>
          <a:xfrm>
            <a:off x="6674588" y="2127557"/>
            <a:ext cx="2125597" cy="1778436"/>
            <a:chOff x="6674588" y="2127557"/>
            <a:chExt cx="2125597" cy="1778436"/>
          </a:xfrm>
        </p:grpSpPr>
        <p:sp>
          <p:nvSpPr>
            <p:cNvPr id="455" name="Freeform 24">
              <a:extLst>
                <a:ext uri="{FF2B5EF4-FFF2-40B4-BE49-F238E27FC236}">
                  <a16:creationId xmlns:a16="http://schemas.microsoft.com/office/drawing/2014/main" id="{FE414DC8-F494-B13C-4AF5-DCF710173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3160" y="2572712"/>
              <a:ext cx="554173" cy="686605"/>
            </a:xfrm>
            <a:custGeom>
              <a:avLst/>
              <a:gdLst>
                <a:gd name="T0" fmla="*/ 332 w 332"/>
                <a:gd name="T1" fmla="*/ 267 h 411"/>
                <a:gd name="T2" fmla="*/ 312 w 332"/>
                <a:gd name="T3" fmla="*/ 292 h 411"/>
                <a:gd name="T4" fmla="*/ 251 w 332"/>
                <a:gd name="T5" fmla="*/ 350 h 411"/>
                <a:gd name="T6" fmla="*/ 184 w 332"/>
                <a:gd name="T7" fmla="*/ 385 h 411"/>
                <a:gd name="T8" fmla="*/ 155 w 332"/>
                <a:gd name="T9" fmla="*/ 391 h 411"/>
                <a:gd name="T10" fmla="*/ 151 w 332"/>
                <a:gd name="T11" fmla="*/ 391 h 411"/>
                <a:gd name="T12" fmla="*/ 100 w 332"/>
                <a:gd name="T13" fmla="*/ 407 h 411"/>
                <a:gd name="T14" fmla="*/ 72 w 332"/>
                <a:gd name="T15" fmla="*/ 405 h 411"/>
                <a:gd name="T16" fmla="*/ 26 w 332"/>
                <a:gd name="T17" fmla="*/ 362 h 411"/>
                <a:gd name="T18" fmla="*/ 5 w 332"/>
                <a:gd name="T19" fmla="*/ 317 h 411"/>
                <a:gd name="T20" fmla="*/ 3 w 332"/>
                <a:gd name="T21" fmla="*/ 287 h 411"/>
                <a:gd name="T22" fmla="*/ 7 w 332"/>
                <a:gd name="T23" fmla="*/ 277 h 411"/>
                <a:gd name="T24" fmla="*/ 30 w 332"/>
                <a:gd name="T25" fmla="*/ 249 h 411"/>
                <a:gd name="T26" fmla="*/ 32 w 332"/>
                <a:gd name="T27" fmla="*/ 243 h 411"/>
                <a:gd name="T28" fmla="*/ 54 w 332"/>
                <a:gd name="T29" fmla="*/ 156 h 411"/>
                <a:gd name="T30" fmla="*/ 77 w 332"/>
                <a:gd name="T31" fmla="*/ 85 h 411"/>
                <a:gd name="T32" fmla="*/ 84 w 332"/>
                <a:gd name="T33" fmla="*/ 71 h 411"/>
                <a:gd name="T34" fmla="*/ 128 w 332"/>
                <a:gd name="T35" fmla="*/ 13 h 411"/>
                <a:gd name="T36" fmla="*/ 157 w 332"/>
                <a:gd name="T37" fmla="*/ 8 h 411"/>
                <a:gd name="T38" fmla="*/ 165 w 332"/>
                <a:gd name="T39" fmla="*/ 25 h 411"/>
                <a:gd name="T40" fmla="*/ 159 w 332"/>
                <a:gd name="T41" fmla="*/ 54 h 411"/>
                <a:gd name="T42" fmla="*/ 135 w 332"/>
                <a:gd name="T43" fmla="*/ 97 h 411"/>
                <a:gd name="T44" fmla="*/ 132 w 332"/>
                <a:gd name="T45" fmla="*/ 104 h 411"/>
                <a:gd name="T46" fmla="*/ 137 w 332"/>
                <a:gd name="T47" fmla="*/ 142 h 411"/>
                <a:gd name="T48" fmla="*/ 137 w 332"/>
                <a:gd name="T49" fmla="*/ 143 h 411"/>
                <a:gd name="T50" fmla="*/ 169 w 332"/>
                <a:gd name="T51" fmla="*/ 109 h 411"/>
                <a:gd name="T52" fmla="*/ 170 w 332"/>
                <a:gd name="T53" fmla="*/ 110 h 411"/>
                <a:gd name="T54" fmla="*/ 170 w 332"/>
                <a:gd name="T55" fmla="*/ 113 h 411"/>
                <a:gd name="T56" fmla="*/ 170 w 332"/>
                <a:gd name="T57" fmla="*/ 239 h 411"/>
                <a:gd name="T58" fmla="*/ 178 w 332"/>
                <a:gd name="T59" fmla="*/ 261 h 411"/>
                <a:gd name="T60" fmla="*/ 196 w 332"/>
                <a:gd name="T61" fmla="*/ 267 h 411"/>
                <a:gd name="T62" fmla="*/ 328 w 332"/>
                <a:gd name="T63" fmla="*/ 267 h 411"/>
                <a:gd name="T64" fmla="*/ 332 w 332"/>
                <a:gd name="T65" fmla="*/ 26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2" h="411">
                  <a:moveTo>
                    <a:pt x="332" y="267"/>
                  </a:moveTo>
                  <a:cubicBezTo>
                    <a:pt x="325" y="276"/>
                    <a:pt x="319" y="284"/>
                    <a:pt x="312" y="292"/>
                  </a:cubicBezTo>
                  <a:cubicBezTo>
                    <a:pt x="293" y="313"/>
                    <a:pt x="273" y="333"/>
                    <a:pt x="251" y="350"/>
                  </a:cubicBezTo>
                  <a:cubicBezTo>
                    <a:pt x="231" y="365"/>
                    <a:pt x="209" y="379"/>
                    <a:pt x="184" y="385"/>
                  </a:cubicBezTo>
                  <a:cubicBezTo>
                    <a:pt x="174" y="388"/>
                    <a:pt x="165" y="389"/>
                    <a:pt x="155" y="391"/>
                  </a:cubicBezTo>
                  <a:cubicBezTo>
                    <a:pt x="154" y="391"/>
                    <a:pt x="153" y="391"/>
                    <a:pt x="151" y="391"/>
                  </a:cubicBezTo>
                  <a:cubicBezTo>
                    <a:pt x="134" y="397"/>
                    <a:pt x="117" y="401"/>
                    <a:pt x="100" y="407"/>
                  </a:cubicBezTo>
                  <a:cubicBezTo>
                    <a:pt x="90" y="411"/>
                    <a:pt x="81" y="409"/>
                    <a:pt x="72" y="405"/>
                  </a:cubicBezTo>
                  <a:cubicBezTo>
                    <a:pt x="53" y="395"/>
                    <a:pt x="38" y="380"/>
                    <a:pt x="26" y="362"/>
                  </a:cubicBezTo>
                  <a:cubicBezTo>
                    <a:pt x="17" y="348"/>
                    <a:pt x="10" y="333"/>
                    <a:pt x="5" y="317"/>
                  </a:cubicBezTo>
                  <a:cubicBezTo>
                    <a:pt x="3" y="307"/>
                    <a:pt x="0" y="297"/>
                    <a:pt x="3" y="287"/>
                  </a:cubicBezTo>
                  <a:cubicBezTo>
                    <a:pt x="3" y="283"/>
                    <a:pt x="5" y="280"/>
                    <a:pt x="7" y="277"/>
                  </a:cubicBezTo>
                  <a:cubicBezTo>
                    <a:pt x="14" y="267"/>
                    <a:pt x="22" y="258"/>
                    <a:pt x="30" y="249"/>
                  </a:cubicBezTo>
                  <a:cubicBezTo>
                    <a:pt x="31" y="247"/>
                    <a:pt x="32" y="245"/>
                    <a:pt x="32" y="243"/>
                  </a:cubicBezTo>
                  <a:cubicBezTo>
                    <a:pt x="36" y="213"/>
                    <a:pt x="44" y="185"/>
                    <a:pt x="54" y="156"/>
                  </a:cubicBezTo>
                  <a:cubicBezTo>
                    <a:pt x="62" y="133"/>
                    <a:pt x="69" y="109"/>
                    <a:pt x="77" y="85"/>
                  </a:cubicBezTo>
                  <a:cubicBezTo>
                    <a:pt x="78" y="80"/>
                    <a:pt x="81" y="76"/>
                    <a:pt x="84" y="71"/>
                  </a:cubicBezTo>
                  <a:cubicBezTo>
                    <a:pt x="99" y="52"/>
                    <a:pt x="113" y="32"/>
                    <a:pt x="128" y="13"/>
                  </a:cubicBezTo>
                  <a:cubicBezTo>
                    <a:pt x="135" y="2"/>
                    <a:pt x="147" y="0"/>
                    <a:pt x="157" y="8"/>
                  </a:cubicBezTo>
                  <a:cubicBezTo>
                    <a:pt x="163" y="12"/>
                    <a:pt x="166" y="18"/>
                    <a:pt x="165" y="25"/>
                  </a:cubicBezTo>
                  <a:cubicBezTo>
                    <a:pt x="165" y="35"/>
                    <a:pt x="163" y="45"/>
                    <a:pt x="159" y="54"/>
                  </a:cubicBezTo>
                  <a:cubicBezTo>
                    <a:pt x="153" y="70"/>
                    <a:pt x="145" y="84"/>
                    <a:pt x="135" y="97"/>
                  </a:cubicBezTo>
                  <a:cubicBezTo>
                    <a:pt x="133" y="99"/>
                    <a:pt x="132" y="101"/>
                    <a:pt x="132" y="104"/>
                  </a:cubicBezTo>
                  <a:cubicBezTo>
                    <a:pt x="134" y="117"/>
                    <a:pt x="135" y="129"/>
                    <a:pt x="137" y="142"/>
                  </a:cubicBezTo>
                  <a:cubicBezTo>
                    <a:pt x="137" y="142"/>
                    <a:pt x="137" y="142"/>
                    <a:pt x="137" y="143"/>
                  </a:cubicBezTo>
                  <a:cubicBezTo>
                    <a:pt x="148" y="131"/>
                    <a:pt x="158" y="120"/>
                    <a:pt x="169" y="109"/>
                  </a:cubicBezTo>
                  <a:cubicBezTo>
                    <a:pt x="169" y="109"/>
                    <a:pt x="170" y="110"/>
                    <a:pt x="170" y="110"/>
                  </a:cubicBezTo>
                  <a:cubicBezTo>
                    <a:pt x="170" y="111"/>
                    <a:pt x="170" y="112"/>
                    <a:pt x="170" y="113"/>
                  </a:cubicBezTo>
                  <a:cubicBezTo>
                    <a:pt x="170" y="155"/>
                    <a:pt x="170" y="197"/>
                    <a:pt x="170" y="239"/>
                  </a:cubicBezTo>
                  <a:cubicBezTo>
                    <a:pt x="170" y="248"/>
                    <a:pt x="172" y="255"/>
                    <a:pt x="178" y="261"/>
                  </a:cubicBezTo>
                  <a:cubicBezTo>
                    <a:pt x="183" y="265"/>
                    <a:pt x="189" y="267"/>
                    <a:pt x="196" y="267"/>
                  </a:cubicBezTo>
                  <a:cubicBezTo>
                    <a:pt x="240" y="267"/>
                    <a:pt x="284" y="267"/>
                    <a:pt x="328" y="267"/>
                  </a:cubicBezTo>
                  <a:cubicBezTo>
                    <a:pt x="329" y="267"/>
                    <a:pt x="330" y="267"/>
                    <a:pt x="332" y="267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8" name="Freeform 21">
              <a:extLst>
                <a:ext uri="{FF2B5EF4-FFF2-40B4-BE49-F238E27FC236}">
                  <a16:creationId xmlns:a16="http://schemas.microsoft.com/office/drawing/2014/main" id="{D4F82B46-E8F8-7332-A773-5C4AE0EBB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1202" y="2980053"/>
              <a:ext cx="103672" cy="105197"/>
            </a:xfrm>
            <a:custGeom>
              <a:avLst/>
              <a:gdLst>
                <a:gd name="T0" fmla="*/ 29 w 57"/>
                <a:gd name="T1" fmla="*/ 58 h 58"/>
                <a:gd name="T2" fmla="*/ 1 w 57"/>
                <a:gd name="T3" fmla="*/ 28 h 58"/>
                <a:gd name="T4" fmla="*/ 32 w 57"/>
                <a:gd name="T5" fmla="*/ 1 h 58"/>
                <a:gd name="T6" fmla="*/ 57 w 57"/>
                <a:gd name="T7" fmla="*/ 29 h 58"/>
                <a:gd name="T8" fmla="*/ 29 w 57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8">
                  <a:moveTo>
                    <a:pt x="29" y="58"/>
                  </a:moveTo>
                  <a:cubicBezTo>
                    <a:pt x="10" y="56"/>
                    <a:pt x="0" y="45"/>
                    <a:pt x="1" y="28"/>
                  </a:cubicBezTo>
                  <a:cubicBezTo>
                    <a:pt x="2" y="11"/>
                    <a:pt x="14" y="0"/>
                    <a:pt x="32" y="1"/>
                  </a:cubicBezTo>
                  <a:cubicBezTo>
                    <a:pt x="48" y="3"/>
                    <a:pt x="57" y="14"/>
                    <a:pt x="57" y="29"/>
                  </a:cubicBezTo>
                  <a:cubicBezTo>
                    <a:pt x="57" y="47"/>
                    <a:pt x="47" y="57"/>
                    <a:pt x="29" y="58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54" name="Group 453">
              <a:extLst>
                <a:ext uri="{FF2B5EF4-FFF2-40B4-BE49-F238E27FC236}">
                  <a16:creationId xmlns:a16="http://schemas.microsoft.com/office/drawing/2014/main" id="{225DCCBD-0745-7FF2-EF39-30E82293F14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74588" y="2127557"/>
              <a:ext cx="1773864" cy="1778436"/>
              <a:chOff x="-4083050" y="1579563"/>
              <a:chExt cx="3694112" cy="3703638"/>
            </a:xfrm>
            <a:solidFill>
              <a:schemeClr val="accent5"/>
            </a:solidFill>
          </p:grpSpPr>
          <p:sp>
            <p:nvSpPr>
              <p:cNvPr id="508" name="Freeform 5">
                <a:extLst>
                  <a:ext uri="{FF2B5EF4-FFF2-40B4-BE49-F238E27FC236}">
                    <a16:creationId xmlns:a16="http://schemas.microsoft.com/office/drawing/2014/main" id="{63FF8CAB-8BB4-C888-D688-9DD6879F8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15950" y="3598863"/>
                <a:ext cx="219075" cy="222250"/>
              </a:xfrm>
              <a:custGeom>
                <a:avLst/>
                <a:gdLst>
                  <a:gd name="T0" fmla="*/ 58 w 58"/>
                  <a:gd name="T1" fmla="*/ 28 h 59"/>
                  <a:gd name="T2" fmla="*/ 29 w 58"/>
                  <a:gd name="T3" fmla="*/ 58 h 59"/>
                  <a:gd name="T4" fmla="*/ 1 w 58"/>
                  <a:gd name="T5" fmla="*/ 29 h 59"/>
                  <a:gd name="T6" fmla="*/ 26 w 58"/>
                  <a:gd name="T7" fmla="*/ 1 h 59"/>
                  <a:gd name="T8" fmla="*/ 58 w 58"/>
                  <a:gd name="T9" fmla="*/ 2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28"/>
                    </a:moveTo>
                    <a:cubicBezTo>
                      <a:pt x="56" y="45"/>
                      <a:pt x="48" y="57"/>
                      <a:pt x="29" y="58"/>
                    </a:cubicBezTo>
                    <a:cubicBezTo>
                      <a:pt x="11" y="59"/>
                      <a:pt x="1" y="47"/>
                      <a:pt x="1" y="29"/>
                    </a:cubicBezTo>
                    <a:cubicBezTo>
                      <a:pt x="0" y="14"/>
                      <a:pt x="9" y="3"/>
                      <a:pt x="26" y="1"/>
                    </a:cubicBezTo>
                    <a:cubicBezTo>
                      <a:pt x="44" y="0"/>
                      <a:pt x="54" y="10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9" name="Freeform 6">
                <a:extLst>
                  <a:ext uri="{FF2B5EF4-FFF2-40B4-BE49-F238E27FC236}">
                    <a16:creationId xmlns:a16="http://schemas.microsoft.com/office/drawing/2014/main" id="{B23BF8C4-2318-3D8F-CD3C-71C68B3A2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5163" y="2847976"/>
                <a:ext cx="223837" cy="219075"/>
              </a:xfrm>
              <a:custGeom>
                <a:avLst/>
                <a:gdLst>
                  <a:gd name="T0" fmla="*/ 29 w 59"/>
                  <a:gd name="T1" fmla="*/ 0 h 58"/>
                  <a:gd name="T2" fmla="*/ 58 w 59"/>
                  <a:gd name="T3" fmla="*/ 29 h 58"/>
                  <a:gd name="T4" fmla="*/ 28 w 59"/>
                  <a:gd name="T5" fmla="*/ 57 h 58"/>
                  <a:gd name="T6" fmla="*/ 2 w 59"/>
                  <a:gd name="T7" fmla="*/ 31 h 58"/>
                  <a:gd name="T8" fmla="*/ 29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9" y="0"/>
                    </a:moveTo>
                    <a:cubicBezTo>
                      <a:pt x="46" y="2"/>
                      <a:pt x="59" y="11"/>
                      <a:pt x="58" y="29"/>
                    </a:cubicBezTo>
                    <a:cubicBezTo>
                      <a:pt x="57" y="47"/>
                      <a:pt x="47" y="58"/>
                      <a:pt x="28" y="57"/>
                    </a:cubicBezTo>
                    <a:cubicBezTo>
                      <a:pt x="12" y="57"/>
                      <a:pt x="3" y="46"/>
                      <a:pt x="2" y="31"/>
                    </a:cubicBezTo>
                    <a:cubicBezTo>
                      <a:pt x="0" y="12"/>
                      <a:pt x="12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0" name="Freeform 7">
                <a:extLst>
                  <a:ext uri="{FF2B5EF4-FFF2-40B4-BE49-F238E27FC236}">
                    <a16:creationId xmlns:a16="http://schemas.microsoft.com/office/drawing/2014/main" id="{3FD12132-7E21-1067-F682-378965326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47888" y="5056188"/>
                <a:ext cx="222250" cy="219075"/>
              </a:xfrm>
              <a:custGeom>
                <a:avLst/>
                <a:gdLst>
                  <a:gd name="T0" fmla="*/ 30 w 59"/>
                  <a:gd name="T1" fmla="*/ 58 h 58"/>
                  <a:gd name="T2" fmla="*/ 0 w 59"/>
                  <a:gd name="T3" fmla="*/ 28 h 58"/>
                  <a:gd name="T4" fmla="*/ 27 w 59"/>
                  <a:gd name="T5" fmla="*/ 1 h 58"/>
                  <a:gd name="T6" fmla="*/ 58 w 59"/>
                  <a:gd name="T7" fmla="*/ 28 h 58"/>
                  <a:gd name="T8" fmla="*/ 30 w 59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30" y="58"/>
                    </a:moveTo>
                    <a:cubicBezTo>
                      <a:pt x="11" y="56"/>
                      <a:pt x="0" y="46"/>
                      <a:pt x="0" y="28"/>
                    </a:cubicBezTo>
                    <a:cubicBezTo>
                      <a:pt x="1" y="13"/>
                      <a:pt x="10" y="2"/>
                      <a:pt x="27" y="1"/>
                    </a:cubicBezTo>
                    <a:cubicBezTo>
                      <a:pt x="45" y="0"/>
                      <a:pt x="57" y="9"/>
                      <a:pt x="58" y="28"/>
                    </a:cubicBezTo>
                    <a:cubicBezTo>
                      <a:pt x="59" y="46"/>
                      <a:pt x="47" y="55"/>
                      <a:pt x="30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1" name="Freeform 8">
                <a:extLst>
                  <a:ext uri="{FF2B5EF4-FFF2-40B4-BE49-F238E27FC236}">
                    <a16:creationId xmlns:a16="http://schemas.microsoft.com/office/drawing/2014/main" id="{2C68F205-123E-8DE4-A6BA-47D6AACF6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11313" y="1733551"/>
                <a:ext cx="219075" cy="223838"/>
              </a:xfrm>
              <a:custGeom>
                <a:avLst/>
                <a:gdLst>
                  <a:gd name="T0" fmla="*/ 58 w 58"/>
                  <a:gd name="T1" fmla="*/ 31 h 59"/>
                  <a:gd name="T2" fmla="*/ 26 w 58"/>
                  <a:gd name="T3" fmla="*/ 58 h 59"/>
                  <a:gd name="T4" fmla="*/ 0 w 58"/>
                  <a:gd name="T5" fmla="*/ 30 h 59"/>
                  <a:gd name="T6" fmla="*/ 29 w 58"/>
                  <a:gd name="T7" fmla="*/ 1 h 59"/>
                  <a:gd name="T8" fmla="*/ 58 w 58"/>
                  <a:gd name="T9" fmla="*/ 3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1"/>
                    </a:moveTo>
                    <a:cubicBezTo>
                      <a:pt x="55" y="49"/>
                      <a:pt x="43" y="59"/>
                      <a:pt x="26" y="58"/>
                    </a:cubicBezTo>
                    <a:cubicBezTo>
                      <a:pt x="11" y="56"/>
                      <a:pt x="0" y="46"/>
                      <a:pt x="0" y="30"/>
                    </a:cubicBezTo>
                    <a:cubicBezTo>
                      <a:pt x="1" y="12"/>
                      <a:pt x="11" y="0"/>
                      <a:pt x="29" y="1"/>
                    </a:cubicBezTo>
                    <a:cubicBezTo>
                      <a:pt x="47" y="1"/>
                      <a:pt x="56" y="13"/>
                      <a:pt x="58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2" name="Freeform 9">
                <a:extLst>
                  <a:ext uri="{FF2B5EF4-FFF2-40B4-BE49-F238E27FC236}">
                    <a16:creationId xmlns:a16="http://schemas.microsoft.com/office/drawing/2014/main" id="{667EEFAC-9C26-F1A0-817F-DC7D1941E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71888" y="2193926"/>
                <a:ext cx="219075" cy="219075"/>
              </a:xfrm>
              <a:custGeom>
                <a:avLst/>
                <a:gdLst>
                  <a:gd name="T0" fmla="*/ 58 w 58"/>
                  <a:gd name="T1" fmla="*/ 28 h 58"/>
                  <a:gd name="T2" fmla="*/ 27 w 58"/>
                  <a:gd name="T3" fmla="*/ 57 h 58"/>
                  <a:gd name="T4" fmla="*/ 0 w 58"/>
                  <a:gd name="T5" fmla="*/ 30 h 58"/>
                  <a:gd name="T6" fmla="*/ 28 w 58"/>
                  <a:gd name="T7" fmla="*/ 0 h 58"/>
                  <a:gd name="T8" fmla="*/ 58 w 58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cubicBezTo>
                      <a:pt x="55" y="47"/>
                      <a:pt x="45" y="58"/>
                      <a:pt x="27" y="57"/>
                    </a:cubicBezTo>
                    <a:cubicBezTo>
                      <a:pt x="11" y="56"/>
                      <a:pt x="1" y="46"/>
                      <a:pt x="0" y="30"/>
                    </a:cubicBezTo>
                    <a:cubicBezTo>
                      <a:pt x="0" y="13"/>
                      <a:pt x="11" y="1"/>
                      <a:pt x="28" y="0"/>
                    </a:cubicBezTo>
                    <a:cubicBezTo>
                      <a:pt x="46" y="0"/>
                      <a:pt x="55" y="13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3" name="Freeform 10">
                <a:extLst>
                  <a:ext uri="{FF2B5EF4-FFF2-40B4-BE49-F238E27FC236}">
                    <a16:creationId xmlns:a16="http://schemas.microsoft.com/office/drawing/2014/main" id="{24328377-8EC8-D2E2-1ECD-275CEC775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81175" y="4968876"/>
                <a:ext cx="219075" cy="223838"/>
              </a:xfrm>
              <a:custGeom>
                <a:avLst/>
                <a:gdLst>
                  <a:gd name="T0" fmla="*/ 58 w 58"/>
                  <a:gd name="T1" fmla="*/ 30 h 59"/>
                  <a:gd name="T2" fmla="*/ 29 w 58"/>
                  <a:gd name="T3" fmla="*/ 59 h 59"/>
                  <a:gd name="T4" fmla="*/ 2 w 58"/>
                  <a:gd name="T5" fmla="*/ 33 h 59"/>
                  <a:gd name="T6" fmla="*/ 28 w 58"/>
                  <a:gd name="T7" fmla="*/ 2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7" y="48"/>
                      <a:pt x="47" y="59"/>
                      <a:pt x="29" y="59"/>
                    </a:cubicBezTo>
                    <a:cubicBezTo>
                      <a:pt x="14" y="59"/>
                      <a:pt x="3" y="49"/>
                      <a:pt x="2" y="33"/>
                    </a:cubicBezTo>
                    <a:cubicBezTo>
                      <a:pt x="0" y="15"/>
                      <a:pt x="10" y="3"/>
                      <a:pt x="28" y="2"/>
                    </a:cubicBezTo>
                    <a:cubicBezTo>
                      <a:pt x="47" y="0"/>
                      <a:pt x="56" y="12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4" name="Freeform 11">
                <a:extLst>
                  <a:ext uri="{FF2B5EF4-FFF2-40B4-BE49-F238E27FC236}">
                    <a16:creationId xmlns:a16="http://schemas.microsoft.com/office/drawing/2014/main" id="{886101FA-39D8-919D-2F79-9713C0CE5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76575" y="1741488"/>
                <a:ext cx="219075" cy="222250"/>
              </a:xfrm>
              <a:custGeom>
                <a:avLst/>
                <a:gdLst>
                  <a:gd name="T0" fmla="*/ 30 w 58"/>
                  <a:gd name="T1" fmla="*/ 0 h 59"/>
                  <a:gd name="T2" fmla="*/ 57 w 58"/>
                  <a:gd name="T3" fmla="*/ 31 h 59"/>
                  <a:gd name="T4" fmla="*/ 26 w 58"/>
                  <a:gd name="T5" fmla="*/ 57 h 59"/>
                  <a:gd name="T6" fmla="*/ 1 w 58"/>
                  <a:gd name="T7" fmla="*/ 29 h 59"/>
                  <a:gd name="T8" fmla="*/ 30 w 58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30" y="0"/>
                    </a:moveTo>
                    <a:cubicBezTo>
                      <a:pt x="47" y="2"/>
                      <a:pt x="58" y="13"/>
                      <a:pt x="57" y="31"/>
                    </a:cubicBezTo>
                    <a:cubicBezTo>
                      <a:pt x="55" y="48"/>
                      <a:pt x="44" y="59"/>
                      <a:pt x="26" y="57"/>
                    </a:cubicBezTo>
                    <a:cubicBezTo>
                      <a:pt x="10" y="55"/>
                      <a:pt x="0" y="45"/>
                      <a:pt x="1" y="29"/>
                    </a:cubicBezTo>
                    <a:cubicBezTo>
                      <a:pt x="1" y="10"/>
                      <a:pt x="12" y="1"/>
                      <a:pt x="3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5" name="Freeform 12">
                <a:extLst>
                  <a:ext uri="{FF2B5EF4-FFF2-40B4-BE49-F238E27FC236}">
                    <a16:creationId xmlns:a16="http://schemas.microsoft.com/office/drawing/2014/main" id="{90B2C999-C140-6CCE-A86C-D8CFCBD3A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70088" y="1617663"/>
                <a:ext cx="214312" cy="217488"/>
              </a:xfrm>
              <a:custGeom>
                <a:avLst/>
                <a:gdLst>
                  <a:gd name="T0" fmla="*/ 57 w 57"/>
                  <a:gd name="T1" fmla="*/ 30 h 58"/>
                  <a:gd name="T2" fmla="*/ 26 w 57"/>
                  <a:gd name="T3" fmla="*/ 57 h 58"/>
                  <a:gd name="T4" fmla="*/ 0 w 57"/>
                  <a:gd name="T5" fmla="*/ 29 h 58"/>
                  <a:gd name="T6" fmla="*/ 29 w 57"/>
                  <a:gd name="T7" fmla="*/ 0 h 58"/>
                  <a:gd name="T8" fmla="*/ 57 w 57"/>
                  <a:gd name="T9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57" y="30"/>
                    </a:moveTo>
                    <a:cubicBezTo>
                      <a:pt x="55" y="49"/>
                      <a:pt x="44" y="58"/>
                      <a:pt x="26" y="57"/>
                    </a:cubicBezTo>
                    <a:cubicBezTo>
                      <a:pt x="10" y="55"/>
                      <a:pt x="0" y="45"/>
                      <a:pt x="0" y="29"/>
                    </a:cubicBezTo>
                    <a:cubicBezTo>
                      <a:pt x="0" y="11"/>
                      <a:pt x="12" y="0"/>
                      <a:pt x="29" y="0"/>
                    </a:cubicBezTo>
                    <a:cubicBezTo>
                      <a:pt x="47" y="0"/>
                      <a:pt x="56" y="12"/>
                      <a:pt x="57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" name="Freeform 13">
                <a:extLst>
                  <a:ext uri="{FF2B5EF4-FFF2-40B4-BE49-F238E27FC236}">
                    <a16:creationId xmlns:a16="http://schemas.microsoft.com/office/drawing/2014/main" id="{0EA01929-9719-C2CC-89AE-92113EEB4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47913" y="1579563"/>
                <a:ext cx="219075" cy="214313"/>
              </a:xfrm>
              <a:custGeom>
                <a:avLst/>
                <a:gdLst>
                  <a:gd name="T0" fmla="*/ 28 w 58"/>
                  <a:gd name="T1" fmla="*/ 57 h 57"/>
                  <a:gd name="T2" fmla="*/ 1 w 58"/>
                  <a:gd name="T3" fmla="*/ 27 h 57"/>
                  <a:gd name="T4" fmla="*/ 28 w 58"/>
                  <a:gd name="T5" fmla="*/ 0 h 57"/>
                  <a:gd name="T6" fmla="*/ 58 w 58"/>
                  <a:gd name="T7" fmla="*/ 28 h 57"/>
                  <a:gd name="T8" fmla="*/ 28 w 58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28" y="57"/>
                    </a:moveTo>
                    <a:cubicBezTo>
                      <a:pt x="10" y="55"/>
                      <a:pt x="0" y="44"/>
                      <a:pt x="1" y="27"/>
                    </a:cubicBezTo>
                    <a:cubicBezTo>
                      <a:pt x="1" y="10"/>
                      <a:pt x="12" y="1"/>
                      <a:pt x="28" y="0"/>
                    </a:cubicBezTo>
                    <a:cubicBezTo>
                      <a:pt x="45" y="0"/>
                      <a:pt x="58" y="10"/>
                      <a:pt x="58" y="28"/>
                    </a:cubicBezTo>
                    <a:cubicBezTo>
                      <a:pt x="57" y="46"/>
                      <a:pt x="46" y="56"/>
                      <a:pt x="28" y="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7" name="Freeform 14">
                <a:extLst>
                  <a:ext uri="{FF2B5EF4-FFF2-40B4-BE49-F238E27FC236}">
                    <a16:creationId xmlns:a16="http://schemas.microsoft.com/office/drawing/2014/main" id="{395F314D-53EA-4B2D-A156-7E1A7FDDC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00425" y="1930401"/>
                <a:ext cx="219075" cy="222250"/>
              </a:xfrm>
              <a:custGeom>
                <a:avLst/>
                <a:gdLst>
                  <a:gd name="T0" fmla="*/ 58 w 58"/>
                  <a:gd name="T1" fmla="*/ 30 h 59"/>
                  <a:gd name="T2" fmla="*/ 29 w 58"/>
                  <a:gd name="T3" fmla="*/ 58 h 59"/>
                  <a:gd name="T4" fmla="*/ 1 w 58"/>
                  <a:gd name="T5" fmla="*/ 33 h 59"/>
                  <a:gd name="T6" fmla="*/ 27 w 58"/>
                  <a:gd name="T7" fmla="*/ 2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6" y="48"/>
                      <a:pt x="47" y="58"/>
                      <a:pt x="29" y="58"/>
                    </a:cubicBezTo>
                    <a:cubicBezTo>
                      <a:pt x="12" y="59"/>
                      <a:pt x="2" y="49"/>
                      <a:pt x="1" y="33"/>
                    </a:cubicBezTo>
                    <a:cubicBezTo>
                      <a:pt x="0" y="15"/>
                      <a:pt x="9" y="3"/>
                      <a:pt x="27" y="2"/>
                    </a:cubicBezTo>
                    <a:cubicBezTo>
                      <a:pt x="45" y="0"/>
                      <a:pt x="55" y="12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8" name="Freeform 15">
                <a:extLst>
                  <a:ext uri="{FF2B5EF4-FFF2-40B4-BE49-F238E27FC236}">
                    <a16:creationId xmlns:a16="http://schemas.microsoft.com/office/drawing/2014/main" id="{277FED78-1ADC-48F9-4FCB-7AF8B3631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438275" y="4814888"/>
                <a:ext cx="222250" cy="219075"/>
              </a:xfrm>
              <a:custGeom>
                <a:avLst/>
                <a:gdLst>
                  <a:gd name="T0" fmla="*/ 59 w 59"/>
                  <a:gd name="T1" fmla="*/ 27 h 58"/>
                  <a:gd name="T2" fmla="*/ 28 w 59"/>
                  <a:gd name="T3" fmla="*/ 57 h 58"/>
                  <a:gd name="T4" fmla="*/ 1 w 59"/>
                  <a:gd name="T5" fmla="*/ 27 h 58"/>
                  <a:gd name="T6" fmla="*/ 29 w 59"/>
                  <a:gd name="T7" fmla="*/ 1 h 58"/>
                  <a:gd name="T8" fmla="*/ 59 w 59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59" y="27"/>
                    </a:moveTo>
                    <a:cubicBezTo>
                      <a:pt x="55" y="47"/>
                      <a:pt x="46" y="58"/>
                      <a:pt x="28" y="57"/>
                    </a:cubicBezTo>
                    <a:cubicBezTo>
                      <a:pt x="9" y="57"/>
                      <a:pt x="0" y="45"/>
                      <a:pt x="1" y="27"/>
                    </a:cubicBezTo>
                    <a:cubicBezTo>
                      <a:pt x="2" y="10"/>
                      <a:pt x="14" y="1"/>
                      <a:pt x="29" y="1"/>
                    </a:cubicBezTo>
                    <a:cubicBezTo>
                      <a:pt x="46" y="0"/>
                      <a:pt x="56" y="12"/>
                      <a:pt x="59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9" name="Freeform 16">
                <a:extLst>
                  <a:ext uri="{FF2B5EF4-FFF2-40B4-BE49-F238E27FC236}">
                    <a16:creationId xmlns:a16="http://schemas.microsoft.com/office/drawing/2014/main" id="{C1F5C90B-FEBC-8C16-A2D2-317FFA9E3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887788" y="2508251"/>
                <a:ext cx="223837" cy="222250"/>
              </a:xfrm>
              <a:custGeom>
                <a:avLst/>
                <a:gdLst>
                  <a:gd name="T0" fmla="*/ 59 w 59"/>
                  <a:gd name="T1" fmla="*/ 30 h 59"/>
                  <a:gd name="T2" fmla="*/ 27 w 59"/>
                  <a:gd name="T3" fmla="*/ 57 h 59"/>
                  <a:gd name="T4" fmla="*/ 2 w 59"/>
                  <a:gd name="T5" fmla="*/ 25 h 59"/>
                  <a:gd name="T6" fmla="*/ 31 w 59"/>
                  <a:gd name="T7" fmla="*/ 1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5" y="48"/>
                      <a:pt x="45" y="59"/>
                      <a:pt x="27" y="57"/>
                    </a:cubicBezTo>
                    <a:cubicBezTo>
                      <a:pt x="9" y="56"/>
                      <a:pt x="0" y="43"/>
                      <a:pt x="2" y="25"/>
                    </a:cubicBezTo>
                    <a:cubicBezTo>
                      <a:pt x="4" y="10"/>
                      <a:pt x="15" y="0"/>
                      <a:pt x="31" y="1"/>
                    </a:cubicBezTo>
                    <a:cubicBezTo>
                      <a:pt x="49" y="2"/>
                      <a:pt x="58" y="13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0" name="Freeform 17">
                <a:extLst>
                  <a:ext uri="{FF2B5EF4-FFF2-40B4-BE49-F238E27FC236}">
                    <a16:creationId xmlns:a16="http://schemas.microsoft.com/office/drawing/2014/main" id="{B4B0F265-6E8C-A5CD-792F-2E1CD96C0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39825" y="4587876"/>
                <a:ext cx="222250" cy="219075"/>
              </a:xfrm>
              <a:custGeom>
                <a:avLst/>
                <a:gdLst>
                  <a:gd name="T0" fmla="*/ 27 w 59"/>
                  <a:gd name="T1" fmla="*/ 0 h 58"/>
                  <a:gd name="T2" fmla="*/ 58 w 59"/>
                  <a:gd name="T3" fmla="*/ 27 h 58"/>
                  <a:gd name="T4" fmla="*/ 30 w 59"/>
                  <a:gd name="T5" fmla="*/ 57 h 58"/>
                  <a:gd name="T6" fmla="*/ 2 w 59"/>
                  <a:gd name="T7" fmla="*/ 32 h 58"/>
                  <a:gd name="T8" fmla="*/ 27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7" y="0"/>
                    </a:moveTo>
                    <a:cubicBezTo>
                      <a:pt x="45" y="1"/>
                      <a:pt x="57" y="9"/>
                      <a:pt x="58" y="27"/>
                    </a:cubicBezTo>
                    <a:cubicBezTo>
                      <a:pt x="59" y="45"/>
                      <a:pt x="48" y="56"/>
                      <a:pt x="30" y="57"/>
                    </a:cubicBezTo>
                    <a:cubicBezTo>
                      <a:pt x="13" y="58"/>
                      <a:pt x="4" y="47"/>
                      <a:pt x="2" y="32"/>
                    </a:cubicBezTo>
                    <a:cubicBezTo>
                      <a:pt x="0" y="14"/>
                      <a:pt x="9" y="3"/>
                      <a:pt x="2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1" name="Freeform 18">
                <a:extLst>
                  <a:ext uri="{FF2B5EF4-FFF2-40B4-BE49-F238E27FC236}">
                    <a16:creationId xmlns:a16="http://schemas.microsoft.com/office/drawing/2014/main" id="{22904A46-C8BB-2402-229E-7FB101A03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95350" y="4297363"/>
                <a:ext cx="219075" cy="222250"/>
              </a:xfrm>
              <a:custGeom>
                <a:avLst/>
                <a:gdLst>
                  <a:gd name="T0" fmla="*/ 58 w 58"/>
                  <a:gd name="T1" fmla="*/ 30 h 59"/>
                  <a:gd name="T2" fmla="*/ 27 w 58"/>
                  <a:gd name="T3" fmla="*/ 58 h 59"/>
                  <a:gd name="T4" fmla="*/ 2 w 58"/>
                  <a:gd name="T5" fmla="*/ 26 h 59"/>
                  <a:gd name="T6" fmla="*/ 29 w 58"/>
                  <a:gd name="T7" fmla="*/ 1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5" y="47"/>
                      <a:pt x="45" y="59"/>
                      <a:pt x="27" y="58"/>
                    </a:cubicBezTo>
                    <a:cubicBezTo>
                      <a:pt x="9" y="56"/>
                      <a:pt x="0" y="43"/>
                      <a:pt x="2" y="26"/>
                    </a:cubicBezTo>
                    <a:cubicBezTo>
                      <a:pt x="3" y="10"/>
                      <a:pt x="13" y="0"/>
                      <a:pt x="29" y="1"/>
                    </a:cubicBezTo>
                    <a:cubicBezTo>
                      <a:pt x="48" y="2"/>
                      <a:pt x="57" y="13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2" name="Freeform 19">
                <a:extLst>
                  <a:ext uri="{FF2B5EF4-FFF2-40B4-BE49-F238E27FC236}">
                    <a16:creationId xmlns:a16="http://schemas.microsoft.com/office/drawing/2014/main" id="{D1BBD733-B0E4-92D3-18AB-AD3983ED5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0725" y="3960813"/>
                <a:ext cx="222250" cy="223838"/>
              </a:xfrm>
              <a:custGeom>
                <a:avLst/>
                <a:gdLst>
                  <a:gd name="T0" fmla="*/ 59 w 59"/>
                  <a:gd name="T1" fmla="*/ 30 h 59"/>
                  <a:gd name="T2" fmla="*/ 29 w 59"/>
                  <a:gd name="T3" fmla="*/ 58 h 59"/>
                  <a:gd name="T4" fmla="*/ 1 w 59"/>
                  <a:gd name="T5" fmla="*/ 32 h 59"/>
                  <a:gd name="T6" fmla="*/ 29 w 59"/>
                  <a:gd name="T7" fmla="*/ 1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6" y="47"/>
                      <a:pt x="48" y="59"/>
                      <a:pt x="29" y="58"/>
                    </a:cubicBezTo>
                    <a:cubicBezTo>
                      <a:pt x="13" y="58"/>
                      <a:pt x="2" y="48"/>
                      <a:pt x="1" y="32"/>
                    </a:cubicBezTo>
                    <a:cubicBezTo>
                      <a:pt x="0" y="14"/>
                      <a:pt x="10" y="3"/>
                      <a:pt x="29" y="1"/>
                    </a:cubicBezTo>
                    <a:cubicBezTo>
                      <a:pt x="48" y="0"/>
                      <a:pt x="55" y="13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3" name="Freeform 20">
                <a:extLst>
                  <a:ext uri="{FF2B5EF4-FFF2-40B4-BE49-F238E27FC236}">
                    <a16:creationId xmlns:a16="http://schemas.microsoft.com/office/drawing/2014/main" id="{83E7B344-3C91-4D3F-4B49-2CDE70691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08038" y="2492376"/>
                <a:ext cx="222250" cy="234950"/>
              </a:xfrm>
              <a:custGeom>
                <a:avLst/>
                <a:gdLst>
                  <a:gd name="T0" fmla="*/ 58 w 59"/>
                  <a:gd name="T1" fmla="*/ 35 h 62"/>
                  <a:gd name="T2" fmla="*/ 25 w 59"/>
                  <a:gd name="T3" fmla="*/ 58 h 62"/>
                  <a:gd name="T4" fmla="*/ 2 w 59"/>
                  <a:gd name="T5" fmla="*/ 28 h 62"/>
                  <a:gd name="T6" fmla="*/ 33 w 59"/>
                  <a:gd name="T7" fmla="*/ 2 h 62"/>
                  <a:gd name="T8" fmla="*/ 58 w 59"/>
                  <a:gd name="T9" fmla="*/ 3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62">
                    <a:moveTo>
                      <a:pt x="58" y="35"/>
                    </a:moveTo>
                    <a:cubicBezTo>
                      <a:pt x="54" y="51"/>
                      <a:pt x="44" y="62"/>
                      <a:pt x="25" y="58"/>
                    </a:cubicBezTo>
                    <a:cubicBezTo>
                      <a:pt x="10" y="55"/>
                      <a:pt x="0" y="44"/>
                      <a:pt x="2" y="28"/>
                    </a:cubicBezTo>
                    <a:cubicBezTo>
                      <a:pt x="4" y="11"/>
                      <a:pt x="15" y="0"/>
                      <a:pt x="33" y="2"/>
                    </a:cubicBezTo>
                    <a:cubicBezTo>
                      <a:pt x="51" y="4"/>
                      <a:pt x="59" y="16"/>
                      <a:pt x="58" y="3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4" name="Freeform 21">
                <a:extLst>
                  <a:ext uri="{FF2B5EF4-FFF2-40B4-BE49-F238E27FC236}">
                    <a16:creationId xmlns:a16="http://schemas.microsoft.com/office/drawing/2014/main" id="{E776C373-BD82-83C7-473B-0F9EEBC2C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16000" y="2182813"/>
                <a:ext cx="215900" cy="219075"/>
              </a:xfrm>
              <a:custGeom>
                <a:avLst/>
                <a:gdLst>
                  <a:gd name="T0" fmla="*/ 29 w 57"/>
                  <a:gd name="T1" fmla="*/ 58 h 58"/>
                  <a:gd name="T2" fmla="*/ 1 w 57"/>
                  <a:gd name="T3" fmla="*/ 28 h 58"/>
                  <a:gd name="T4" fmla="*/ 32 w 57"/>
                  <a:gd name="T5" fmla="*/ 1 h 58"/>
                  <a:gd name="T6" fmla="*/ 57 w 57"/>
                  <a:gd name="T7" fmla="*/ 29 h 58"/>
                  <a:gd name="T8" fmla="*/ 29 w 57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29" y="58"/>
                    </a:moveTo>
                    <a:cubicBezTo>
                      <a:pt x="10" y="56"/>
                      <a:pt x="0" y="45"/>
                      <a:pt x="1" y="28"/>
                    </a:cubicBezTo>
                    <a:cubicBezTo>
                      <a:pt x="2" y="11"/>
                      <a:pt x="14" y="0"/>
                      <a:pt x="32" y="1"/>
                    </a:cubicBezTo>
                    <a:cubicBezTo>
                      <a:pt x="48" y="3"/>
                      <a:pt x="57" y="14"/>
                      <a:pt x="57" y="29"/>
                    </a:cubicBezTo>
                    <a:cubicBezTo>
                      <a:pt x="57" y="47"/>
                      <a:pt x="47" y="57"/>
                      <a:pt x="29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5" name="Freeform 22">
                <a:extLst>
                  <a:ext uri="{FF2B5EF4-FFF2-40B4-BE49-F238E27FC236}">
                    <a16:creationId xmlns:a16="http://schemas.microsoft.com/office/drawing/2014/main" id="{C3B0FCCB-05C1-296F-26B3-E6225D3D5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83050" y="3232151"/>
                <a:ext cx="219075" cy="219075"/>
              </a:xfrm>
              <a:custGeom>
                <a:avLst/>
                <a:gdLst>
                  <a:gd name="T0" fmla="*/ 29 w 58"/>
                  <a:gd name="T1" fmla="*/ 58 h 58"/>
                  <a:gd name="T2" fmla="*/ 1 w 58"/>
                  <a:gd name="T3" fmla="*/ 28 h 58"/>
                  <a:gd name="T4" fmla="*/ 27 w 58"/>
                  <a:gd name="T5" fmla="*/ 1 h 58"/>
                  <a:gd name="T6" fmla="*/ 58 w 58"/>
                  <a:gd name="T7" fmla="*/ 28 h 58"/>
                  <a:gd name="T8" fmla="*/ 29 w 58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29" y="58"/>
                    </a:moveTo>
                    <a:cubicBezTo>
                      <a:pt x="12" y="56"/>
                      <a:pt x="0" y="46"/>
                      <a:pt x="1" y="28"/>
                    </a:cubicBezTo>
                    <a:cubicBezTo>
                      <a:pt x="1" y="13"/>
                      <a:pt x="11" y="2"/>
                      <a:pt x="27" y="1"/>
                    </a:cubicBezTo>
                    <a:cubicBezTo>
                      <a:pt x="45" y="0"/>
                      <a:pt x="57" y="10"/>
                      <a:pt x="58" y="28"/>
                    </a:cubicBezTo>
                    <a:cubicBezTo>
                      <a:pt x="58" y="46"/>
                      <a:pt x="47" y="55"/>
                      <a:pt x="29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6" name="Freeform 23">
                <a:extLst>
                  <a:ext uri="{FF2B5EF4-FFF2-40B4-BE49-F238E27FC236}">
                    <a16:creationId xmlns:a16="http://schemas.microsoft.com/office/drawing/2014/main" id="{5FF19214-0957-7D28-0B06-231BF00C1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28888" y="5059363"/>
                <a:ext cx="222250" cy="223838"/>
              </a:xfrm>
              <a:custGeom>
                <a:avLst/>
                <a:gdLst>
                  <a:gd name="T0" fmla="*/ 59 w 59"/>
                  <a:gd name="T1" fmla="*/ 30 h 59"/>
                  <a:gd name="T2" fmla="*/ 27 w 59"/>
                  <a:gd name="T3" fmla="*/ 57 h 59"/>
                  <a:gd name="T4" fmla="*/ 2 w 59"/>
                  <a:gd name="T5" fmla="*/ 25 h 59"/>
                  <a:gd name="T6" fmla="*/ 30 w 59"/>
                  <a:gd name="T7" fmla="*/ 0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5" y="47"/>
                      <a:pt x="46" y="59"/>
                      <a:pt x="27" y="57"/>
                    </a:cubicBezTo>
                    <a:cubicBezTo>
                      <a:pt x="9" y="55"/>
                      <a:pt x="0" y="43"/>
                      <a:pt x="2" y="25"/>
                    </a:cubicBezTo>
                    <a:cubicBezTo>
                      <a:pt x="3" y="9"/>
                      <a:pt x="15" y="0"/>
                      <a:pt x="30" y="0"/>
                    </a:cubicBezTo>
                    <a:cubicBezTo>
                      <a:pt x="48" y="1"/>
                      <a:pt x="58" y="12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7" name="Freeform 24">
                <a:extLst>
                  <a:ext uri="{FF2B5EF4-FFF2-40B4-BE49-F238E27FC236}">
                    <a16:creationId xmlns:a16="http://schemas.microsoft.com/office/drawing/2014/main" id="{07FB3A8D-12DB-C63B-C6BF-73BE0266D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57650" y="3606801"/>
                <a:ext cx="215900" cy="219075"/>
              </a:xfrm>
              <a:custGeom>
                <a:avLst/>
                <a:gdLst>
                  <a:gd name="T0" fmla="*/ 57 w 57"/>
                  <a:gd name="T1" fmla="*/ 28 h 58"/>
                  <a:gd name="T2" fmla="*/ 29 w 57"/>
                  <a:gd name="T3" fmla="*/ 58 h 58"/>
                  <a:gd name="T4" fmla="*/ 0 w 57"/>
                  <a:gd name="T5" fmla="*/ 29 h 58"/>
                  <a:gd name="T6" fmla="*/ 25 w 57"/>
                  <a:gd name="T7" fmla="*/ 1 h 58"/>
                  <a:gd name="T8" fmla="*/ 57 w 57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57" y="28"/>
                    </a:moveTo>
                    <a:cubicBezTo>
                      <a:pt x="55" y="45"/>
                      <a:pt x="47" y="58"/>
                      <a:pt x="29" y="58"/>
                    </a:cubicBezTo>
                    <a:cubicBezTo>
                      <a:pt x="10" y="58"/>
                      <a:pt x="0" y="47"/>
                      <a:pt x="0" y="29"/>
                    </a:cubicBezTo>
                    <a:cubicBezTo>
                      <a:pt x="0" y="13"/>
                      <a:pt x="10" y="3"/>
                      <a:pt x="25" y="1"/>
                    </a:cubicBezTo>
                    <a:cubicBezTo>
                      <a:pt x="43" y="0"/>
                      <a:pt x="53" y="11"/>
                      <a:pt x="57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8" name="Freeform 25">
                <a:extLst>
                  <a:ext uri="{FF2B5EF4-FFF2-40B4-BE49-F238E27FC236}">
                    <a16:creationId xmlns:a16="http://schemas.microsoft.com/office/drawing/2014/main" id="{C61C0CE5-6D7B-B872-B23C-444A54519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27488" y="2862263"/>
                <a:ext cx="219075" cy="215900"/>
              </a:xfrm>
              <a:custGeom>
                <a:avLst/>
                <a:gdLst>
                  <a:gd name="T0" fmla="*/ 29 w 58"/>
                  <a:gd name="T1" fmla="*/ 0 h 57"/>
                  <a:gd name="T2" fmla="*/ 58 w 58"/>
                  <a:gd name="T3" fmla="*/ 28 h 57"/>
                  <a:gd name="T4" fmla="*/ 33 w 58"/>
                  <a:gd name="T5" fmla="*/ 56 h 57"/>
                  <a:gd name="T6" fmla="*/ 2 w 58"/>
                  <a:gd name="T7" fmla="*/ 31 h 57"/>
                  <a:gd name="T8" fmla="*/ 29 w 58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29" y="0"/>
                    </a:moveTo>
                    <a:cubicBezTo>
                      <a:pt x="47" y="1"/>
                      <a:pt x="58" y="10"/>
                      <a:pt x="58" y="28"/>
                    </a:cubicBezTo>
                    <a:cubicBezTo>
                      <a:pt x="58" y="43"/>
                      <a:pt x="50" y="55"/>
                      <a:pt x="33" y="56"/>
                    </a:cubicBezTo>
                    <a:cubicBezTo>
                      <a:pt x="16" y="57"/>
                      <a:pt x="4" y="49"/>
                      <a:pt x="2" y="31"/>
                    </a:cubicBezTo>
                    <a:cubicBezTo>
                      <a:pt x="0" y="12"/>
                      <a:pt x="11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9" name="Freeform 26">
                <a:extLst>
                  <a:ext uri="{FF2B5EF4-FFF2-40B4-BE49-F238E27FC236}">
                    <a16:creationId xmlns:a16="http://schemas.microsoft.com/office/drawing/2014/main" id="{4104ADCE-C76E-2A5F-8597-DD8F2BDEC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87463" y="1930401"/>
                <a:ext cx="219075" cy="219075"/>
              </a:xfrm>
              <a:custGeom>
                <a:avLst/>
                <a:gdLst>
                  <a:gd name="T0" fmla="*/ 58 w 58"/>
                  <a:gd name="T1" fmla="*/ 28 h 58"/>
                  <a:gd name="T2" fmla="*/ 25 w 58"/>
                  <a:gd name="T3" fmla="*/ 56 h 58"/>
                  <a:gd name="T4" fmla="*/ 0 w 58"/>
                  <a:gd name="T5" fmla="*/ 28 h 58"/>
                  <a:gd name="T6" fmla="*/ 29 w 58"/>
                  <a:gd name="T7" fmla="*/ 0 h 58"/>
                  <a:gd name="T8" fmla="*/ 58 w 58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cubicBezTo>
                      <a:pt x="53" y="47"/>
                      <a:pt x="44" y="58"/>
                      <a:pt x="25" y="56"/>
                    </a:cubicBezTo>
                    <a:cubicBezTo>
                      <a:pt x="10" y="55"/>
                      <a:pt x="0" y="45"/>
                      <a:pt x="0" y="28"/>
                    </a:cubicBezTo>
                    <a:cubicBezTo>
                      <a:pt x="0" y="11"/>
                      <a:pt x="11" y="0"/>
                      <a:pt x="29" y="0"/>
                    </a:cubicBezTo>
                    <a:cubicBezTo>
                      <a:pt x="48" y="0"/>
                      <a:pt x="54" y="13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0" name="Freeform 27">
                <a:extLst>
                  <a:ext uri="{FF2B5EF4-FFF2-40B4-BE49-F238E27FC236}">
                    <a16:creationId xmlns:a16="http://schemas.microsoft.com/office/drawing/2014/main" id="{03BA1187-A5CC-6BD8-6361-B2F4D6137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09863" y="1612901"/>
                <a:ext cx="215900" cy="219075"/>
              </a:xfrm>
              <a:custGeom>
                <a:avLst/>
                <a:gdLst>
                  <a:gd name="T0" fmla="*/ 27 w 57"/>
                  <a:gd name="T1" fmla="*/ 58 h 58"/>
                  <a:gd name="T2" fmla="*/ 0 w 57"/>
                  <a:gd name="T3" fmla="*/ 27 h 58"/>
                  <a:gd name="T4" fmla="*/ 27 w 57"/>
                  <a:gd name="T5" fmla="*/ 1 h 58"/>
                  <a:gd name="T6" fmla="*/ 57 w 57"/>
                  <a:gd name="T7" fmla="*/ 29 h 58"/>
                  <a:gd name="T8" fmla="*/ 27 w 57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27" y="58"/>
                    </a:moveTo>
                    <a:cubicBezTo>
                      <a:pt x="9" y="56"/>
                      <a:pt x="0" y="45"/>
                      <a:pt x="0" y="27"/>
                    </a:cubicBezTo>
                    <a:cubicBezTo>
                      <a:pt x="1" y="10"/>
                      <a:pt x="11" y="1"/>
                      <a:pt x="27" y="1"/>
                    </a:cubicBezTo>
                    <a:cubicBezTo>
                      <a:pt x="45" y="0"/>
                      <a:pt x="57" y="10"/>
                      <a:pt x="57" y="29"/>
                    </a:cubicBezTo>
                    <a:cubicBezTo>
                      <a:pt x="57" y="46"/>
                      <a:pt x="45" y="56"/>
                      <a:pt x="27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1" name="Freeform 28">
                <a:extLst>
                  <a:ext uri="{FF2B5EF4-FFF2-40B4-BE49-F238E27FC236}">
                    <a16:creationId xmlns:a16="http://schemas.microsoft.com/office/drawing/2014/main" id="{81A341B7-AC2F-5444-D6C8-7C3786EA4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11188" y="3225801"/>
                <a:ext cx="222250" cy="219075"/>
              </a:xfrm>
              <a:custGeom>
                <a:avLst/>
                <a:gdLst>
                  <a:gd name="T0" fmla="*/ 29 w 59"/>
                  <a:gd name="T1" fmla="*/ 0 h 58"/>
                  <a:gd name="T2" fmla="*/ 58 w 59"/>
                  <a:gd name="T3" fmla="*/ 29 h 58"/>
                  <a:gd name="T4" fmla="*/ 28 w 59"/>
                  <a:gd name="T5" fmla="*/ 57 h 58"/>
                  <a:gd name="T6" fmla="*/ 1 w 59"/>
                  <a:gd name="T7" fmla="*/ 31 h 58"/>
                  <a:gd name="T8" fmla="*/ 29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9" y="0"/>
                    </a:moveTo>
                    <a:cubicBezTo>
                      <a:pt x="46" y="3"/>
                      <a:pt x="59" y="11"/>
                      <a:pt x="58" y="29"/>
                    </a:cubicBezTo>
                    <a:cubicBezTo>
                      <a:pt x="57" y="47"/>
                      <a:pt x="47" y="58"/>
                      <a:pt x="28" y="57"/>
                    </a:cubicBezTo>
                    <a:cubicBezTo>
                      <a:pt x="12" y="57"/>
                      <a:pt x="2" y="46"/>
                      <a:pt x="1" y="31"/>
                    </a:cubicBezTo>
                    <a:cubicBezTo>
                      <a:pt x="0" y="13"/>
                      <a:pt x="12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2" name="Freeform 29">
                <a:extLst>
                  <a:ext uri="{FF2B5EF4-FFF2-40B4-BE49-F238E27FC236}">
                    <a16:creationId xmlns:a16="http://schemas.microsoft.com/office/drawing/2014/main" id="{6C9483A3-BED4-6CA2-1E1F-E2A73ABAF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800475" y="4283076"/>
                <a:ext cx="249237" cy="252413"/>
              </a:xfrm>
              <a:custGeom>
                <a:avLst/>
                <a:gdLst>
                  <a:gd name="T0" fmla="*/ 7 w 66"/>
                  <a:gd name="T1" fmla="*/ 46 h 67"/>
                  <a:gd name="T2" fmla="*/ 20 w 66"/>
                  <a:gd name="T3" fmla="*/ 7 h 67"/>
                  <a:gd name="T4" fmla="*/ 56 w 66"/>
                  <a:gd name="T5" fmla="*/ 18 h 67"/>
                  <a:gd name="T6" fmla="*/ 47 w 66"/>
                  <a:gd name="T7" fmla="*/ 58 h 67"/>
                  <a:gd name="T8" fmla="*/ 7 w 66"/>
                  <a:gd name="T9" fmla="*/ 4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7">
                    <a:moveTo>
                      <a:pt x="7" y="46"/>
                    </a:moveTo>
                    <a:cubicBezTo>
                      <a:pt x="0" y="29"/>
                      <a:pt x="5" y="15"/>
                      <a:pt x="20" y="7"/>
                    </a:cubicBezTo>
                    <a:cubicBezTo>
                      <a:pt x="34" y="0"/>
                      <a:pt x="48" y="4"/>
                      <a:pt x="56" y="18"/>
                    </a:cubicBezTo>
                    <a:cubicBezTo>
                      <a:pt x="66" y="34"/>
                      <a:pt x="63" y="49"/>
                      <a:pt x="47" y="58"/>
                    </a:cubicBezTo>
                    <a:cubicBezTo>
                      <a:pt x="31" y="67"/>
                      <a:pt x="17" y="60"/>
                      <a:pt x="7" y="4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3" name="Freeform 30">
                <a:extLst>
                  <a:ext uri="{FF2B5EF4-FFF2-40B4-BE49-F238E27FC236}">
                    <a16:creationId xmlns:a16="http://schemas.microsoft.com/office/drawing/2014/main" id="{88DC46EE-FA67-6545-380D-28C6CBC32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62350" y="4573588"/>
                <a:ext cx="252412" cy="249238"/>
              </a:xfrm>
              <a:custGeom>
                <a:avLst/>
                <a:gdLst>
                  <a:gd name="T0" fmla="*/ 46 w 67"/>
                  <a:gd name="T1" fmla="*/ 59 h 66"/>
                  <a:gd name="T2" fmla="*/ 7 w 67"/>
                  <a:gd name="T3" fmla="*/ 46 h 66"/>
                  <a:gd name="T4" fmla="*/ 18 w 67"/>
                  <a:gd name="T5" fmla="*/ 10 h 66"/>
                  <a:gd name="T6" fmla="*/ 57 w 67"/>
                  <a:gd name="T7" fmla="*/ 19 h 66"/>
                  <a:gd name="T8" fmla="*/ 46 w 67"/>
                  <a:gd name="T9" fmla="*/ 5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6">
                    <a:moveTo>
                      <a:pt x="46" y="59"/>
                    </a:moveTo>
                    <a:cubicBezTo>
                      <a:pt x="29" y="66"/>
                      <a:pt x="15" y="62"/>
                      <a:pt x="7" y="46"/>
                    </a:cubicBezTo>
                    <a:cubicBezTo>
                      <a:pt x="0" y="32"/>
                      <a:pt x="4" y="18"/>
                      <a:pt x="18" y="10"/>
                    </a:cubicBezTo>
                    <a:cubicBezTo>
                      <a:pt x="33" y="0"/>
                      <a:pt x="48" y="4"/>
                      <a:pt x="57" y="19"/>
                    </a:cubicBezTo>
                    <a:cubicBezTo>
                      <a:pt x="67" y="35"/>
                      <a:pt x="60" y="49"/>
                      <a:pt x="46" y="5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4" name="Freeform 31">
                <a:extLst>
                  <a:ext uri="{FF2B5EF4-FFF2-40B4-BE49-F238E27FC236}">
                    <a16:creationId xmlns:a16="http://schemas.microsoft.com/office/drawing/2014/main" id="{B3800A21-3622-B504-50D5-61AB4DED76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271838" y="4810126"/>
                <a:ext cx="252412" cy="242888"/>
              </a:xfrm>
              <a:custGeom>
                <a:avLst/>
                <a:gdLst>
                  <a:gd name="T0" fmla="*/ 48 w 67"/>
                  <a:gd name="T1" fmla="*/ 58 h 64"/>
                  <a:gd name="T2" fmla="*/ 8 w 67"/>
                  <a:gd name="T3" fmla="*/ 44 h 64"/>
                  <a:gd name="T4" fmla="*/ 24 w 67"/>
                  <a:gd name="T5" fmla="*/ 7 h 64"/>
                  <a:gd name="T6" fmla="*/ 59 w 67"/>
                  <a:gd name="T7" fmla="*/ 20 h 64"/>
                  <a:gd name="T8" fmla="*/ 48 w 67"/>
                  <a:gd name="T9" fmla="*/ 5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4">
                    <a:moveTo>
                      <a:pt x="48" y="58"/>
                    </a:moveTo>
                    <a:cubicBezTo>
                      <a:pt x="30" y="64"/>
                      <a:pt x="15" y="61"/>
                      <a:pt x="8" y="44"/>
                    </a:cubicBezTo>
                    <a:cubicBezTo>
                      <a:pt x="0" y="27"/>
                      <a:pt x="7" y="14"/>
                      <a:pt x="24" y="7"/>
                    </a:cubicBezTo>
                    <a:cubicBezTo>
                      <a:pt x="39" y="0"/>
                      <a:pt x="52" y="6"/>
                      <a:pt x="59" y="20"/>
                    </a:cubicBezTo>
                    <a:cubicBezTo>
                      <a:pt x="67" y="35"/>
                      <a:pt x="61" y="49"/>
                      <a:pt x="48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5" name="Freeform 32">
                <a:extLst>
                  <a:ext uri="{FF2B5EF4-FFF2-40B4-BE49-F238E27FC236}">
                    <a16:creationId xmlns:a16="http://schemas.microsoft.com/office/drawing/2014/main" id="{4B3DC602-113E-296B-840A-0449332DDC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932113" y="4973638"/>
                <a:ext cx="244475" cy="252413"/>
              </a:xfrm>
              <a:custGeom>
                <a:avLst/>
                <a:gdLst>
                  <a:gd name="T0" fmla="*/ 58 w 65"/>
                  <a:gd name="T1" fmla="*/ 19 h 67"/>
                  <a:gd name="T2" fmla="*/ 47 w 65"/>
                  <a:gd name="T3" fmla="*/ 58 h 67"/>
                  <a:gd name="T4" fmla="*/ 8 w 65"/>
                  <a:gd name="T5" fmla="*/ 47 h 67"/>
                  <a:gd name="T6" fmla="*/ 18 w 65"/>
                  <a:gd name="T7" fmla="*/ 10 h 67"/>
                  <a:gd name="T8" fmla="*/ 58 w 65"/>
                  <a:gd name="T9" fmla="*/ 1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7">
                    <a:moveTo>
                      <a:pt x="58" y="19"/>
                    </a:moveTo>
                    <a:cubicBezTo>
                      <a:pt x="65" y="35"/>
                      <a:pt x="63" y="50"/>
                      <a:pt x="47" y="58"/>
                    </a:cubicBezTo>
                    <a:cubicBezTo>
                      <a:pt x="31" y="67"/>
                      <a:pt x="17" y="62"/>
                      <a:pt x="8" y="47"/>
                    </a:cubicBezTo>
                    <a:cubicBezTo>
                      <a:pt x="0" y="32"/>
                      <a:pt x="5" y="19"/>
                      <a:pt x="18" y="10"/>
                    </a:cubicBezTo>
                    <a:cubicBezTo>
                      <a:pt x="33" y="0"/>
                      <a:pt x="47" y="4"/>
                      <a:pt x="58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6" name="Freeform 33">
                <a:extLst>
                  <a:ext uri="{FF2B5EF4-FFF2-40B4-BE49-F238E27FC236}">
                    <a16:creationId xmlns:a16="http://schemas.microsoft.com/office/drawing/2014/main" id="{03845A10-8E12-3BA5-B87C-75141C4AC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70338" y="3946526"/>
                <a:ext cx="246062" cy="241300"/>
              </a:xfrm>
              <a:custGeom>
                <a:avLst/>
                <a:gdLst>
                  <a:gd name="T0" fmla="*/ 44 w 65"/>
                  <a:gd name="T1" fmla="*/ 59 h 64"/>
                  <a:gd name="T2" fmla="*/ 6 w 65"/>
                  <a:gd name="T3" fmla="*/ 43 h 64"/>
                  <a:gd name="T4" fmla="*/ 23 w 65"/>
                  <a:gd name="T5" fmla="*/ 6 h 64"/>
                  <a:gd name="T6" fmla="*/ 58 w 65"/>
                  <a:gd name="T7" fmla="*/ 20 h 64"/>
                  <a:gd name="T8" fmla="*/ 44 w 65"/>
                  <a:gd name="T9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4">
                    <a:moveTo>
                      <a:pt x="44" y="59"/>
                    </a:moveTo>
                    <a:cubicBezTo>
                      <a:pt x="27" y="64"/>
                      <a:pt x="13" y="60"/>
                      <a:pt x="6" y="43"/>
                    </a:cubicBezTo>
                    <a:cubicBezTo>
                      <a:pt x="0" y="26"/>
                      <a:pt x="6" y="12"/>
                      <a:pt x="23" y="6"/>
                    </a:cubicBezTo>
                    <a:cubicBezTo>
                      <a:pt x="38" y="0"/>
                      <a:pt x="51" y="6"/>
                      <a:pt x="58" y="20"/>
                    </a:cubicBezTo>
                    <a:cubicBezTo>
                      <a:pt x="65" y="37"/>
                      <a:pt x="60" y="50"/>
                      <a:pt x="44" y="5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56" name="Freeform 26">
              <a:extLst>
                <a:ext uri="{FF2B5EF4-FFF2-40B4-BE49-F238E27FC236}">
                  <a16:creationId xmlns:a16="http://schemas.microsoft.com/office/drawing/2014/main" id="{E454AA8C-8D5D-04EF-E004-B1B745591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4585" y="2675978"/>
              <a:ext cx="126916" cy="145835"/>
            </a:xfrm>
            <a:custGeom>
              <a:avLst/>
              <a:gdLst>
                <a:gd name="T0" fmla="*/ 0 w 76"/>
                <a:gd name="T1" fmla="*/ 87 h 87"/>
                <a:gd name="T2" fmla="*/ 0 w 76"/>
                <a:gd name="T3" fmla="*/ 39 h 87"/>
                <a:gd name="T4" fmla="*/ 1 w 76"/>
                <a:gd name="T5" fmla="*/ 37 h 87"/>
                <a:gd name="T6" fmla="*/ 41 w 76"/>
                <a:gd name="T7" fmla="*/ 8 h 87"/>
                <a:gd name="T8" fmla="*/ 73 w 76"/>
                <a:gd name="T9" fmla="*/ 18 h 87"/>
                <a:gd name="T10" fmla="*/ 65 w 76"/>
                <a:gd name="T11" fmla="*/ 41 h 87"/>
                <a:gd name="T12" fmla="*/ 6 w 76"/>
                <a:gd name="T13" fmla="*/ 84 h 87"/>
                <a:gd name="T14" fmla="*/ 0 w 76"/>
                <a:gd name="T1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7">
                  <a:moveTo>
                    <a:pt x="0" y="87"/>
                  </a:moveTo>
                  <a:cubicBezTo>
                    <a:pt x="0" y="71"/>
                    <a:pt x="0" y="55"/>
                    <a:pt x="0" y="39"/>
                  </a:cubicBezTo>
                  <a:cubicBezTo>
                    <a:pt x="0" y="39"/>
                    <a:pt x="0" y="37"/>
                    <a:pt x="1" y="37"/>
                  </a:cubicBezTo>
                  <a:cubicBezTo>
                    <a:pt x="14" y="27"/>
                    <a:pt x="28" y="17"/>
                    <a:pt x="41" y="8"/>
                  </a:cubicBezTo>
                  <a:cubicBezTo>
                    <a:pt x="53" y="0"/>
                    <a:pt x="68" y="4"/>
                    <a:pt x="73" y="18"/>
                  </a:cubicBezTo>
                  <a:cubicBezTo>
                    <a:pt x="76" y="26"/>
                    <a:pt x="73" y="35"/>
                    <a:pt x="65" y="41"/>
                  </a:cubicBezTo>
                  <a:cubicBezTo>
                    <a:pt x="46" y="55"/>
                    <a:pt x="26" y="70"/>
                    <a:pt x="6" y="84"/>
                  </a:cubicBezTo>
                  <a:cubicBezTo>
                    <a:pt x="4" y="85"/>
                    <a:pt x="2" y="86"/>
                    <a:pt x="0" y="87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7" name="Freeform 27">
              <a:extLst>
                <a:ext uri="{FF2B5EF4-FFF2-40B4-BE49-F238E27FC236}">
                  <a16:creationId xmlns:a16="http://schemas.microsoft.com/office/drawing/2014/main" id="{A2798DED-7D85-671A-6A5F-21B229555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4585" y="2584536"/>
              <a:ext cx="128493" cy="140317"/>
            </a:xfrm>
            <a:custGeom>
              <a:avLst/>
              <a:gdLst>
                <a:gd name="T0" fmla="*/ 0 w 77"/>
                <a:gd name="T1" fmla="*/ 84 h 84"/>
                <a:gd name="T2" fmla="*/ 0 w 77"/>
                <a:gd name="T3" fmla="*/ 81 h 84"/>
                <a:gd name="T4" fmla="*/ 0 w 77"/>
                <a:gd name="T5" fmla="*/ 37 h 84"/>
                <a:gd name="T6" fmla="*/ 1 w 77"/>
                <a:gd name="T7" fmla="*/ 33 h 84"/>
                <a:gd name="T8" fmla="*/ 41 w 77"/>
                <a:gd name="T9" fmla="*/ 7 h 84"/>
                <a:gd name="T10" fmla="*/ 68 w 77"/>
                <a:gd name="T11" fmla="*/ 9 h 84"/>
                <a:gd name="T12" fmla="*/ 64 w 77"/>
                <a:gd name="T13" fmla="*/ 41 h 84"/>
                <a:gd name="T14" fmla="*/ 15 w 77"/>
                <a:gd name="T15" fmla="*/ 73 h 84"/>
                <a:gd name="T16" fmla="*/ 0 w 77"/>
                <a:gd name="T1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84">
                  <a:moveTo>
                    <a:pt x="0" y="84"/>
                  </a:moveTo>
                  <a:cubicBezTo>
                    <a:pt x="0" y="82"/>
                    <a:pt x="0" y="82"/>
                    <a:pt x="0" y="81"/>
                  </a:cubicBezTo>
                  <a:cubicBezTo>
                    <a:pt x="0" y="66"/>
                    <a:pt x="0" y="52"/>
                    <a:pt x="0" y="37"/>
                  </a:cubicBezTo>
                  <a:cubicBezTo>
                    <a:pt x="0" y="35"/>
                    <a:pt x="0" y="34"/>
                    <a:pt x="1" y="33"/>
                  </a:cubicBezTo>
                  <a:cubicBezTo>
                    <a:pt x="15" y="24"/>
                    <a:pt x="28" y="16"/>
                    <a:pt x="41" y="7"/>
                  </a:cubicBezTo>
                  <a:cubicBezTo>
                    <a:pt x="50" y="0"/>
                    <a:pt x="61" y="2"/>
                    <a:pt x="68" y="9"/>
                  </a:cubicBezTo>
                  <a:cubicBezTo>
                    <a:pt x="77" y="19"/>
                    <a:pt x="75" y="33"/>
                    <a:pt x="64" y="41"/>
                  </a:cubicBezTo>
                  <a:cubicBezTo>
                    <a:pt x="48" y="52"/>
                    <a:pt x="32" y="63"/>
                    <a:pt x="15" y="73"/>
                  </a:cubicBezTo>
                  <a:cubicBezTo>
                    <a:pt x="10" y="77"/>
                    <a:pt x="5" y="80"/>
                    <a:pt x="0" y="8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8" name="Freeform 28">
              <a:extLst>
                <a:ext uri="{FF2B5EF4-FFF2-40B4-BE49-F238E27FC236}">
                  <a16:creationId xmlns:a16="http://schemas.microsoft.com/office/drawing/2014/main" id="{C68DB0C8-B9DF-81A8-980B-312ABA101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4585" y="2783186"/>
              <a:ext cx="116668" cy="138740"/>
            </a:xfrm>
            <a:custGeom>
              <a:avLst/>
              <a:gdLst>
                <a:gd name="T0" fmla="*/ 0 w 70"/>
                <a:gd name="T1" fmla="*/ 83 h 83"/>
                <a:gd name="T2" fmla="*/ 0 w 70"/>
                <a:gd name="T3" fmla="*/ 34 h 83"/>
                <a:gd name="T4" fmla="*/ 1 w 70"/>
                <a:gd name="T5" fmla="*/ 31 h 83"/>
                <a:gd name="T6" fmla="*/ 35 w 70"/>
                <a:gd name="T7" fmla="*/ 7 h 83"/>
                <a:gd name="T8" fmla="*/ 63 w 70"/>
                <a:gd name="T9" fmla="*/ 11 h 83"/>
                <a:gd name="T10" fmla="*/ 59 w 70"/>
                <a:gd name="T11" fmla="*/ 40 h 83"/>
                <a:gd name="T12" fmla="*/ 2 w 70"/>
                <a:gd name="T13" fmla="*/ 81 h 83"/>
                <a:gd name="T14" fmla="*/ 0 w 70"/>
                <a:gd name="T1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3">
                  <a:moveTo>
                    <a:pt x="0" y="83"/>
                  </a:moveTo>
                  <a:cubicBezTo>
                    <a:pt x="0" y="66"/>
                    <a:pt x="0" y="50"/>
                    <a:pt x="0" y="34"/>
                  </a:cubicBezTo>
                  <a:cubicBezTo>
                    <a:pt x="0" y="33"/>
                    <a:pt x="0" y="32"/>
                    <a:pt x="1" y="31"/>
                  </a:cubicBezTo>
                  <a:cubicBezTo>
                    <a:pt x="12" y="23"/>
                    <a:pt x="23" y="15"/>
                    <a:pt x="35" y="7"/>
                  </a:cubicBezTo>
                  <a:cubicBezTo>
                    <a:pt x="44" y="0"/>
                    <a:pt x="57" y="2"/>
                    <a:pt x="63" y="11"/>
                  </a:cubicBezTo>
                  <a:cubicBezTo>
                    <a:pt x="70" y="21"/>
                    <a:pt x="68" y="33"/>
                    <a:pt x="59" y="40"/>
                  </a:cubicBezTo>
                  <a:cubicBezTo>
                    <a:pt x="40" y="54"/>
                    <a:pt x="21" y="68"/>
                    <a:pt x="2" y="81"/>
                  </a:cubicBezTo>
                  <a:cubicBezTo>
                    <a:pt x="2" y="82"/>
                    <a:pt x="1" y="82"/>
                    <a:pt x="0" y="83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9" name="Freeform 29">
              <a:extLst>
                <a:ext uri="{FF2B5EF4-FFF2-40B4-BE49-F238E27FC236}">
                  <a16:creationId xmlns:a16="http://schemas.microsoft.com/office/drawing/2014/main" id="{9E57E30D-F0A9-DB50-4574-19E9728B2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4585" y="2490729"/>
              <a:ext cx="89866" cy="122186"/>
            </a:xfrm>
            <a:custGeom>
              <a:avLst/>
              <a:gdLst>
                <a:gd name="T0" fmla="*/ 0 w 54"/>
                <a:gd name="T1" fmla="*/ 73 h 73"/>
                <a:gd name="T2" fmla="*/ 0 w 54"/>
                <a:gd name="T3" fmla="*/ 70 h 73"/>
                <a:gd name="T4" fmla="*/ 0 w 54"/>
                <a:gd name="T5" fmla="*/ 25 h 73"/>
                <a:gd name="T6" fmla="*/ 2 w 54"/>
                <a:gd name="T7" fmla="*/ 20 h 73"/>
                <a:gd name="T8" fmla="*/ 19 w 54"/>
                <a:gd name="T9" fmla="*/ 7 h 73"/>
                <a:gd name="T10" fmla="*/ 47 w 54"/>
                <a:gd name="T11" fmla="*/ 10 h 73"/>
                <a:gd name="T12" fmla="*/ 46 w 54"/>
                <a:gd name="T13" fmla="*/ 37 h 73"/>
                <a:gd name="T14" fmla="*/ 34 w 54"/>
                <a:gd name="T15" fmla="*/ 47 h 73"/>
                <a:gd name="T16" fmla="*/ 0 w 54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3">
                  <a:moveTo>
                    <a:pt x="0" y="73"/>
                  </a:moveTo>
                  <a:cubicBezTo>
                    <a:pt x="0" y="72"/>
                    <a:pt x="0" y="71"/>
                    <a:pt x="0" y="70"/>
                  </a:cubicBezTo>
                  <a:cubicBezTo>
                    <a:pt x="0" y="55"/>
                    <a:pt x="0" y="40"/>
                    <a:pt x="0" y="25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8" y="16"/>
                    <a:pt x="13" y="11"/>
                    <a:pt x="19" y="7"/>
                  </a:cubicBezTo>
                  <a:cubicBezTo>
                    <a:pt x="28" y="0"/>
                    <a:pt x="40" y="2"/>
                    <a:pt x="47" y="10"/>
                  </a:cubicBezTo>
                  <a:cubicBezTo>
                    <a:pt x="54" y="18"/>
                    <a:pt x="54" y="30"/>
                    <a:pt x="46" y="37"/>
                  </a:cubicBezTo>
                  <a:cubicBezTo>
                    <a:pt x="42" y="41"/>
                    <a:pt x="38" y="44"/>
                    <a:pt x="34" y="47"/>
                  </a:cubicBezTo>
                  <a:cubicBezTo>
                    <a:pt x="23" y="56"/>
                    <a:pt x="11" y="64"/>
                    <a:pt x="0" y="73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4E72EF71-031C-AE9E-39FD-4B0FDB45E2D7}"/>
                </a:ext>
              </a:extLst>
            </p:cNvPr>
            <p:cNvGrpSpPr/>
            <p:nvPr/>
          </p:nvGrpSpPr>
          <p:grpSpPr>
            <a:xfrm rot="7200000">
              <a:off x="7627739" y="2868482"/>
              <a:ext cx="482410" cy="433532"/>
              <a:chOff x="-3471863" y="4330701"/>
              <a:chExt cx="1801813" cy="1619250"/>
            </a:xfrm>
            <a:solidFill>
              <a:schemeClr val="accent1"/>
            </a:solidFill>
          </p:grpSpPr>
          <p:sp>
            <p:nvSpPr>
              <p:cNvPr id="505" name="Freeform 46">
                <a:extLst>
                  <a:ext uri="{FF2B5EF4-FFF2-40B4-BE49-F238E27FC236}">
                    <a16:creationId xmlns:a16="http://schemas.microsoft.com/office/drawing/2014/main" id="{B3DE5263-5661-4C83-E4CA-29536D1C0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71863" y="4330701"/>
                <a:ext cx="1801813" cy="690563"/>
              </a:xfrm>
              <a:custGeom>
                <a:avLst/>
                <a:gdLst>
                  <a:gd name="T0" fmla="*/ 480 w 536"/>
                  <a:gd name="T1" fmla="*/ 205 h 205"/>
                  <a:gd name="T2" fmla="*/ 56 w 536"/>
                  <a:gd name="T3" fmla="*/ 205 h 205"/>
                  <a:gd name="T4" fmla="*/ 0 w 536"/>
                  <a:gd name="T5" fmla="*/ 149 h 205"/>
                  <a:gd name="T6" fmla="*/ 536 w 536"/>
                  <a:gd name="T7" fmla="*/ 149 h 205"/>
                  <a:gd name="T8" fmla="*/ 480 w 536"/>
                  <a:gd name="T9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6" h="205">
                    <a:moveTo>
                      <a:pt x="480" y="205"/>
                    </a:moveTo>
                    <a:cubicBezTo>
                      <a:pt x="365" y="89"/>
                      <a:pt x="171" y="88"/>
                      <a:pt x="56" y="205"/>
                    </a:cubicBezTo>
                    <a:cubicBezTo>
                      <a:pt x="37" y="186"/>
                      <a:pt x="18" y="168"/>
                      <a:pt x="0" y="149"/>
                    </a:cubicBezTo>
                    <a:cubicBezTo>
                      <a:pt x="144" y="3"/>
                      <a:pt x="387" y="0"/>
                      <a:pt x="536" y="149"/>
                    </a:cubicBezTo>
                    <a:cubicBezTo>
                      <a:pt x="517" y="168"/>
                      <a:pt x="499" y="186"/>
                      <a:pt x="480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6" name="Freeform 47">
                <a:extLst>
                  <a:ext uri="{FF2B5EF4-FFF2-40B4-BE49-F238E27FC236}">
                    <a16:creationId xmlns:a16="http://schemas.microsoft.com/office/drawing/2014/main" id="{F7D5ED72-E2FA-4B49-E24D-BE827831D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95626" y="4916488"/>
                <a:ext cx="1049338" cy="477838"/>
              </a:xfrm>
              <a:custGeom>
                <a:avLst/>
                <a:gdLst>
                  <a:gd name="T0" fmla="*/ 0 w 312"/>
                  <a:gd name="T1" fmla="*/ 87 h 142"/>
                  <a:gd name="T2" fmla="*/ 312 w 312"/>
                  <a:gd name="T3" fmla="*/ 87 h 142"/>
                  <a:gd name="T4" fmla="*/ 256 w 312"/>
                  <a:gd name="T5" fmla="*/ 142 h 142"/>
                  <a:gd name="T6" fmla="*/ 156 w 312"/>
                  <a:gd name="T7" fmla="*/ 102 h 142"/>
                  <a:gd name="T8" fmla="*/ 55 w 312"/>
                  <a:gd name="T9" fmla="*/ 142 h 142"/>
                  <a:gd name="T10" fmla="*/ 0 w 312"/>
                  <a:gd name="T11" fmla="*/ 87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2" h="142">
                    <a:moveTo>
                      <a:pt x="0" y="87"/>
                    </a:moveTo>
                    <a:cubicBezTo>
                      <a:pt x="84" y="2"/>
                      <a:pt x="226" y="0"/>
                      <a:pt x="312" y="87"/>
                    </a:cubicBezTo>
                    <a:cubicBezTo>
                      <a:pt x="293" y="105"/>
                      <a:pt x="275" y="124"/>
                      <a:pt x="256" y="142"/>
                    </a:cubicBezTo>
                    <a:cubicBezTo>
                      <a:pt x="228" y="116"/>
                      <a:pt x="195" y="102"/>
                      <a:pt x="156" y="102"/>
                    </a:cubicBezTo>
                    <a:cubicBezTo>
                      <a:pt x="117" y="102"/>
                      <a:pt x="83" y="116"/>
                      <a:pt x="55" y="142"/>
                    </a:cubicBezTo>
                    <a:cubicBezTo>
                      <a:pt x="37" y="124"/>
                      <a:pt x="18" y="105"/>
                      <a:pt x="0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7" name="Freeform 48">
                <a:extLst>
                  <a:ext uri="{FF2B5EF4-FFF2-40B4-BE49-F238E27FC236}">
                    <a16:creationId xmlns:a16="http://schemas.microsoft.com/office/drawing/2014/main" id="{AD2215EF-CB67-7D6A-5809-0B19B8AB3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86063" y="5522913"/>
                <a:ext cx="427038" cy="427038"/>
              </a:xfrm>
              <a:custGeom>
                <a:avLst/>
                <a:gdLst>
                  <a:gd name="T0" fmla="*/ 64 w 127"/>
                  <a:gd name="T1" fmla="*/ 0 h 127"/>
                  <a:gd name="T2" fmla="*/ 127 w 127"/>
                  <a:gd name="T3" fmla="*/ 64 h 127"/>
                  <a:gd name="T4" fmla="*/ 64 w 127"/>
                  <a:gd name="T5" fmla="*/ 127 h 127"/>
                  <a:gd name="T6" fmla="*/ 0 w 127"/>
                  <a:gd name="T7" fmla="*/ 63 h 127"/>
                  <a:gd name="T8" fmla="*/ 64 w 127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7">
                    <a:moveTo>
                      <a:pt x="64" y="0"/>
                    </a:moveTo>
                    <a:cubicBezTo>
                      <a:pt x="99" y="0"/>
                      <a:pt x="127" y="29"/>
                      <a:pt x="127" y="64"/>
                    </a:cubicBezTo>
                    <a:cubicBezTo>
                      <a:pt x="127" y="99"/>
                      <a:pt x="98" y="127"/>
                      <a:pt x="64" y="127"/>
                    </a:cubicBezTo>
                    <a:cubicBezTo>
                      <a:pt x="29" y="127"/>
                      <a:pt x="0" y="98"/>
                      <a:pt x="0" y="63"/>
                    </a:cubicBezTo>
                    <a:cubicBezTo>
                      <a:pt x="1" y="29"/>
                      <a:pt x="29" y="0"/>
                      <a:pt x="6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61" name="Freeform 25">
              <a:extLst>
                <a:ext uri="{FF2B5EF4-FFF2-40B4-BE49-F238E27FC236}">
                  <a16:creationId xmlns:a16="http://schemas.microsoft.com/office/drawing/2014/main" id="{1BEC481A-3F72-6A90-37B6-996E30AD97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25659" y="2432394"/>
              <a:ext cx="363196" cy="663108"/>
            </a:xfrm>
            <a:custGeom>
              <a:avLst/>
              <a:gdLst>
                <a:gd name="T0" fmla="*/ 187 w 187"/>
                <a:gd name="T1" fmla="*/ 170 h 341"/>
                <a:gd name="T2" fmla="*/ 187 w 187"/>
                <a:gd name="T3" fmla="*/ 322 h 341"/>
                <a:gd name="T4" fmla="*/ 187 w 187"/>
                <a:gd name="T5" fmla="*/ 328 h 341"/>
                <a:gd name="T6" fmla="*/ 173 w 187"/>
                <a:gd name="T7" fmla="*/ 341 h 341"/>
                <a:gd name="T8" fmla="*/ 159 w 187"/>
                <a:gd name="T9" fmla="*/ 341 h 341"/>
                <a:gd name="T10" fmla="*/ 17 w 187"/>
                <a:gd name="T11" fmla="*/ 341 h 341"/>
                <a:gd name="T12" fmla="*/ 0 w 187"/>
                <a:gd name="T13" fmla="*/ 325 h 341"/>
                <a:gd name="T14" fmla="*/ 0 w 187"/>
                <a:gd name="T15" fmla="*/ 323 h 341"/>
                <a:gd name="T16" fmla="*/ 0 w 187"/>
                <a:gd name="T17" fmla="*/ 17 h 341"/>
                <a:gd name="T18" fmla="*/ 1 w 187"/>
                <a:gd name="T19" fmla="*/ 11 h 341"/>
                <a:gd name="T20" fmla="*/ 15 w 187"/>
                <a:gd name="T21" fmla="*/ 0 h 341"/>
                <a:gd name="T22" fmla="*/ 166 w 187"/>
                <a:gd name="T23" fmla="*/ 0 h 341"/>
                <a:gd name="T24" fmla="*/ 173 w 187"/>
                <a:gd name="T25" fmla="*/ 0 h 341"/>
                <a:gd name="T26" fmla="*/ 187 w 187"/>
                <a:gd name="T27" fmla="*/ 13 h 341"/>
                <a:gd name="T28" fmla="*/ 187 w 187"/>
                <a:gd name="T29" fmla="*/ 19 h 341"/>
                <a:gd name="T30" fmla="*/ 187 w 187"/>
                <a:gd name="T31" fmla="*/ 170 h 341"/>
                <a:gd name="T32" fmla="*/ 26 w 187"/>
                <a:gd name="T33" fmla="*/ 274 h 341"/>
                <a:gd name="T34" fmla="*/ 161 w 187"/>
                <a:gd name="T35" fmla="*/ 274 h 341"/>
                <a:gd name="T36" fmla="*/ 161 w 187"/>
                <a:gd name="T37" fmla="*/ 51 h 341"/>
                <a:gd name="T38" fmla="*/ 26 w 187"/>
                <a:gd name="T39" fmla="*/ 51 h 341"/>
                <a:gd name="T40" fmla="*/ 26 w 187"/>
                <a:gd name="T41" fmla="*/ 274 h 341"/>
                <a:gd name="T42" fmla="*/ 80 w 187"/>
                <a:gd name="T43" fmla="*/ 307 h 341"/>
                <a:gd name="T44" fmla="*/ 98 w 187"/>
                <a:gd name="T45" fmla="*/ 325 h 341"/>
                <a:gd name="T46" fmla="*/ 116 w 187"/>
                <a:gd name="T47" fmla="*/ 307 h 341"/>
                <a:gd name="T48" fmla="*/ 98 w 187"/>
                <a:gd name="T49" fmla="*/ 289 h 341"/>
                <a:gd name="T50" fmla="*/ 80 w 187"/>
                <a:gd name="T51" fmla="*/ 307 h 341"/>
                <a:gd name="T52" fmla="*/ 99 w 187"/>
                <a:gd name="T53" fmla="*/ 29 h 341"/>
                <a:gd name="T54" fmla="*/ 99 w 187"/>
                <a:gd name="T55" fmla="*/ 29 h 341"/>
                <a:gd name="T56" fmla="*/ 112 w 187"/>
                <a:gd name="T57" fmla="*/ 29 h 341"/>
                <a:gd name="T58" fmla="*/ 117 w 187"/>
                <a:gd name="T59" fmla="*/ 24 h 341"/>
                <a:gd name="T60" fmla="*/ 112 w 187"/>
                <a:gd name="T61" fmla="*/ 19 h 341"/>
                <a:gd name="T62" fmla="*/ 86 w 187"/>
                <a:gd name="T63" fmla="*/ 19 h 341"/>
                <a:gd name="T64" fmla="*/ 81 w 187"/>
                <a:gd name="T65" fmla="*/ 22 h 341"/>
                <a:gd name="T66" fmla="*/ 86 w 187"/>
                <a:gd name="T67" fmla="*/ 29 h 341"/>
                <a:gd name="T68" fmla="*/ 99 w 187"/>
                <a:gd name="T69" fmla="*/ 2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7" h="341">
                  <a:moveTo>
                    <a:pt x="187" y="170"/>
                  </a:moveTo>
                  <a:cubicBezTo>
                    <a:pt x="187" y="221"/>
                    <a:pt x="187" y="272"/>
                    <a:pt x="187" y="322"/>
                  </a:cubicBezTo>
                  <a:cubicBezTo>
                    <a:pt x="187" y="324"/>
                    <a:pt x="187" y="326"/>
                    <a:pt x="187" y="328"/>
                  </a:cubicBezTo>
                  <a:cubicBezTo>
                    <a:pt x="186" y="335"/>
                    <a:pt x="181" y="340"/>
                    <a:pt x="173" y="341"/>
                  </a:cubicBezTo>
                  <a:cubicBezTo>
                    <a:pt x="169" y="341"/>
                    <a:pt x="164" y="341"/>
                    <a:pt x="159" y="341"/>
                  </a:cubicBezTo>
                  <a:cubicBezTo>
                    <a:pt x="112" y="341"/>
                    <a:pt x="64" y="340"/>
                    <a:pt x="17" y="341"/>
                  </a:cubicBezTo>
                  <a:cubicBezTo>
                    <a:pt x="5" y="341"/>
                    <a:pt x="1" y="333"/>
                    <a:pt x="0" y="325"/>
                  </a:cubicBezTo>
                  <a:cubicBezTo>
                    <a:pt x="0" y="324"/>
                    <a:pt x="0" y="324"/>
                    <a:pt x="0" y="323"/>
                  </a:cubicBezTo>
                  <a:cubicBezTo>
                    <a:pt x="0" y="221"/>
                    <a:pt x="0" y="119"/>
                    <a:pt x="0" y="17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2" y="4"/>
                    <a:pt x="8" y="0"/>
                    <a:pt x="15" y="0"/>
                  </a:cubicBezTo>
                  <a:cubicBezTo>
                    <a:pt x="65" y="0"/>
                    <a:pt x="116" y="0"/>
                    <a:pt x="166" y="0"/>
                  </a:cubicBezTo>
                  <a:cubicBezTo>
                    <a:pt x="169" y="0"/>
                    <a:pt x="171" y="0"/>
                    <a:pt x="173" y="0"/>
                  </a:cubicBezTo>
                  <a:cubicBezTo>
                    <a:pt x="181" y="0"/>
                    <a:pt x="186" y="5"/>
                    <a:pt x="187" y="13"/>
                  </a:cubicBezTo>
                  <a:cubicBezTo>
                    <a:pt x="187" y="15"/>
                    <a:pt x="187" y="17"/>
                    <a:pt x="187" y="19"/>
                  </a:cubicBezTo>
                  <a:cubicBezTo>
                    <a:pt x="187" y="69"/>
                    <a:pt x="187" y="120"/>
                    <a:pt x="187" y="170"/>
                  </a:cubicBezTo>
                  <a:close/>
                  <a:moveTo>
                    <a:pt x="26" y="274"/>
                  </a:moveTo>
                  <a:cubicBezTo>
                    <a:pt x="72" y="274"/>
                    <a:pt x="116" y="274"/>
                    <a:pt x="161" y="274"/>
                  </a:cubicBezTo>
                  <a:cubicBezTo>
                    <a:pt x="161" y="200"/>
                    <a:pt x="161" y="125"/>
                    <a:pt x="161" y="51"/>
                  </a:cubicBezTo>
                  <a:cubicBezTo>
                    <a:pt x="116" y="51"/>
                    <a:pt x="71" y="51"/>
                    <a:pt x="26" y="51"/>
                  </a:cubicBezTo>
                  <a:cubicBezTo>
                    <a:pt x="26" y="126"/>
                    <a:pt x="26" y="200"/>
                    <a:pt x="26" y="274"/>
                  </a:cubicBezTo>
                  <a:close/>
                  <a:moveTo>
                    <a:pt x="80" y="307"/>
                  </a:moveTo>
                  <a:cubicBezTo>
                    <a:pt x="80" y="317"/>
                    <a:pt x="88" y="325"/>
                    <a:pt x="98" y="325"/>
                  </a:cubicBezTo>
                  <a:cubicBezTo>
                    <a:pt x="108" y="325"/>
                    <a:pt x="116" y="317"/>
                    <a:pt x="116" y="307"/>
                  </a:cubicBezTo>
                  <a:cubicBezTo>
                    <a:pt x="116" y="297"/>
                    <a:pt x="108" y="289"/>
                    <a:pt x="98" y="289"/>
                  </a:cubicBezTo>
                  <a:cubicBezTo>
                    <a:pt x="88" y="289"/>
                    <a:pt x="80" y="297"/>
                    <a:pt x="80" y="307"/>
                  </a:cubicBezTo>
                  <a:close/>
                  <a:moveTo>
                    <a:pt x="99" y="29"/>
                  </a:moveTo>
                  <a:cubicBezTo>
                    <a:pt x="99" y="29"/>
                    <a:pt x="99" y="29"/>
                    <a:pt x="99" y="29"/>
                  </a:cubicBezTo>
                  <a:cubicBezTo>
                    <a:pt x="103" y="29"/>
                    <a:pt x="108" y="29"/>
                    <a:pt x="112" y="29"/>
                  </a:cubicBezTo>
                  <a:cubicBezTo>
                    <a:pt x="115" y="29"/>
                    <a:pt x="117" y="27"/>
                    <a:pt x="117" y="24"/>
                  </a:cubicBezTo>
                  <a:cubicBezTo>
                    <a:pt x="117" y="21"/>
                    <a:pt x="115" y="19"/>
                    <a:pt x="112" y="19"/>
                  </a:cubicBezTo>
                  <a:cubicBezTo>
                    <a:pt x="103" y="18"/>
                    <a:pt x="95" y="18"/>
                    <a:pt x="86" y="19"/>
                  </a:cubicBezTo>
                  <a:cubicBezTo>
                    <a:pt x="84" y="19"/>
                    <a:pt x="82" y="20"/>
                    <a:pt x="81" y="22"/>
                  </a:cubicBezTo>
                  <a:cubicBezTo>
                    <a:pt x="80" y="25"/>
                    <a:pt x="82" y="29"/>
                    <a:pt x="86" y="29"/>
                  </a:cubicBezTo>
                  <a:cubicBezTo>
                    <a:pt x="91" y="29"/>
                    <a:pt x="95" y="29"/>
                    <a:pt x="99" y="29"/>
                  </a:cubicBezTo>
                  <a:close/>
                </a:path>
              </a:pathLst>
            </a:custGeom>
            <a:solidFill>
              <a:schemeClr val="accent2"/>
            </a:solidFill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62" name="Group 461">
              <a:extLst>
                <a:ext uri="{FF2B5EF4-FFF2-40B4-BE49-F238E27FC236}">
                  <a16:creationId xmlns:a16="http://schemas.microsoft.com/office/drawing/2014/main" id="{2604DE07-A0D5-7904-6AF4-0F475B328490}"/>
                </a:ext>
              </a:extLst>
            </p:cNvPr>
            <p:cNvGrpSpPr/>
            <p:nvPr/>
          </p:nvGrpSpPr>
          <p:grpSpPr>
            <a:xfrm>
              <a:off x="7296057" y="2621759"/>
              <a:ext cx="213738" cy="266012"/>
              <a:chOff x="-12633325" y="3592513"/>
              <a:chExt cx="1389063" cy="1728787"/>
            </a:xfrm>
            <a:solidFill>
              <a:schemeClr val="accent5"/>
            </a:solidFill>
          </p:grpSpPr>
          <p:sp>
            <p:nvSpPr>
              <p:cNvPr id="493" name="Freeform 32">
                <a:extLst>
                  <a:ext uri="{FF2B5EF4-FFF2-40B4-BE49-F238E27FC236}">
                    <a16:creationId xmlns:a16="http://schemas.microsoft.com/office/drawing/2014/main" id="{39CE4322-AFAF-228A-EE4C-44C9718B4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633325" y="3781425"/>
                <a:ext cx="1389063" cy="1539875"/>
              </a:xfrm>
              <a:custGeom>
                <a:avLst/>
                <a:gdLst>
                  <a:gd name="T0" fmla="*/ 129 w 418"/>
                  <a:gd name="T1" fmla="*/ 46 h 463"/>
                  <a:gd name="T2" fmla="*/ 99 w 418"/>
                  <a:gd name="T3" fmla="*/ 63 h 463"/>
                  <a:gd name="T4" fmla="*/ 40 w 418"/>
                  <a:gd name="T5" fmla="*/ 138 h 463"/>
                  <a:gd name="T6" fmla="*/ 9 w 418"/>
                  <a:gd name="T7" fmla="*/ 146 h 463"/>
                  <a:gd name="T8" fmla="*/ 3 w 418"/>
                  <a:gd name="T9" fmla="*/ 122 h 463"/>
                  <a:gd name="T10" fmla="*/ 44 w 418"/>
                  <a:gd name="T11" fmla="*/ 61 h 463"/>
                  <a:gd name="T12" fmla="*/ 105 w 418"/>
                  <a:gd name="T13" fmla="*/ 13 h 463"/>
                  <a:gd name="T14" fmla="*/ 161 w 418"/>
                  <a:gd name="T15" fmla="*/ 0 h 463"/>
                  <a:gd name="T16" fmla="*/ 164 w 418"/>
                  <a:gd name="T17" fmla="*/ 0 h 463"/>
                  <a:gd name="T18" fmla="*/ 166 w 418"/>
                  <a:gd name="T19" fmla="*/ 1 h 463"/>
                  <a:gd name="T20" fmla="*/ 184 w 418"/>
                  <a:gd name="T21" fmla="*/ 43 h 463"/>
                  <a:gd name="T22" fmla="*/ 215 w 418"/>
                  <a:gd name="T23" fmla="*/ 60 h 463"/>
                  <a:gd name="T24" fmla="*/ 284 w 418"/>
                  <a:gd name="T25" fmla="*/ 26 h 463"/>
                  <a:gd name="T26" fmla="*/ 325 w 418"/>
                  <a:gd name="T27" fmla="*/ 45 h 463"/>
                  <a:gd name="T28" fmla="*/ 412 w 418"/>
                  <a:gd name="T29" fmla="*/ 135 h 463"/>
                  <a:gd name="T30" fmla="*/ 409 w 418"/>
                  <a:gd name="T31" fmla="*/ 162 h 463"/>
                  <a:gd name="T32" fmla="*/ 382 w 418"/>
                  <a:gd name="T33" fmla="*/ 161 h 463"/>
                  <a:gd name="T34" fmla="*/ 378 w 418"/>
                  <a:gd name="T35" fmla="*/ 156 h 463"/>
                  <a:gd name="T36" fmla="*/ 314 w 418"/>
                  <a:gd name="T37" fmla="*/ 86 h 463"/>
                  <a:gd name="T38" fmla="*/ 274 w 418"/>
                  <a:gd name="T39" fmla="*/ 65 h 463"/>
                  <a:gd name="T40" fmla="*/ 256 w 418"/>
                  <a:gd name="T41" fmla="*/ 103 h 463"/>
                  <a:gd name="T42" fmla="*/ 257 w 418"/>
                  <a:gd name="T43" fmla="*/ 174 h 463"/>
                  <a:gd name="T44" fmla="*/ 263 w 418"/>
                  <a:gd name="T45" fmla="*/ 183 h 463"/>
                  <a:gd name="T46" fmla="*/ 350 w 418"/>
                  <a:gd name="T47" fmla="*/ 277 h 463"/>
                  <a:gd name="T48" fmla="*/ 369 w 418"/>
                  <a:gd name="T49" fmla="*/ 338 h 463"/>
                  <a:gd name="T50" fmla="*/ 361 w 418"/>
                  <a:gd name="T51" fmla="*/ 436 h 463"/>
                  <a:gd name="T52" fmla="*/ 331 w 418"/>
                  <a:gd name="T53" fmla="*/ 459 h 463"/>
                  <a:gd name="T54" fmla="*/ 300 w 418"/>
                  <a:gd name="T55" fmla="*/ 436 h 463"/>
                  <a:gd name="T56" fmla="*/ 301 w 418"/>
                  <a:gd name="T57" fmla="*/ 417 h 463"/>
                  <a:gd name="T58" fmla="*/ 308 w 418"/>
                  <a:gd name="T59" fmla="*/ 357 h 463"/>
                  <a:gd name="T60" fmla="*/ 282 w 418"/>
                  <a:gd name="T61" fmla="*/ 286 h 463"/>
                  <a:gd name="T62" fmla="*/ 227 w 418"/>
                  <a:gd name="T63" fmla="*/ 235 h 463"/>
                  <a:gd name="T64" fmla="*/ 225 w 418"/>
                  <a:gd name="T65" fmla="*/ 233 h 463"/>
                  <a:gd name="T66" fmla="*/ 228 w 418"/>
                  <a:gd name="T67" fmla="*/ 252 h 463"/>
                  <a:gd name="T68" fmla="*/ 220 w 418"/>
                  <a:gd name="T69" fmla="*/ 352 h 463"/>
                  <a:gd name="T70" fmla="*/ 169 w 418"/>
                  <a:gd name="T71" fmla="*/ 448 h 463"/>
                  <a:gd name="T72" fmla="*/ 126 w 418"/>
                  <a:gd name="T73" fmla="*/ 453 h 463"/>
                  <a:gd name="T74" fmla="*/ 119 w 418"/>
                  <a:gd name="T75" fmla="*/ 410 h 463"/>
                  <a:gd name="T76" fmla="*/ 142 w 418"/>
                  <a:gd name="T77" fmla="*/ 376 h 463"/>
                  <a:gd name="T78" fmla="*/ 168 w 418"/>
                  <a:gd name="T79" fmla="*/ 285 h 463"/>
                  <a:gd name="T80" fmla="*/ 154 w 418"/>
                  <a:gd name="T81" fmla="*/ 220 h 463"/>
                  <a:gd name="T82" fmla="*/ 143 w 418"/>
                  <a:gd name="T83" fmla="*/ 185 h 463"/>
                  <a:gd name="T84" fmla="*/ 130 w 418"/>
                  <a:gd name="T85" fmla="*/ 122 h 463"/>
                  <a:gd name="T86" fmla="*/ 129 w 418"/>
                  <a:gd name="T87" fmla="*/ 54 h 463"/>
                  <a:gd name="T88" fmla="*/ 129 w 418"/>
                  <a:gd name="T89" fmla="*/ 47 h 463"/>
                  <a:gd name="T90" fmla="*/ 129 w 418"/>
                  <a:gd name="T91" fmla="*/ 46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18" h="463">
                    <a:moveTo>
                      <a:pt x="129" y="46"/>
                    </a:moveTo>
                    <a:cubicBezTo>
                      <a:pt x="118" y="50"/>
                      <a:pt x="108" y="56"/>
                      <a:pt x="99" y="63"/>
                    </a:cubicBezTo>
                    <a:cubicBezTo>
                      <a:pt x="74" y="84"/>
                      <a:pt x="54" y="109"/>
                      <a:pt x="40" y="138"/>
                    </a:cubicBezTo>
                    <a:cubicBezTo>
                      <a:pt x="34" y="152"/>
                      <a:pt x="19" y="155"/>
                      <a:pt x="9" y="146"/>
                    </a:cubicBezTo>
                    <a:cubicBezTo>
                      <a:pt x="2" y="141"/>
                      <a:pt x="0" y="131"/>
                      <a:pt x="3" y="122"/>
                    </a:cubicBezTo>
                    <a:cubicBezTo>
                      <a:pt x="14" y="100"/>
                      <a:pt x="27" y="80"/>
                      <a:pt x="44" y="61"/>
                    </a:cubicBezTo>
                    <a:cubicBezTo>
                      <a:pt x="61" y="41"/>
                      <a:pt x="81" y="24"/>
                      <a:pt x="105" y="13"/>
                    </a:cubicBezTo>
                    <a:cubicBezTo>
                      <a:pt x="123" y="4"/>
                      <a:pt x="142" y="0"/>
                      <a:pt x="161" y="0"/>
                    </a:cubicBezTo>
                    <a:cubicBezTo>
                      <a:pt x="162" y="0"/>
                      <a:pt x="163" y="0"/>
                      <a:pt x="164" y="0"/>
                    </a:cubicBezTo>
                    <a:cubicBezTo>
                      <a:pt x="165" y="0"/>
                      <a:pt x="165" y="0"/>
                      <a:pt x="166" y="1"/>
                    </a:cubicBezTo>
                    <a:cubicBezTo>
                      <a:pt x="166" y="17"/>
                      <a:pt x="172" y="31"/>
                      <a:pt x="184" y="43"/>
                    </a:cubicBezTo>
                    <a:cubicBezTo>
                      <a:pt x="193" y="52"/>
                      <a:pt x="203" y="58"/>
                      <a:pt x="215" y="60"/>
                    </a:cubicBezTo>
                    <a:cubicBezTo>
                      <a:pt x="240" y="65"/>
                      <a:pt x="269" y="55"/>
                      <a:pt x="284" y="26"/>
                    </a:cubicBezTo>
                    <a:cubicBezTo>
                      <a:pt x="298" y="31"/>
                      <a:pt x="312" y="37"/>
                      <a:pt x="325" y="45"/>
                    </a:cubicBezTo>
                    <a:cubicBezTo>
                      <a:pt x="361" y="68"/>
                      <a:pt x="390" y="99"/>
                      <a:pt x="412" y="135"/>
                    </a:cubicBezTo>
                    <a:cubicBezTo>
                      <a:pt x="418" y="144"/>
                      <a:pt x="416" y="155"/>
                      <a:pt x="409" y="162"/>
                    </a:cubicBezTo>
                    <a:cubicBezTo>
                      <a:pt x="401" y="169"/>
                      <a:pt x="390" y="168"/>
                      <a:pt x="382" y="161"/>
                    </a:cubicBezTo>
                    <a:cubicBezTo>
                      <a:pt x="380" y="160"/>
                      <a:pt x="379" y="158"/>
                      <a:pt x="378" y="156"/>
                    </a:cubicBezTo>
                    <a:cubicBezTo>
                      <a:pt x="361" y="129"/>
                      <a:pt x="340" y="105"/>
                      <a:pt x="314" y="86"/>
                    </a:cubicBezTo>
                    <a:cubicBezTo>
                      <a:pt x="301" y="77"/>
                      <a:pt x="288" y="70"/>
                      <a:pt x="274" y="65"/>
                    </a:cubicBezTo>
                    <a:cubicBezTo>
                      <a:pt x="266" y="77"/>
                      <a:pt x="260" y="90"/>
                      <a:pt x="256" y="103"/>
                    </a:cubicBezTo>
                    <a:cubicBezTo>
                      <a:pt x="248" y="127"/>
                      <a:pt x="251" y="151"/>
                      <a:pt x="257" y="174"/>
                    </a:cubicBezTo>
                    <a:cubicBezTo>
                      <a:pt x="258" y="178"/>
                      <a:pt x="260" y="181"/>
                      <a:pt x="263" y="183"/>
                    </a:cubicBezTo>
                    <a:cubicBezTo>
                      <a:pt x="300" y="207"/>
                      <a:pt x="330" y="238"/>
                      <a:pt x="350" y="277"/>
                    </a:cubicBezTo>
                    <a:cubicBezTo>
                      <a:pt x="359" y="296"/>
                      <a:pt x="366" y="317"/>
                      <a:pt x="369" y="338"/>
                    </a:cubicBezTo>
                    <a:cubicBezTo>
                      <a:pt x="373" y="371"/>
                      <a:pt x="370" y="404"/>
                      <a:pt x="361" y="436"/>
                    </a:cubicBezTo>
                    <a:cubicBezTo>
                      <a:pt x="358" y="450"/>
                      <a:pt x="345" y="460"/>
                      <a:pt x="331" y="459"/>
                    </a:cubicBezTo>
                    <a:cubicBezTo>
                      <a:pt x="316" y="459"/>
                      <a:pt x="304" y="450"/>
                      <a:pt x="300" y="436"/>
                    </a:cubicBezTo>
                    <a:cubicBezTo>
                      <a:pt x="299" y="430"/>
                      <a:pt x="300" y="423"/>
                      <a:pt x="301" y="417"/>
                    </a:cubicBezTo>
                    <a:cubicBezTo>
                      <a:pt x="307" y="398"/>
                      <a:pt x="309" y="378"/>
                      <a:pt x="308" y="357"/>
                    </a:cubicBezTo>
                    <a:cubicBezTo>
                      <a:pt x="306" y="331"/>
                      <a:pt x="297" y="307"/>
                      <a:pt x="282" y="286"/>
                    </a:cubicBezTo>
                    <a:cubicBezTo>
                      <a:pt x="267" y="265"/>
                      <a:pt x="249" y="249"/>
                      <a:pt x="227" y="235"/>
                    </a:cubicBezTo>
                    <a:cubicBezTo>
                      <a:pt x="227" y="234"/>
                      <a:pt x="226" y="234"/>
                      <a:pt x="225" y="233"/>
                    </a:cubicBezTo>
                    <a:cubicBezTo>
                      <a:pt x="226" y="240"/>
                      <a:pt x="227" y="246"/>
                      <a:pt x="228" y="252"/>
                    </a:cubicBezTo>
                    <a:cubicBezTo>
                      <a:pt x="233" y="286"/>
                      <a:pt x="230" y="319"/>
                      <a:pt x="220" y="352"/>
                    </a:cubicBezTo>
                    <a:cubicBezTo>
                      <a:pt x="210" y="388"/>
                      <a:pt x="192" y="419"/>
                      <a:pt x="169" y="448"/>
                    </a:cubicBezTo>
                    <a:cubicBezTo>
                      <a:pt x="159" y="461"/>
                      <a:pt x="140" y="463"/>
                      <a:pt x="126" y="453"/>
                    </a:cubicBezTo>
                    <a:cubicBezTo>
                      <a:pt x="113" y="443"/>
                      <a:pt x="110" y="425"/>
                      <a:pt x="119" y="410"/>
                    </a:cubicBezTo>
                    <a:cubicBezTo>
                      <a:pt x="126" y="399"/>
                      <a:pt x="135" y="388"/>
                      <a:pt x="142" y="376"/>
                    </a:cubicBezTo>
                    <a:cubicBezTo>
                      <a:pt x="158" y="348"/>
                      <a:pt x="167" y="318"/>
                      <a:pt x="168" y="285"/>
                    </a:cubicBezTo>
                    <a:cubicBezTo>
                      <a:pt x="168" y="263"/>
                      <a:pt x="164" y="241"/>
                      <a:pt x="154" y="220"/>
                    </a:cubicBezTo>
                    <a:cubicBezTo>
                      <a:pt x="148" y="209"/>
                      <a:pt x="146" y="197"/>
                      <a:pt x="143" y="185"/>
                    </a:cubicBezTo>
                    <a:cubicBezTo>
                      <a:pt x="139" y="164"/>
                      <a:pt x="134" y="143"/>
                      <a:pt x="130" y="122"/>
                    </a:cubicBezTo>
                    <a:cubicBezTo>
                      <a:pt x="126" y="99"/>
                      <a:pt x="126" y="77"/>
                      <a:pt x="129" y="54"/>
                    </a:cubicBezTo>
                    <a:cubicBezTo>
                      <a:pt x="129" y="52"/>
                      <a:pt x="129" y="50"/>
                      <a:pt x="129" y="47"/>
                    </a:cubicBezTo>
                    <a:cubicBezTo>
                      <a:pt x="129" y="47"/>
                      <a:pt x="129" y="47"/>
                      <a:pt x="12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4" name="Freeform 33">
                <a:extLst>
                  <a:ext uri="{FF2B5EF4-FFF2-40B4-BE49-F238E27FC236}">
                    <a16:creationId xmlns:a16="http://schemas.microsoft.com/office/drawing/2014/main" id="{1B11AC76-22D7-E706-BF5B-6249A7980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065000" y="3592513"/>
                <a:ext cx="376238" cy="374650"/>
              </a:xfrm>
              <a:custGeom>
                <a:avLst/>
                <a:gdLst>
                  <a:gd name="T0" fmla="*/ 57 w 113"/>
                  <a:gd name="T1" fmla="*/ 0 h 113"/>
                  <a:gd name="T2" fmla="*/ 113 w 113"/>
                  <a:gd name="T3" fmla="*/ 56 h 113"/>
                  <a:gd name="T4" fmla="*/ 57 w 113"/>
                  <a:gd name="T5" fmla="*/ 113 h 113"/>
                  <a:gd name="T6" fmla="*/ 0 w 113"/>
                  <a:gd name="T7" fmla="*/ 56 h 113"/>
                  <a:gd name="T8" fmla="*/ 57 w 113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13">
                    <a:moveTo>
                      <a:pt x="57" y="0"/>
                    </a:moveTo>
                    <a:cubicBezTo>
                      <a:pt x="88" y="0"/>
                      <a:pt x="113" y="25"/>
                      <a:pt x="113" y="56"/>
                    </a:cubicBezTo>
                    <a:cubicBezTo>
                      <a:pt x="113" y="87"/>
                      <a:pt x="88" y="113"/>
                      <a:pt x="57" y="113"/>
                    </a:cubicBezTo>
                    <a:cubicBezTo>
                      <a:pt x="26" y="113"/>
                      <a:pt x="0" y="87"/>
                      <a:pt x="0" y="56"/>
                    </a:cubicBezTo>
                    <a:cubicBezTo>
                      <a:pt x="0" y="25"/>
                      <a:pt x="25" y="0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5" name="Freeform 35">
                <a:extLst>
                  <a:ext uri="{FF2B5EF4-FFF2-40B4-BE49-F238E27FC236}">
                    <a16:creationId xmlns:a16="http://schemas.microsoft.com/office/drawing/2014/main" id="{B0398D99-7551-81CB-F50C-E8E73207D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241213" y="4500563"/>
                <a:ext cx="60325" cy="128588"/>
              </a:xfrm>
              <a:custGeom>
                <a:avLst/>
                <a:gdLst>
                  <a:gd name="T0" fmla="*/ 0 w 18"/>
                  <a:gd name="T1" fmla="*/ 14 h 39"/>
                  <a:gd name="T2" fmla="*/ 4 w 18"/>
                  <a:gd name="T3" fmla="*/ 3 h 39"/>
                  <a:gd name="T4" fmla="*/ 8 w 18"/>
                  <a:gd name="T5" fmla="*/ 0 h 39"/>
                  <a:gd name="T6" fmla="*/ 8 w 18"/>
                  <a:gd name="T7" fmla="*/ 5 h 39"/>
                  <a:gd name="T8" fmla="*/ 6 w 18"/>
                  <a:gd name="T9" fmla="*/ 14 h 39"/>
                  <a:gd name="T10" fmla="*/ 14 w 18"/>
                  <a:gd name="T11" fmla="*/ 32 h 39"/>
                  <a:gd name="T12" fmla="*/ 16 w 18"/>
                  <a:gd name="T13" fmla="*/ 34 h 39"/>
                  <a:gd name="T14" fmla="*/ 18 w 18"/>
                  <a:gd name="T15" fmla="*/ 38 h 39"/>
                  <a:gd name="T16" fmla="*/ 14 w 18"/>
                  <a:gd name="T17" fmla="*/ 38 h 39"/>
                  <a:gd name="T18" fmla="*/ 0 w 18"/>
                  <a:gd name="T19" fmla="*/ 1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9">
                    <a:moveTo>
                      <a:pt x="0" y="14"/>
                    </a:moveTo>
                    <a:cubicBezTo>
                      <a:pt x="1" y="11"/>
                      <a:pt x="2" y="7"/>
                      <a:pt x="4" y="3"/>
                    </a:cubicBezTo>
                    <a:cubicBezTo>
                      <a:pt x="5" y="2"/>
                      <a:pt x="6" y="1"/>
                      <a:pt x="8" y="0"/>
                    </a:cubicBezTo>
                    <a:cubicBezTo>
                      <a:pt x="8" y="2"/>
                      <a:pt x="9" y="3"/>
                      <a:pt x="8" y="5"/>
                    </a:cubicBezTo>
                    <a:cubicBezTo>
                      <a:pt x="8" y="8"/>
                      <a:pt x="6" y="11"/>
                      <a:pt x="6" y="14"/>
                    </a:cubicBezTo>
                    <a:cubicBezTo>
                      <a:pt x="5" y="22"/>
                      <a:pt x="8" y="28"/>
                      <a:pt x="14" y="32"/>
                    </a:cubicBezTo>
                    <a:cubicBezTo>
                      <a:pt x="15" y="33"/>
                      <a:pt x="16" y="33"/>
                      <a:pt x="16" y="34"/>
                    </a:cubicBezTo>
                    <a:cubicBezTo>
                      <a:pt x="17" y="35"/>
                      <a:pt x="17" y="36"/>
                      <a:pt x="18" y="38"/>
                    </a:cubicBezTo>
                    <a:cubicBezTo>
                      <a:pt x="17" y="38"/>
                      <a:pt x="15" y="39"/>
                      <a:pt x="14" y="38"/>
                    </a:cubicBezTo>
                    <a:cubicBezTo>
                      <a:pt x="5" y="33"/>
                      <a:pt x="1" y="26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6" name="Freeform 36">
                <a:extLst>
                  <a:ext uri="{FF2B5EF4-FFF2-40B4-BE49-F238E27FC236}">
                    <a16:creationId xmlns:a16="http://schemas.microsoft.com/office/drawing/2014/main" id="{B35527DB-D0BB-ECE3-A8B9-F067EA7F8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329988" y="3994150"/>
                <a:ext cx="76200" cy="115888"/>
              </a:xfrm>
              <a:custGeom>
                <a:avLst/>
                <a:gdLst>
                  <a:gd name="T0" fmla="*/ 23 w 23"/>
                  <a:gd name="T1" fmla="*/ 25 h 35"/>
                  <a:gd name="T2" fmla="*/ 22 w 23"/>
                  <a:gd name="T3" fmla="*/ 31 h 35"/>
                  <a:gd name="T4" fmla="*/ 19 w 23"/>
                  <a:gd name="T5" fmla="*/ 35 h 35"/>
                  <a:gd name="T6" fmla="*/ 17 w 23"/>
                  <a:gd name="T7" fmla="*/ 31 h 35"/>
                  <a:gd name="T8" fmla="*/ 18 w 23"/>
                  <a:gd name="T9" fmla="*/ 22 h 35"/>
                  <a:gd name="T10" fmla="*/ 4 w 23"/>
                  <a:gd name="T11" fmla="*/ 5 h 35"/>
                  <a:gd name="T12" fmla="*/ 2 w 23"/>
                  <a:gd name="T13" fmla="*/ 4 h 35"/>
                  <a:gd name="T14" fmla="*/ 0 w 23"/>
                  <a:gd name="T15" fmla="*/ 1 h 35"/>
                  <a:gd name="T16" fmla="*/ 3 w 23"/>
                  <a:gd name="T17" fmla="*/ 0 h 35"/>
                  <a:gd name="T18" fmla="*/ 23 w 23"/>
                  <a:gd name="T19" fmla="*/ 20 h 35"/>
                  <a:gd name="T20" fmla="*/ 23 w 23"/>
                  <a:gd name="T21" fmla="*/ 2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35">
                    <a:moveTo>
                      <a:pt x="23" y="25"/>
                    </a:moveTo>
                    <a:cubicBezTo>
                      <a:pt x="23" y="27"/>
                      <a:pt x="23" y="30"/>
                      <a:pt x="22" y="31"/>
                    </a:cubicBezTo>
                    <a:cubicBezTo>
                      <a:pt x="22" y="33"/>
                      <a:pt x="20" y="34"/>
                      <a:pt x="19" y="35"/>
                    </a:cubicBezTo>
                    <a:cubicBezTo>
                      <a:pt x="18" y="33"/>
                      <a:pt x="17" y="32"/>
                      <a:pt x="17" y="31"/>
                    </a:cubicBezTo>
                    <a:cubicBezTo>
                      <a:pt x="17" y="28"/>
                      <a:pt x="18" y="25"/>
                      <a:pt x="18" y="22"/>
                    </a:cubicBezTo>
                    <a:cubicBezTo>
                      <a:pt x="17" y="13"/>
                      <a:pt x="12" y="8"/>
                      <a:pt x="4" y="5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1" y="4"/>
                      <a:pt x="0" y="2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13" y="2"/>
                      <a:pt x="21" y="10"/>
                      <a:pt x="23" y="20"/>
                    </a:cubicBezTo>
                    <a:cubicBezTo>
                      <a:pt x="23" y="22"/>
                      <a:pt x="23" y="24"/>
                      <a:pt x="23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7" name="Freeform 37">
                <a:extLst>
                  <a:ext uri="{FF2B5EF4-FFF2-40B4-BE49-F238E27FC236}">
                    <a16:creationId xmlns:a16="http://schemas.microsoft.com/office/drawing/2014/main" id="{67B47F03-21B1-59CA-7FC9-771A6271C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417300" y="4622800"/>
                <a:ext cx="66675" cy="127000"/>
              </a:xfrm>
              <a:custGeom>
                <a:avLst/>
                <a:gdLst>
                  <a:gd name="T0" fmla="*/ 20 w 20"/>
                  <a:gd name="T1" fmla="*/ 23 h 38"/>
                  <a:gd name="T2" fmla="*/ 16 w 20"/>
                  <a:gd name="T3" fmla="*/ 36 h 38"/>
                  <a:gd name="T4" fmla="*/ 12 w 20"/>
                  <a:gd name="T5" fmla="*/ 38 h 38"/>
                  <a:gd name="T6" fmla="*/ 11 w 20"/>
                  <a:gd name="T7" fmla="*/ 34 h 38"/>
                  <a:gd name="T8" fmla="*/ 14 w 20"/>
                  <a:gd name="T9" fmla="*/ 26 h 38"/>
                  <a:gd name="T10" fmla="*/ 4 w 20"/>
                  <a:gd name="T11" fmla="*/ 6 h 38"/>
                  <a:gd name="T12" fmla="*/ 2 w 20"/>
                  <a:gd name="T13" fmla="*/ 5 h 38"/>
                  <a:gd name="T14" fmla="*/ 0 w 20"/>
                  <a:gd name="T15" fmla="*/ 1 h 38"/>
                  <a:gd name="T16" fmla="*/ 4 w 20"/>
                  <a:gd name="T17" fmla="*/ 1 h 38"/>
                  <a:gd name="T18" fmla="*/ 18 w 20"/>
                  <a:gd name="T19" fmla="*/ 17 h 38"/>
                  <a:gd name="T20" fmla="*/ 19 w 20"/>
                  <a:gd name="T21" fmla="*/ 23 h 38"/>
                  <a:gd name="T22" fmla="*/ 20 w 20"/>
                  <a:gd name="T23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38">
                    <a:moveTo>
                      <a:pt x="20" y="23"/>
                    </a:moveTo>
                    <a:cubicBezTo>
                      <a:pt x="18" y="27"/>
                      <a:pt x="17" y="32"/>
                      <a:pt x="16" y="36"/>
                    </a:cubicBezTo>
                    <a:cubicBezTo>
                      <a:pt x="15" y="37"/>
                      <a:pt x="14" y="37"/>
                      <a:pt x="12" y="38"/>
                    </a:cubicBezTo>
                    <a:cubicBezTo>
                      <a:pt x="12" y="36"/>
                      <a:pt x="11" y="35"/>
                      <a:pt x="11" y="34"/>
                    </a:cubicBezTo>
                    <a:cubicBezTo>
                      <a:pt x="12" y="31"/>
                      <a:pt x="13" y="28"/>
                      <a:pt x="14" y="26"/>
                    </a:cubicBezTo>
                    <a:cubicBezTo>
                      <a:pt x="15" y="17"/>
                      <a:pt x="11" y="11"/>
                      <a:pt x="4" y="6"/>
                    </a:cubicBezTo>
                    <a:cubicBezTo>
                      <a:pt x="3" y="6"/>
                      <a:pt x="2" y="5"/>
                      <a:pt x="2" y="5"/>
                    </a:cubicBezTo>
                    <a:cubicBezTo>
                      <a:pt x="1" y="4"/>
                      <a:pt x="1" y="2"/>
                      <a:pt x="0" y="1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11" y="4"/>
                      <a:pt x="16" y="9"/>
                      <a:pt x="18" y="17"/>
                    </a:cubicBezTo>
                    <a:cubicBezTo>
                      <a:pt x="19" y="19"/>
                      <a:pt x="19" y="21"/>
                      <a:pt x="19" y="23"/>
                    </a:cubicBezTo>
                    <a:cubicBezTo>
                      <a:pt x="19" y="23"/>
                      <a:pt x="19" y="23"/>
                      <a:pt x="2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8" name="Freeform 38">
                <a:extLst>
                  <a:ext uri="{FF2B5EF4-FFF2-40B4-BE49-F238E27FC236}">
                    <a16:creationId xmlns:a16="http://schemas.microsoft.com/office/drawing/2014/main" id="{A2C99CC8-FF8B-83FC-606C-CAFA2AD2B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642725" y="3625850"/>
                <a:ext cx="73025" cy="128588"/>
              </a:xfrm>
              <a:custGeom>
                <a:avLst/>
                <a:gdLst>
                  <a:gd name="T0" fmla="*/ 14 w 22"/>
                  <a:gd name="T1" fmla="*/ 26 h 39"/>
                  <a:gd name="T2" fmla="*/ 3 w 22"/>
                  <a:gd name="T3" fmla="*/ 6 h 39"/>
                  <a:gd name="T4" fmla="*/ 0 w 22"/>
                  <a:gd name="T5" fmla="*/ 3 h 39"/>
                  <a:gd name="T6" fmla="*/ 5 w 22"/>
                  <a:gd name="T7" fmla="*/ 2 h 39"/>
                  <a:gd name="T8" fmla="*/ 17 w 22"/>
                  <a:gd name="T9" fmla="*/ 34 h 39"/>
                  <a:gd name="T10" fmla="*/ 16 w 22"/>
                  <a:gd name="T11" fmla="*/ 37 h 39"/>
                  <a:gd name="T12" fmla="*/ 13 w 22"/>
                  <a:gd name="T13" fmla="*/ 39 h 39"/>
                  <a:gd name="T14" fmla="*/ 12 w 22"/>
                  <a:gd name="T15" fmla="*/ 35 h 39"/>
                  <a:gd name="T16" fmla="*/ 14 w 22"/>
                  <a:gd name="T17" fmla="*/ 2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9">
                    <a:moveTo>
                      <a:pt x="14" y="26"/>
                    </a:moveTo>
                    <a:cubicBezTo>
                      <a:pt x="14" y="16"/>
                      <a:pt x="9" y="11"/>
                      <a:pt x="3" y="6"/>
                    </a:cubicBezTo>
                    <a:cubicBezTo>
                      <a:pt x="2" y="6"/>
                      <a:pt x="0" y="4"/>
                      <a:pt x="0" y="3"/>
                    </a:cubicBezTo>
                    <a:cubicBezTo>
                      <a:pt x="1" y="0"/>
                      <a:pt x="3" y="1"/>
                      <a:pt x="5" y="2"/>
                    </a:cubicBezTo>
                    <a:cubicBezTo>
                      <a:pt x="17" y="8"/>
                      <a:pt x="22" y="21"/>
                      <a:pt x="17" y="34"/>
                    </a:cubicBezTo>
                    <a:cubicBezTo>
                      <a:pt x="17" y="35"/>
                      <a:pt x="17" y="36"/>
                      <a:pt x="16" y="37"/>
                    </a:cubicBezTo>
                    <a:cubicBezTo>
                      <a:pt x="15" y="38"/>
                      <a:pt x="14" y="38"/>
                      <a:pt x="13" y="39"/>
                    </a:cubicBezTo>
                    <a:cubicBezTo>
                      <a:pt x="12" y="38"/>
                      <a:pt x="11" y="36"/>
                      <a:pt x="12" y="35"/>
                    </a:cubicBezTo>
                    <a:cubicBezTo>
                      <a:pt x="12" y="32"/>
                      <a:pt x="13" y="28"/>
                      <a:pt x="1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9" name="Freeform 39">
                <a:extLst>
                  <a:ext uri="{FF2B5EF4-FFF2-40B4-BE49-F238E27FC236}">
                    <a16:creationId xmlns:a16="http://schemas.microsoft.com/office/drawing/2014/main" id="{0461D624-5A75-F7EF-FF7D-9FFE5C4E9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533313" y="3811588"/>
                <a:ext cx="106363" cy="88900"/>
              </a:xfrm>
              <a:custGeom>
                <a:avLst/>
                <a:gdLst>
                  <a:gd name="T0" fmla="*/ 25 w 32"/>
                  <a:gd name="T1" fmla="*/ 0 h 27"/>
                  <a:gd name="T2" fmla="*/ 30 w 32"/>
                  <a:gd name="T3" fmla="*/ 0 h 27"/>
                  <a:gd name="T4" fmla="*/ 32 w 32"/>
                  <a:gd name="T5" fmla="*/ 3 h 27"/>
                  <a:gd name="T6" fmla="*/ 30 w 32"/>
                  <a:gd name="T7" fmla="*/ 5 h 27"/>
                  <a:gd name="T8" fmla="*/ 23 w 32"/>
                  <a:gd name="T9" fmla="*/ 5 h 27"/>
                  <a:gd name="T10" fmla="*/ 5 w 32"/>
                  <a:gd name="T11" fmla="*/ 23 h 27"/>
                  <a:gd name="T12" fmla="*/ 5 w 32"/>
                  <a:gd name="T13" fmla="*/ 24 h 27"/>
                  <a:gd name="T14" fmla="*/ 2 w 32"/>
                  <a:gd name="T15" fmla="*/ 27 h 27"/>
                  <a:gd name="T16" fmla="*/ 0 w 32"/>
                  <a:gd name="T17" fmla="*/ 23 h 27"/>
                  <a:gd name="T18" fmla="*/ 18 w 32"/>
                  <a:gd name="T19" fmla="*/ 1 h 27"/>
                  <a:gd name="T20" fmla="*/ 25 w 32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27">
                    <a:moveTo>
                      <a:pt x="25" y="0"/>
                    </a:moveTo>
                    <a:cubicBezTo>
                      <a:pt x="28" y="0"/>
                      <a:pt x="29" y="0"/>
                      <a:pt x="30" y="0"/>
                    </a:cubicBezTo>
                    <a:cubicBezTo>
                      <a:pt x="31" y="1"/>
                      <a:pt x="32" y="2"/>
                      <a:pt x="32" y="3"/>
                    </a:cubicBezTo>
                    <a:cubicBezTo>
                      <a:pt x="32" y="4"/>
                      <a:pt x="31" y="5"/>
                      <a:pt x="30" y="5"/>
                    </a:cubicBezTo>
                    <a:cubicBezTo>
                      <a:pt x="28" y="5"/>
                      <a:pt x="25" y="5"/>
                      <a:pt x="23" y="5"/>
                    </a:cubicBezTo>
                    <a:cubicBezTo>
                      <a:pt x="13" y="7"/>
                      <a:pt x="7" y="13"/>
                      <a:pt x="5" y="23"/>
                    </a:cubicBezTo>
                    <a:cubicBezTo>
                      <a:pt x="5" y="23"/>
                      <a:pt x="5" y="23"/>
                      <a:pt x="5" y="24"/>
                    </a:cubicBezTo>
                    <a:cubicBezTo>
                      <a:pt x="4" y="25"/>
                      <a:pt x="3" y="26"/>
                      <a:pt x="2" y="27"/>
                    </a:cubicBezTo>
                    <a:cubicBezTo>
                      <a:pt x="1" y="26"/>
                      <a:pt x="0" y="24"/>
                      <a:pt x="0" y="23"/>
                    </a:cubicBezTo>
                    <a:cubicBezTo>
                      <a:pt x="1" y="13"/>
                      <a:pt x="8" y="4"/>
                      <a:pt x="18" y="1"/>
                    </a:cubicBezTo>
                    <a:cubicBezTo>
                      <a:pt x="21" y="1"/>
                      <a:pt x="23" y="0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0" name="Freeform 40">
                <a:extLst>
                  <a:ext uri="{FF2B5EF4-FFF2-40B4-BE49-F238E27FC236}">
                    <a16:creationId xmlns:a16="http://schemas.microsoft.com/office/drawing/2014/main" id="{3A47342F-322D-DC14-61B6-83BF465A3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669713" y="3659188"/>
                <a:ext cx="50800" cy="85725"/>
              </a:xfrm>
              <a:custGeom>
                <a:avLst/>
                <a:gdLst>
                  <a:gd name="T0" fmla="*/ 15 w 15"/>
                  <a:gd name="T1" fmla="*/ 17 h 26"/>
                  <a:gd name="T2" fmla="*/ 13 w 15"/>
                  <a:gd name="T3" fmla="*/ 24 h 26"/>
                  <a:gd name="T4" fmla="*/ 10 w 15"/>
                  <a:gd name="T5" fmla="*/ 26 h 26"/>
                  <a:gd name="T6" fmla="*/ 9 w 15"/>
                  <a:gd name="T7" fmla="*/ 23 h 26"/>
                  <a:gd name="T8" fmla="*/ 2 w 15"/>
                  <a:gd name="T9" fmla="*/ 5 h 26"/>
                  <a:gd name="T10" fmla="*/ 0 w 15"/>
                  <a:gd name="T11" fmla="*/ 2 h 26"/>
                  <a:gd name="T12" fmla="*/ 4 w 15"/>
                  <a:gd name="T13" fmla="*/ 1 h 26"/>
                  <a:gd name="T14" fmla="*/ 15 w 15"/>
                  <a:gd name="T15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6">
                    <a:moveTo>
                      <a:pt x="15" y="17"/>
                    </a:moveTo>
                    <a:cubicBezTo>
                      <a:pt x="15" y="19"/>
                      <a:pt x="14" y="22"/>
                      <a:pt x="13" y="24"/>
                    </a:cubicBezTo>
                    <a:cubicBezTo>
                      <a:pt x="13" y="25"/>
                      <a:pt x="11" y="25"/>
                      <a:pt x="10" y="26"/>
                    </a:cubicBezTo>
                    <a:cubicBezTo>
                      <a:pt x="9" y="25"/>
                      <a:pt x="8" y="23"/>
                      <a:pt x="9" y="23"/>
                    </a:cubicBezTo>
                    <a:cubicBezTo>
                      <a:pt x="11" y="15"/>
                      <a:pt x="9" y="9"/>
                      <a:pt x="2" y="5"/>
                    </a:cubicBezTo>
                    <a:cubicBezTo>
                      <a:pt x="1" y="4"/>
                      <a:pt x="1" y="3"/>
                      <a:pt x="0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10" y="3"/>
                      <a:pt x="15" y="9"/>
                      <a:pt x="1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1" name="Freeform 41">
                <a:extLst>
                  <a:ext uri="{FF2B5EF4-FFF2-40B4-BE49-F238E27FC236}">
                    <a16:creationId xmlns:a16="http://schemas.microsoft.com/office/drawing/2014/main" id="{ED89720E-F6CE-4F40-EA24-1E4029F30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442700" y="4649788"/>
                <a:ext cx="49213" cy="88900"/>
              </a:xfrm>
              <a:custGeom>
                <a:avLst/>
                <a:gdLst>
                  <a:gd name="T0" fmla="*/ 15 w 15"/>
                  <a:gd name="T1" fmla="*/ 18 h 27"/>
                  <a:gd name="T2" fmla="*/ 13 w 15"/>
                  <a:gd name="T3" fmla="*/ 24 h 27"/>
                  <a:gd name="T4" fmla="*/ 10 w 15"/>
                  <a:gd name="T5" fmla="*/ 27 h 27"/>
                  <a:gd name="T6" fmla="*/ 9 w 15"/>
                  <a:gd name="T7" fmla="*/ 23 h 27"/>
                  <a:gd name="T8" fmla="*/ 10 w 15"/>
                  <a:gd name="T9" fmla="*/ 17 h 27"/>
                  <a:gd name="T10" fmla="*/ 3 w 15"/>
                  <a:gd name="T11" fmla="*/ 6 h 27"/>
                  <a:gd name="T12" fmla="*/ 0 w 15"/>
                  <a:gd name="T13" fmla="*/ 2 h 27"/>
                  <a:gd name="T14" fmla="*/ 5 w 15"/>
                  <a:gd name="T15" fmla="*/ 2 h 27"/>
                  <a:gd name="T16" fmla="*/ 15 w 15"/>
                  <a:gd name="T17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27">
                    <a:moveTo>
                      <a:pt x="15" y="18"/>
                    </a:moveTo>
                    <a:cubicBezTo>
                      <a:pt x="14" y="20"/>
                      <a:pt x="14" y="22"/>
                      <a:pt x="13" y="24"/>
                    </a:cubicBezTo>
                    <a:cubicBezTo>
                      <a:pt x="13" y="25"/>
                      <a:pt x="11" y="26"/>
                      <a:pt x="10" y="27"/>
                    </a:cubicBezTo>
                    <a:cubicBezTo>
                      <a:pt x="9" y="25"/>
                      <a:pt x="8" y="24"/>
                      <a:pt x="9" y="23"/>
                    </a:cubicBezTo>
                    <a:cubicBezTo>
                      <a:pt x="9" y="21"/>
                      <a:pt x="10" y="19"/>
                      <a:pt x="10" y="17"/>
                    </a:cubicBezTo>
                    <a:cubicBezTo>
                      <a:pt x="10" y="12"/>
                      <a:pt x="6" y="9"/>
                      <a:pt x="3" y="6"/>
                    </a:cubicBezTo>
                    <a:cubicBezTo>
                      <a:pt x="1" y="5"/>
                      <a:pt x="0" y="3"/>
                      <a:pt x="0" y="2"/>
                    </a:cubicBezTo>
                    <a:cubicBezTo>
                      <a:pt x="1" y="0"/>
                      <a:pt x="3" y="1"/>
                      <a:pt x="5" y="2"/>
                    </a:cubicBezTo>
                    <a:cubicBezTo>
                      <a:pt x="11" y="5"/>
                      <a:pt x="15" y="10"/>
                      <a:pt x="15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" name="Freeform 42">
                <a:extLst>
                  <a:ext uri="{FF2B5EF4-FFF2-40B4-BE49-F238E27FC236}">
                    <a16:creationId xmlns:a16="http://schemas.microsoft.com/office/drawing/2014/main" id="{CD03E516-40BD-E827-C8FF-C54BE1CA0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201525" y="4513263"/>
                <a:ext cx="53975" cy="88900"/>
              </a:xfrm>
              <a:custGeom>
                <a:avLst/>
                <a:gdLst>
                  <a:gd name="T0" fmla="*/ 0 w 16"/>
                  <a:gd name="T1" fmla="*/ 10 h 27"/>
                  <a:gd name="T2" fmla="*/ 3 w 16"/>
                  <a:gd name="T3" fmla="*/ 2 h 27"/>
                  <a:gd name="T4" fmla="*/ 6 w 16"/>
                  <a:gd name="T5" fmla="*/ 0 h 27"/>
                  <a:gd name="T6" fmla="*/ 8 w 16"/>
                  <a:gd name="T7" fmla="*/ 3 h 27"/>
                  <a:gd name="T8" fmla="*/ 7 w 16"/>
                  <a:gd name="T9" fmla="*/ 5 h 27"/>
                  <a:gd name="T10" fmla="*/ 12 w 16"/>
                  <a:gd name="T11" fmla="*/ 21 h 27"/>
                  <a:gd name="T12" fmla="*/ 14 w 16"/>
                  <a:gd name="T13" fmla="*/ 25 h 27"/>
                  <a:gd name="T14" fmla="*/ 10 w 16"/>
                  <a:gd name="T15" fmla="*/ 25 h 27"/>
                  <a:gd name="T16" fmla="*/ 0 w 16"/>
                  <a:gd name="T17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27">
                    <a:moveTo>
                      <a:pt x="0" y="10"/>
                    </a:moveTo>
                    <a:cubicBezTo>
                      <a:pt x="1" y="7"/>
                      <a:pt x="2" y="4"/>
                      <a:pt x="3" y="2"/>
                    </a:cubicBezTo>
                    <a:cubicBezTo>
                      <a:pt x="3" y="1"/>
                      <a:pt x="5" y="1"/>
                      <a:pt x="6" y="0"/>
                    </a:cubicBezTo>
                    <a:cubicBezTo>
                      <a:pt x="7" y="1"/>
                      <a:pt x="7" y="2"/>
                      <a:pt x="8" y="3"/>
                    </a:cubicBezTo>
                    <a:cubicBezTo>
                      <a:pt x="8" y="4"/>
                      <a:pt x="7" y="4"/>
                      <a:pt x="7" y="5"/>
                    </a:cubicBezTo>
                    <a:cubicBezTo>
                      <a:pt x="4" y="12"/>
                      <a:pt x="6" y="17"/>
                      <a:pt x="12" y="21"/>
                    </a:cubicBezTo>
                    <a:cubicBezTo>
                      <a:pt x="14" y="22"/>
                      <a:pt x="16" y="23"/>
                      <a:pt x="14" y="25"/>
                    </a:cubicBezTo>
                    <a:cubicBezTo>
                      <a:pt x="13" y="27"/>
                      <a:pt x="11" y="26"/>
                      <a:pt x="10" y="25"/>
                    </a:cubicBezTo>
                    <a:cubicBezTo>
                      <a:pt x="4" y="22"/>
                      <a:pt x="1" y="16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3" name="Freeform 43">
                <a:extLst>
                  <a:ext uri="{FF2B5EF4-FFF2-40B4-BE49-F238E27FC236}">
                    <a16:creationId xmlns:a16="http://schemas.microsoft.com/office/drawing/2014/main" id="{8030727B-7780-98BF-859D-51721A661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496800" y="3848100"/>
                <a:ext cx="73025" cy="66675"/>
              </a:xfrm>
              <a:custGeom>
                <a:avLst/>
                <a:gdLst>
                  <a:gd name="T0" fmla="*/ 17 w 22"/>
                  <a:gd name="T1" fmla="*/ 0 h 20"/>
                  <a:gd name="T2" fmla="*/ 20 w 22"/>
                  <a:gd name="T3" fmla="*/ 1 h 20"/>
                  <a:gd name="T4" fmla="*/ 22 w 22"/>
                  <a:gd name="T5" fmla="*/ 3 h 20"/>
                  <a:gd name="T6" fmla="*/ 20 w 22"/>
                  <a:gd name="T7" fmla="*/ 5 h 20"/>
                  <a:gd name="T8" fmla="*/ 17 w 22"/>
                  <a:gd name="T9" fmla="*/ 6 h 20"/>
                  <a:gd name="T10" fmla="*/ 5 w 22"/>
                  <a:gd name="T11" fmla="*/ 16 h 20"/>
                  <a:gd name="T12" fmla="*/ 2 w 22"/>
                  <a:gd name="T13" fmla="*/ 20 h 20"/>
                  <a:gd name="T14" fmla="*/ 0 w 22"/>
                  <a:gd name="T15" fmla="*/ 16 h 20"/>
                  <a:gd name="T16" fmla="*/ 17 w 22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0">
                    <a:moveTo>
                      <a:pt x="17" y="0"/>
                    </a:moveTo>
                    <a:cubicBezTo>
                      <a:pt x="18" y="0"/>
                      <a:pt x="19" y="0"/>
                      <a:pt x="20" y="1"/>
                    </a:cubicBezTo>
                    <a:cubicBezTo>
                      <a:pt x="21" y="1"/>
                      <a:pt x="22" y="2"/>
                      <a:pt x="22" y="3"/>
                    </a:cubicBezTo>
                    <a:cubicBezTo>
                      <a:pt x="22" y="4"/>
                      <a:pt x="21" y="5"/>
                      <a:pt x="20" y="5"/>
                    </a:cubicBezTo>
                    <a:cubicBezTo>
                      <a:pt x="19" y="6"/>
                      <a:pt x="18" y="5"/>
                      <a:pt x="17" y="6"/>
                    </a:cubicBezTo>
                    <a:cubicBezTo>
                      <a:pt x="10" y="6"/>
                      <a:pt x="6" y="10"/>
                      <a:pt x="5" y="16"/>
                    </a:cubicBezTo>
                    <a:cubicBezTo>
                      <a:pt x="5" y="18"/>
                      <a:pt x="5" y="20"/>
                      <a:pt x="2" y="20"/>
                    </a:cubicBezTo>
                    <a:cubicBezTo>
                      <a:pt x="0" y="20"/>
                      <a:pt x="0" y="18"/>
                      <a:pt x="0" y="16"/>
                    </a:cubicBezTo>
                    <a:cubicBezTo>
                      <a:pt x="2" y="6"/>
                      <a:pt x="8" y="1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4" name="Freeform 44">
                <a:extLst>
                  <a:ext uri="{FF2B5EF4-FFF2-40B4-BE49-F238E27FC236}">
                    <a16:creationId xmlns:a16="http://schemas.microsoft.com/office/drawing/2014/main" id="{49E0AB4B-B4CB-B0C0-7444-8E8FCBC7D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353800" y="4027488"/>
                <a:ext cx="63500" cy="79375"/>
              </a:xfrm>
              <a:custGeom>
                <a:avLst/>
                <a:gdLst>
                  <a:gd name="T0" fmla="*/ 13 w 19"/>
                  <a:gd name="T1" fmla="*/ 19 h 24"/>
                  <a:gd name="T2" fmla="*/ 4 w 19"/>
                  <a:gd name="T3" fmla="*/ 5 h 24"/>
                  <a:gd name="T4" fmla="*/ 1 w 19"/>
                  <a:gd name="T5" fmla="*/ 2 h 24"/>
                  <a:gd name="T6" fmla="*/ 5 w 19"/>
                  <a:gd name="T7" fmla="*/ 1 h 24"/>
                  <a:gd name="T8" fmla="*/ 18 w 19"/>
                  <a:gd name="T9" fmla="*/ 19 h 24"/>
                  <a:gd name="T10" fmla="*/ 15 w 19"/>
                  <a:gd name="T11" fmla="*/ 24 h 24"/>
                  <a:gd name="T12" fmla="*/ 13 w 19"/>
                  <a:gd name="T13" fmla="*/ 1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4">
                    <a:moveTo>
                      <a:pt x="13" y="19"/>
                    </a:moveTo>
                    <a:cubicBezTo>
                      <a:pt x="14" y="12"/>
                      <a:pt x="11" y="8"/>
                      <a:pt x="4" y="5"/>
                    </a:cubicBezTo>
                    <a:cubicBezTo>
                      <a:pt x="2" y="5"/>
                      <a:pt x="0" y="4"/>
                      <a:pt x="1" y="2"/>
                    </a:cubicBezTo>
                    <a:cubicBezTo>
                      <a:pt x="1" y="1"/>
                      <a:pt x="4" y="0"/>
                      <a:pt x="5" y="1"/>
                    </a:cubicBezTo>
                    <a:cubicBezTo>
                      <a:pt x="14" y="3"/>
                      <a:pt x="19" y="10"/>
                      <a:pt x="18" y="19"/>
                    </a:cubicBezTo>
                    <a:cubicBezTo>
                      <a:pt x="18" y="21"/>
                      <a:pt x="18" y="24"/>
                      <a:pt x="15" y="24"/>
                    </a:cubicBezTo>
                    <a:cubicBezTo>
                      <a:pt x="13" y="24"/>
                      <a:pt x="13" y="23"/>
                      <a:pt x="1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63" name="Freeform 27">
              <a:extLst>
                <a:ext uri="{FF2B5EF4-FFF2-40B4-BE49-F238E27FC236}">
                  <a16:creationId xmlns:a16="http://schemas.microsoft.com/office/drawing/2014/main" id="{43418496-8EFC-701C-76F2-D34670EE5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5904" y="2698462"/>
              <a:ext cx="102481" cy="118007"/>
            </a:xfrm>
            <a:custGeom>
              <a:avLst/>
              <a:gdLst>
                <a:gd name="T0" fmla="*/ 0 w 139"/>
                <a:gd name="T1" fmla="*/ 77 h 160"/>
                <a:gd name="T2" fmla="*/ 0 w 139"/>
                <a:gd name="T3" fmla="*/ 20 h 160"/>
                <a:gd name="T4" fmla="*/ 18 w 139"/>
                <a:gd name="T5" fmla="*/ 0 h 160"/>
                <a:gd name="T6" fmla="*/ 31 w 139"/>
                <a:gd name="T7" fmla="*/ 3 h 160"/>
                <a:gd name="T8" fmla="*/ 125 w 139"/>
                <a:gd name="T9" fmla="*/ 60 h 160"/>
                <a:gd name="T10" fmla="*/ 131 w 139"/>
                <a:gd name="T11" fmla="*/ 90 h 160"/>
                <a:gd name="T12" fmla="*/ 125 w 139"/>
                <a:gd name="T13" fmla="*/ 95 h 160"/>
                <a:gd name="T14" fmla="*/ 31 w 139"/>
                <a:gd name="T15" fmla="*/ 151 h 160"/>
                <a:gd name="T16" fmla="*/ 0 w 139"/>
                <a:gd name="T17" fmla="*/ 134 h 160"/>
                <a:gd name="T18" fmla="*/ 0 w 139"/>
                <a:gd name="T19" fmla="*/ 7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60">
                  <a:moveTo>
                    <a:pt x="0" y="77"/>
                  </a:moveTo>
                  <a:cubicBezTo>
                    <a:pt x="0" y="58"/>
                    <a:pt x="0" y="39"/>
                    <a:pt x="0" y="20"/>
                  </a:cubicBezTo>
                  <a:cubicBezTo>
                    <a:pt x="1" y="9"/>
                    <a:pt x="8" y="0"/>
                    <a:pt x="18" y="0"/>
                  </a:cubicBezTo>
                  <a:cubicBezTo>
                    <a:pt x="23" y="0"/>
                    <a:pt x="27" y="1"/>
                    <a:pt x="31" y="3"/>
                  </a:cubicBezTo>
                  <a:cubicBezTo>
                    <a:pt x="62" y="22"/>
                    <a:pt x="94" y="41"/>
                    <a:pt x="125" y="60"/>
                  </a:cubicBezTo>
                  <a:cubicBezTo>
                    <a:pt x="137" y="67"/>
                    <a:pt x="139" y="80"/>
                    <a:pt x="131" y="90"/>
                  </a:cubicBezTo>
                  <a:cubicBezTo>
                    <a:pt x="130" y="92"/>
                    <a:pt x="127" y="93"/>
                    <a:pt x="125" y="95"/>
                  </a:cubicBezTo>
                  <a:cubicBezTo>
                    <a:pt x="94" y="114"/>
                    <a:pt x="62" y="133"/>
                    <a:pt x="31" y="151"/>
                  </a:cubicBezTo>
                  <a:cubicBezTo>
                    <a:pt x="16" y="160"/>
                    <a:pt x="1" y="151"/>
                    <a:pt x="0" y="134"/>
                  </a:cubicBezTo>
                  <a:cubicBezTo>
                    <a:pt x="0" y="115"/>
                    <a:pt x="0" y="96"/>
                    <a:pt x="0" y="77"/>
                  </a:cubicBezTo>
                  <a:close/>
                </a:path>
              </a:pathLst>
            </a:custGeom>
            <a:solidFill>
              <a:schemeClr val="tx2"/>
            </a:solidFill>
            <a:ln w="190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64" name="Group 463">
              <a:extLst>
                <a:ext uri="{FF2B5EF4-FFF2-40B4-BE49-F238E27FC236}">
                  <a16:creationId xmlns:a16="http://schemas.microsoft.com/office/drawing/2014/main" id="{27B1A025-4F49-0B83-9B83-B2F37B2599E5}"/>
                </a:ext>
              </a:extLst>
            </p:cNvPr>
            <p:cNvGrpSpPr/>
            <p:nvPr/>
          </p:nvGrpSpPr>
          <p:grpSpPr>
            <a:xfrm>
              <a:off x="7999412" y="3195111"/>
              <a:ext cx="800773" cy="685046"/>
              <a:chOff x="2891939" y="3293908"/>
              <a:chExt cx="690008" cy="590289"/>
            </a:xfrm>
          </p:grpSpPr>
          <p:sp>
            <p:nvSpPr>
              <p:cNvPr id="479" name="Freeform 46">
                <a:extLst>
                  <a:ext uri="{FF2B5EF4-FFF2-40B4-BE49-F238E27FC236}">
                    <a16:creationId xmlns:a16="http://schemas.microsoft.com/office/drawing/2014/main" id="{704ED306-1165-B166-A719-1B603E4B2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8419" y="3321796"/>
                <a:ext cx="535358" cy="318621"/>
              </a:xfrm>
              <a:custGeom>
                <a:avLst/>
                <a:gdLst>
                  <a:gd name="T0" fmla="*/ 0 w 534"/>
                  <a:gd name="T1" fmla="*/ 308 h 308"/>
                  <a:gd name="T2" fmla="*/ 0 w 534"/>
                  <a:gd name="T3" fmla="*/ 0 h 308"/>
                  <a:gd name="T4" fmla="*/ 534 w 534"/>
                  <a:gd name="T5" fmla="*/ 0 h 308"/>
                  <a:gd name="T6" fmla="*/ 534 w 534"/>
                  <a:gd name="T7" fmla="*/ 308 h 308"/>
                  <a:gd name="T8" fmla="*/ 0 w 534"/>
                  <a:gd name="T9" fmla="*/ 308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4" h="308">
                    <a:moveTo>
                      <a:pt x="0" y="308"/>
                    </a:moveTo>
                    <a:cubicBezTo>
                      <a:pt x="0" y="206"/>
                      <a:pt x="0" y="103"/>
                      <a:pt x="0" y="0"/>
                    </a:cubicBezTo>
                    <a:cubicBezTo>
                      <a:pt x="178" y="0"/>
                      <a:pt x="356" y="0"/>
                      <a:pt x="534" y="0"/>
                    </a:cubicBezTo>
                    <a:cubicBezTo>
                      <a:pt x="534" y="103"/>
                      <a:pt x="534" y="205"/>
                      <a:pt x="534" y="308"/>
                    </a:cubicBezTo>
                    <a:cubicBezTo>
                      <a:pt x="356" y="308"/>
                      <a:pt x="178" y="308"/>
                      <a:pt x="0" y="3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0" name="Freeform 47">
                <a:extLst>
                  <a:ext uri="{FF2B5EF4-FFF2-40B4-BE49-F238E27FC236}">
                    <a16:creationId xmlns:a16="http://schemas.microsoft.com/office/drawing/2014/main" id="{6E6A2FFB-1B95-9903-D6AA-CCB351C3AD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24052" y="3660250"/>
                <a:ext cx="623669" cy="195214"/>
              </a:xfrm>
              <a:custGeom>
                <a:avLst/>
                <a:gdLst>
                  <a:gd name="T0" fmla="*/ 622 w 622"/>
                  <a:gd name="T1" fmla="*/ 194 h 194"/>
                  <a:gd name="T2" fmla="*/ 41 w 622"/>
                  <a:gd name="T3" fmla="*/ 0 h 194"/>
                  <a:gd name="T4" fmla="*/ 312 w 622"/>
                  <a:gd name="T5" fmla="*/ 139 h 194"/>
                  <a:gd name="T6" fmla="*/ 218 w 622"/>
                  <a:gd name="T7" fmla="*/ 139 h 194"/>
                  <a:gd name="T8" fmla="*/ 220 w 622"/>
                  <a:gd name="T9" fmla="*/ 168 h 194"/>
                  <a:gd name="T10" fmla="*/ 405 w 622"/>
                  <a:gd name="T11" fmla="*/ 168 h 194"/>
                  <a:gd name="T12" fmla="*/ 403 w 622"/>
                  <a:gd name="T13" fmla="*/ 139 h 194"/>
                  <a:gd name="T14" fmla="*/ 110 w 622"/>
                  <a:gd name="T15" fmla="*/ 139 h 194"/>
                  <a:gd name="T16" fmla="*/ 87 w 622"/>
                  <a:gd name="T17" fmla="*/ 139 h 194"/>
                  <a:gd name="T18" fmla="*/ 71 w 622"/>
                  <a:gd name="T19" fmla="*/ 155 h 194"/>
                  <a:gd name="T20" fmla="*/ 135 w 622"/>
                  <a:gd name="T21" fmla="*/ 168 h 194"/>
                  <a:gd name="T22" fmla="*/ 149 w 622"/>
                  <a:gd name="T23" fmla="*/ 151 h 194"/>
                  <a:gd name="T24" fmla="*/ 110 w 622"/>
                  <a:gd name="T25" fmla="*/ 139 h 194"/>
                  <a:gd name="T26" fmla="*/ 511 w 622"/>
                  <a:gd name="T27" fmla="*/ 139 h 194"/>
                  <a:gd name="T28" fmla="*/ 487 w 622"/>
                  <a:gd name="T29" fmla="*/ 139 h 194"/>
                  <a:gd name="T30" fmla="*/ 487 w 622"/>
                  <a:gd name="T31" fmla="*/ 168 h 194"/>
                  <a:gd name="T32" fmla="*/ 545 w 622"/>
                  <a:gd name="T33" fmla="*/ 164 h 194"/>
                  <a:gd name="T34" fmla="*/ 537 w 622"/>
                  <a:gd name="T35" fmla="*/ 139 h 194"/>
                  <a:gd name="T36" fmla="*/ 110 w 622"/>
                  <a:gd name="T37" fmla="*/ 48 h 194"/>
                  <a:gd name="T38" fmla="*/ 135 w 622"/>
                  <a:gd name="T39" fmla="*/ 48 h 194"/>
                  <a:gd name="T40" fmla="*/ 149 w 622"/>
                  <a:gd name="T41" fmla="*/ 29 h 194"/>
                  <a:gd name="T42" fmla="*/ 86 w 622"/>
                  <a:gd name="T43" fmla="*/ 20 h 194"/>
                  <a:gd name="T44" fmla="*/ 71 w 622"/>
                  <a:gd name="T45" fmla="*/ 35 h 194"/>
                  <a:gd name="T46" fmla="*/ 110 w 622"/>
                  <a:gd name="T47" fmla="*/ 48 h 194"/>
                  <a:gd name="T48" fmla="*/ 511 w 622"/>
                  <a:gd name="T49" fmla="*/ 48 h 194"/>
                  <a:gd name="T50" fmla="*/ 550 w 622"/>
                  <a:gd name="T51" fmla="*/ 38 h 194"/>
                  <a:gd name="T52" fmla="*/ 487 w 622"/>
                  <a:gd name="T53" fmla="*/ 20 h 194"/>
                  <a:gd name="T54" fmla="*/ 472 w 622"/>
                  <a:gd name="T55" fmla="*/ 36 h 194"/>
                  <a:gd name="T56" fmla="*/ 511 w 622"/>
                  <a:gd name="T57" fmla="*/ 48 h 194"/>
                  <a:gd name="T58" fmla="*/ 244 w 622"/>
                  <a:gd name="T59" fmla="*/ 48 h 194"/>
                  <a:gd name="T60" fmla="*/ 280 w 622"/>
                  <a:gd name="T61" fmla="*/ 43 h 194"/>
                  <a:gd name="T62" fmla="*/ 268 w 622"/>
                  <a:gd name="T63" fmla="*/ 20 h 194"/>
                  <a:gd name="T64" fmla="*/ 215 w 622"/>
                  <a:gd name="T65" fmla="*/ 20 h 194"/>
                  <a:gd name="T66" fmla="*/ 219 w 622"/>
                  <a:gd name="T67" fmla="*/ 48 h 194"/>
                  <a:gd name="T68" fmla="*/ 378 w 622"/>
                  <a:gd name="T69" fmla="*/ 48 h 194"/>
                  <a:gd name="T70" fmla="*/ 402 w 622"/>
                  <a:gd name="T71" fmla="*/ 48 h 194"/>
                  <a:gd name="T72" fmla="*/ 416 w 622"/>
                  <a:gd name="T73" fmla="*/ 29 h 194"/>
                  <a:gd name="T74" fmla="*/ 353 w 622"/>
                  <a:gd name="T75" fmla="*/ 20 h 194"/>
                  <a:gd name="T76" fmla="*/ 339 w 622"/>
                  <a:gd name="T77" fmla="*/ 36 h 194"/>
                  <a:gd name="T78" fmla="*/ 378 w 622"/>
                  <a:gd name="T79" fmla="*/ 48 h 194"/>
                  <a:gd name="T80" fmla="*/ 111 w 622"/>
                  <a:gd name="T81" fmla="*/ 79 h 194"/>
                  <a:gd name="T82" fmla="*/ 72 w 622"/>
                  <a:gd name="T83" fmla="*/ 97 h 194"/>
                  <a:gd name="T84" fmla="*/ 134 w 622"/>
                  <a:gd name="T85" fmla="*/ 108 h 194"/>
                  <a:gd name="T86" fmla="*/ 149 w 622"/>
                  <a:gd name="T87" fmla="*/ 98 h 194"/>
                  <a:gd name="T88" fmla="*/ 111 w 622"/>
                  <a:gd name="T89" fmla="*/ 79 h 194"/>
                  <a:gd name="T90" fmla="*/ 511 w 622"/>
                  <a:gd name="T91" fmla="*/ 79 h 194"/>
                  <a:gd name="T92" fmla="*/ 483 w 622"/>
                  <a:gd name="T93" fmla="*/ 80 h 194"/>
                  <a:gd name="T94" fmla="*/ 486 w 622"/>
                  <a:gd name="T95" fmla="*/ 108 h 194"/>
                  <a:gd name="T96" fmla="*/ 545 w 622"/>
                  <a:gd name="T97" fmla="*/ 105 h 194"/>
                  <a:gd name="T98" fmla="*/ 537 w 622"/>
                  <a:gd name="T99" fmla="*/ 80 h 194"/>
                  <a:gd name="T100" fmla="*/ 244 w 622"/>
                  <a:gd name="T101" fmla="*/ 79 h 194"/>
                  <a:gd name="T102" fmla="*/ 219 w 622"/>
                  <a:gd name="T103" fmla="*/ 79 h 194"/>
                  <a:gd name="T104" fmla="*/ 219 w 622"/>
                  <a:gd name="T105" fmla="*/ 108 h 194"/>
                  <a:gd name="T106" fmla="*/ 280 w 622"/>
                  <a:gd name="T107" fmla="*/ 103 h 194"/>
                  <a:gd name="T108" fmla="*/ 270 w 622"/>
                  <a:gd name="T109" fmla="*/ 80 h 194"/>
                  <a:gd name="T110" fmla="*/ 378 w 622"/>
                  <a:gd name="T111" fmla="*/ 79 h 194"/>
                  <a:gd name="T112" fmla="*/ 353 w 622"/>
                  <a:gd name="T113" fmla="*/ 79 h 194"/>
                  <a:gd name="T114" fmla="*/ 354 w 622"/>
                  <a:gd name="T115" fmla="*/ 108 h 194"/>
                  <a:gd name="T116" fmla="*/ 405 w 622"/>
                  <a:gd name="T117" fmla="*/ 108 h 194"/>
                  <a:gd name="T118" fmla="*/ 404 w 622"/>
                  <a:gd name="T119" fmla="*/ 8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22" h="194">
                    <a:moveTo>
                      <a:pt x="581" y="0"/>
                    </a:moveTo>
                    <a:cubicBezTo>
                      <a:pt x="595" y="65"/>
                      <a:pt x="608" y="129"/>
                      <a:pt x="622" y="194"/>
                    </a:cubicBezTo>
                    <a:cubicBezTo>
                      <a:pt x="415" y="194"/>
                      <a:pt x="207" y="194"/>
                      <a:pt x="0" y="194"/>
                    </a:cubicBezTo>
                    <a:cubicBezTo>
                      <a:pt x="13" y="129"/>
                      <a:pt x="27" y="65"/>
                      <a:pt x="41" y="0"/>
                    </a:cubicBezTo>
                    <a:cubicBezTo>
                      <a:pt x="221" y="0"/>
                      <a:pt x="401" y="0"/>
                      <a:pt x="581" y="0"/>
                    </a:cubicBezTo>
                    <a:close/>
                    <a:moveTo>
                      <a:pt x="312" y="139"/>
                    </a:moveTo>
                    <a:cubicBezTo>
                      <a:pt x="283" y="139"/>
                      <a:pt x="254" y="139"/>
                      <a:pt x="224" y="139"/>
                    </a:cubicBezTo>
                    <a:cubicBezTo>
                      <a:pt x="222" y="139"/>
                      <a:pt x="220" y="139"/>
                      <a:pt x="218" y="139"/>
                    </a:cubicBezTo>
                    <a:cubicBezTo>
                      <a:pt x="210" y="140"/>
                      <a:pt x="203" y="148"/>
                      <a:pt x="205" y="156"/>
                    </a:cubicBezTo>
                    <a:cubicBezTo>
                      <a:pt x="207" y="163"/>
                      <a:pt x="213" y="168"/>
                      <a:pt x="220" y="168"/>
                    </a:cubicBezTo>
                    <a:cubicBezTo>
                      <a:pt x="282" y="168"/>
                      <a:pt x="343" y="168"/>
                      <a:pt x="404" y="168"/>
                    </a:cubicBezTo>
                    <a:cubicBezTo>
                      <a:pt x="404" y="168"/>
                      <a:pt x="405" y="168"/>
                      <a:pt x="405" y="168"/>
                    </a:cubicBezTo>
                    <a:cubicBezTo>
                      <a:pt x="415" y="167"/>
                      <a:pt x="422" y="158"/>
                      <a:pt x="418" y="148"/>
                    </a:cubicBezTo>
                    <a:cubicBezTo>
                      <a:pt x="416" y="142"/>
                      <a:pt x="411" y="139"/>
                      <a:pt x="403" y="139"/>
                    </a:cubicBezTo>
                    <a:cubicBezTo>
                      <a:pt x="373" y="139"/>
                      <a:pt x="343" y="139"/>
                      <a:pt x="312" y="139"/>
                    </a:cubicBezTo>
                    <a:close/>
                    <a:moveTo>
                      <a:pt x="110" y="139"/>
                    </a:moveTo>
                    <a:cubicBezTo>
                      <a:pt x="110" y="139"/>
                      <a:pt x="110" y="139"/>
                      <a:pt x="110" y="139"/>
                    </a:cubicBezTo>
                    <a:cubicBezTo>
                      <a:pt x="103" y="139"/>
                      <a:pt x="95" y="139"/>
                      <a:pt x="87" y="139"/>
                    </a:cubicBezTo>
                    <a:cubicBezTo>
                      <a:pt x="85" y="139"/>
                      <a:pt x="84" y="139"/>
                      <a:pt x="82" y="140"/>
                    </a:cubicBezTo>
                    <a:cubicBezTo>
                      <a:pt x="75" y="141"/>
                      <a:pt x="70" y="148"/>
                      <a:pt x="71" y="155"/>
                    </a:cubicBezTo>
                    <a:cubicBezTo>
                      <a:pt x="72" y="162"/>
                      <a:pt x="78" y="168"/>
                      <a:pt x="86" y="168"/>
                    </a:cubicBezTo>
                    <a:cubicBezTo>
                      <a:pt x="102" y="168"/>
                      <a:pt x="118" y="168"/>
                      <a:pt x="135" y="168"/>
                    </a:cubicBezTo>
                    <a:cubicBezTo>
                      <a:pt x="137" y="168"/>
                      <a:pt x="139" y="167"/>
                      <a:pt x="141" y="166"/>
                    </a:cubicBezTo>
                    <a:cubicBezTo>
                      <a:pt x="147" y="164"/>
                      <a:pt x="150" y="157"/>
                      <a:pt x="149" y="151"/>
                    </a:cubicBezTo>
                    <a:cubicBezTo>
                      <a:pt x="148" y="144"/>
                      <a:pt x="143" y="139"/>
                      <a:pt x="136" y="139"/>
                    </a:cubicBezTo>
                    <a:cubicBezTo>
                      <a:pt x="127" y="139"/>
                      <a:pt x="119" y="139"/>
                      <a:pt x="110" y="139"/>
                    </a:cubicBezTo>
                    <a:close/>
                    <a:moveTo>
                      <a:pt x="511" y="139"/>
                    </a:moveTo>
                    <a:cubicBezTo>
                      <a:pt x="511" y="139"/>
                      <a:pt x="511" y="139"/>
                      <a:pt x="511" y="139"/>
                    </a:cubicBezTo>
                    <a:cubicBezTo>
                      <a:pt x="503" y="139"/>
                      <a:pt x="495" y="139"/>
                      <a:pt x="488" y="139"/>
                    </a:cubicBezTo>
                    <a:cubicBezTo>
                      <a:pt x="487" y="139"/>
                      <a:pt x="487" y="139"/>
                      <a:pt x="487" y="139"/>
                    </a:cubicBezTo>
                    <a:cubicBezTo>
                      <a:pt x="478" y="139"/>
                      <a:pt x="472" y="145"/>
                      <a:pt x="472" y="153"/>
                    </a:cubicBezTo>
                    <a:cubicBezTo>
                      <a:pt x="472" y="161"/>
                      <a:pt x="479" y="168"/>
                      <a:pt x="487" y="168"/>
                    </a:cubicBezTo>
                    <a:cubicBezTo>
                      <a:pt x="503" y="168"/>
                      <a:pt x="519" y="168"/>
                      <a:pt x="536" y="168"/>
                    </a:cubicBezTo>
                    <a:cubicBezTo>
                      <a:pt x="539" y="168"/>
                      <a:pt x="543" y="167"/>
                      <a:pt x="545" y="164"/>
                    </a:cubicBezTo>
                    <a:cubicBezTo>
                      <a:pt x="550" y="161"/>
                      <a:pt x="552" y="154"/>
                      <a:pt x="550" y="149"/>
                    </a:cubicBezTo>
                    <a:cubicBezTo>
                      <a:pt x="548" y="143"/>
                      <a:pt x="543" y="139"/>
                      <a:pt x="537" y="139"/>
                    </a:cubicBezTo>
                    <a:cubicBezTo>
                      <a:pt x="528" y="139"/>
                      <a:pt x="520" y="139"/>
                      <a:pt x="511" y="139"/>
                    </a:cubicBezTo>
                    <a:close/>
                    <a:moveTo>
                      <a:pt x="110" y="48"/>
                    </a:moveTo>
                    <a:cubicBezTo>
                      <a:pt x="110" y="48"/>
                      <a:pt x="110" y="48"/>
                      <a:pt x="110" y="48"/>
                    </a:cubicBezTo>
                    <a:cubicBezTo>
                      <a:pt x="118" y="48"/>
                      <a:pt x="126" y="48"/>
                      <a:pt x="135" y="48"/>
                    </a:cubicBezTo>
                    <a:cubicBezTo>
                      <a:pt x="138" y="48"/>
                      <a:pt x="142" y="47"/>
                      <a:pt x="144" y="45"/>
                    </a:cubicBezTo>
                    <a:cubicBezTo>
                      <a:pt x="149" y="41"/>
                      <a:pt x="151" y="35"/>
                      <a:pt x="149" y="29"/>
                    </a:cubicBezTo>
                    <a:cubicBezTo>
                      <a:pt x="147" y="23"/>
                      <a:pt x="141" y="20"/>
                      <a:pt x="134" y="20"/>
                    </a:cubicBezTo>
                    <a:cubicBezTo>
                      <a:pt x="118" y="20"/>
                      <a:pt x="102" y="20"/>
                      <a:pt x="86" y="20"/>
                    </a:cubicBezTo>
                    <a:cubicBezTo>
                      <a:pt x="85" y="20"/>
                      <a:pt x="83" y="20"/>
                      <a:pt x="81" y="21"/>
                    </a:cubicBezTo>
                    <a:cubicBezTo>
                      <a:pt x="75" y="22"/>
                      <a:pt x="71" y="29"/>
                      <a:pt x="71" y="35"/>
                    </a:cubicBezTo>
                    <a:cubicBezTo>
                      <a:pt x="72" y="43"/>
                      <a:pt x="78" y="48"/>
                      <a:pt x="85" y="48"/>
                    </a:cubicBezTo>
                    <a:cubicBezTo>
                      <a:pt x="93" y="48"/>
                      <a:pt x="102" y="48"/>
                      <a:pt x="110" y="48"/>
                    </a:cubicBezTo>
                    <a:close/>
                    <a:moveTo>
                      <a:pt x="511" y="48"/>
                    </a:moveTo>
                    <a:cubicBezTo>
                      <a:pt x="511" y="48"/>
                      <a:pt x="511" y="48"/>
                      <a:pt x="511" y="48"/>
                    </a:cubicBezTo>
                    <a:cubicBezTo>
                      <a:pt x="520" y="48"/>
                      <a:pt x="528" y="48"/>
                      <a:pt x="536" y="48"/>
                    </a:cubicBezTo>
                    <a:cubicBezTo>
                      <a:pt x="543" y="48"/>
                      <a:pt x="548" y="44"/>
                      <a:pt x="550" y="38"/>
                    </a:cubicBezTo>
                    <a:cubicBezTo>
                      <a:pt x="552" y="28"/>
                      <a:pt x="546" y="20"/>
                      <a:pt x="535" y="20"/>
                    </a:cubicBezTo>
                    <a:cubicBezTo>
                      <a:pt x="519" y="20"/>
                      <a:pt x="503" y="20"/>
                      <a:pt x="487" y="20"/>
                    </a:cubicBezTo>
                    <a:cubicBezTo>
                      <a:pt x="486" y="20"/>
                      <a:pt x="484" y="20"/>
                      <a:pt x="482" y="21"/>
                    </a:cubicBezTo>
                    <a:cubicBezTo>
                      <a:pt x="476" y="23"/>
                      <a:pt x="471" y="29"/>
                      <a:pt x="472" y="36"/>
                    </a:cubicBezTo>
                    <a:cubicBezTo>
                      <a:pt x="473" y="43"/>
                      <a:pt x="479" y="48"/>
                      <a:pt x="486" y="48"/>
                    </a:cubicBezTo>
                    <a:cubicBezTo>
                      <a:pt x="494" y="48"/>
                      <a:pt x="503" y="48"/>
                      <a:pt x="511" y="48"/>
                    </a:cubicBezTo>
                    <a:close/>
                    <a:moveTo>
                      <a:pt x="244" y="48"/>
                    </a:moveTo>
                    <a:cubicBezTo>
                      <a:pt x="244" y="48"/>
                      <a:pt x="244" y="48"/>
                      <a:pt x="244" y="48"/>
                    </a:cubicBezTo>
                    <a:cubicBezTo>
                      <a:pt x="252" y="48"/>
                      <a:pt x="260" y="48"/>
                      <a:pt x="268" y="48"/>
                    </a:cubicBezTo>
                    <a:cubicBezTo>
                      <a:pt x="273" y="48"/>
                      <a:pt x="277" y="47"/>
                      <a:pt x="280" y="43"/>
                    </a:cubicBezTo>
                    <a:cubicBezTo>
                      <a:pt x="284" y="38"/>
                      <a:pt x="284" y="33"/>
                      <a:pt x="282" y="28"/>
                    </a:cubicBezTo>
                    <a:cubicBezTo>
                      <a:pt x="279" y="22"/>
                      <a:pt x="274" y="20"/>
                      <a:pt x="268" y="20"/>
                    </a:cubicBezTo>
                    <a:cubicBezTo>
                      <a:pt x="252" y="20"/>
                      <a:pt x="236" y="20"/>
                      <a:pt x="220" y="20"/>
                    </a:cubicBezTo>
                    <a:cubicBezTo>
                      <a:pt x="219" y="20"/>
                      <a:pt x="217" y="20"/>
                      <a:pt x="215" y="20"/>
                    </a:cubicBezTo>
                    <a:cubicBezTo>
                      <a:pt x="208" y="22"/>
                      <a:pt x="204" y="29"/>
                      <a:pt x="205" y="36"/>
                    </a:cubicBezTo>
                    <a:cubicBezTo>
                      <a:pt x="206" y="43"/>
                      <a:pt x="212" y="48"/>
                      <a:pt x="219" y="48"/>
                    </a:cubicBezTo>
                    <a:cubicBezTo>
                      <a:pt x="227" y="48"/>
                      <a:pt x="236" y="48"/>
                      <a:pt x="244" y="48"/>
                    </a:cubicBezTo>
                    <a:close/>
                    <a:moveTo>
                      <a:pt x="378" y="48"/>
                    </a:moveTo>
                    <a:cubicBezTo>
                      <a:pt x="378" y="48"/>
                      <a:pt x="378" y="48"/>
                      <a:pt x="378" y="48"/>
                    </a:cubicBezTo>
                    <a:cubicBezTo>
                      <a:pt x="386" y="48"/>
                      <a:pt x="394" y="48"/>
                      <a:pt x="402" y="48"/>
                    </a:cubicBezTo>
                    <a:cubicBezTo>
                      <a:pt x="405" y="48"/>
                      <a:pt x="409" y="48"/>
                      <a:pt x="411" y="45"/>
                    </a:cubicBezTo>
                    <a:cubicBezTo>
                      <a:pt x="416" y="42"/>
                      <a:pt x="418" y="35"/>
                      <a:pt x="416" y="29"/>
                    </a:cubicBezTo>
                    <a:cubicBezTo>
                      <a:pt x="414" y="24"/>
                      <a:pt x="409" y="20"/>
                      <a:pt x="402" y="20"/>
                    </a:cubicBezTo>
                    <a:cubicBezTo>
                      <a:pt x="386" y="20"/>
                      <a:pt x="370" y="20"/>
                      <a:pt x="353" y="20"/>
                    </a:cubicBezTo>
                    <a:cubicBezTo>
                      <a:pt x="352" y="20"/>
                      <a:pt x="350" y="20"/>
                      <a:pt x="349" y="21"/>
                    </a:cubicBezTo>
                    <a:cubicBezTo>
                      <a:pt x="342" y="23"/>
                      <a:pt x="338" y="29"/>
                      <a:pt x="339" y="36"/>
                    </a:cubicBezTo>
                    <a:cubicBezTo>
                      <a:pt x="340" y="43"/>
                      <a:pt x="345" y="48"/>
                      <a:pt x="352" y="48"/>
                    </a:cubicBezTo>
                    <a:cubicBezTo>
                      <a:pt x="361" y="48"/>
                      <a:pt x="369" y="48"/>
                      <a:pt x="378" y="48"/>
                    </a:cubicBezTo>
                    <a:close/>
                    <a:moveTo>
                      <a:pt x="111" y="79"/>
                    </a:moveTo>
                    <a:cubicBezTo>
                      <a:pt x="111" y="79"/>
                      <a:pt x="111" y="79"/>
                      <a:pt x="111" y="79"/>
                    </a:cubicBezTo>
                    <a:cubicBezTo>
                      <a:pt x="102" y="79"/>
                      <a:pt x="93" y="79"/>
                      <a:pt x="85" y="80"/>
                    </a:cubicBezTo>
                    <a:cubicBezTo>
                      <a:pt x="76" y="80"/>
                      <a:pt x="70" y="89"/>
                      <a:pt x="72" y="97"/>
                    </a:cubicBezTo>
                    <a:cubicBezTo>
                      <a:pt x="73" y="104"/>
                      <a:pt x="79" y="108"/>
                      <a:pt x="87" y="108"/>
                    </a:cubicBezTo>
                    <a:cubicBezTo>
                      <a:pt x="102" y="108"/>
                      <a:pt x="118" y="108"/>
                      <a:pt x="134" y="108"/>
                    </a:cubicBezTo>
                    <a:cubicBezTo>
                      <a:pt x="135" y="108"/>
                      <a:pt x="136" y="108"/>
                      <a:pt x="137" y="108"/>
                    </a:cubicBezTo>
                    <a:cubicBezTo>
                      <a:pt x="143" y="107"/>
                      <a:pt x="147" y="103"/>
                      <a:pt x="149" y="98"/>
                    </a:cubicBezTo>
                    <a:cubicBezTo>
                      <a:pt x="152" y="89"/>
                      <a:pt x="145" y="80"/>
                      <a:pt x="136" y="80"/>
                    </a:cubicBezTo>
                    <a:cubicBezTo>
                      <a:pt x="128" y="79"/>
                      <a:pt x="119" y="79"/>
                      <a:pt x="111" y="79"/>
                    </a:cubicBezTo>
                    <a:close/>
                    <a:moveTo>
                      <a:pt x="511" y="79"/>
                    </a:moveTo>
                    <a:cubicBezTo>
                      <a:pt x="511" y="79"/>
                      <a:pt x="511" y="79"/>
                      <a:pt x="511" y="79"/>
                    </a:cubicBezTo>
                    <a:cubicBezTo>
                      <a:pt x="504" y="79"/>
                      <a:pt x="496" y="79"/>
                      <a:pt x="488" y="79"/>
                    </a:cubicBezTo>
                    <a:cubicBezTo>
                      <a:pt x="486" y="79"/>
                      <a:pt x="484" y="80"/>
                      <a:pt x="483" y="80"/>
                    </a:cubicBezTo>
                    <a:cubicBezTo>
                      <a:pt x="476" y="82"/>
                      <a:pt x="472" y="88"/>
                      <a:pt x="472" y="95"/>
                    </a:cubicBezTo>
                    <a:cubicBezTo>
                      <a:pt x="473" y="102"/>
                      <a:pt x="478" y="108"/>
                      <a:pt x="486" y="108"/>
                    </a:cubicBezTo>
                    <a:cubicBezTo>
                      <a:pt x="503" y="108"/>
                      <a:pt x="520" y="108"/>
                      <a:pt x="537" y="108"/>
                    </a:cubicBezTo>
                    <a:cubicBezTo>
                      <a:pt x="540" y="108"/>
                      <a:pt x="543" y="106"/>
                      <a:pt x="545" y="105"/>
                    </a:cubicBezTo>
                    <a:cubicBezTo>
                      <a:pt x="550" y="101"/>
                      <a:pt x="552" y="95"/>
                      <a:pt x="550" y="89"/>
                    </a:cubicBezTo>
                    <a:cubicBezTo>
                      <a:pt x="548" y="84"/>
                      <a:pt x="543" y="80"/>
                      <a:pt x="537" y="80"/>
                    </a:cubicBezTo>
                    <a:cubicBezTo>
                      <a:pt x="529" y="79"/>
                      <a:pt x="520" y="79"/>
                      <a:pt x="511" y="79"/>
                    </a:cubicBezTo>
                    <a:close/>
                    <a:moveTo>
                      <a:pt x="244" y="79"/>
                    </a:moveTo>
                    <a:cubicBezTo>
                      <a:pt x="244" y="79"/>
                      <a:pt x="244" y="79"/>
                      <a:pt x="244" y="79"/>
                    </a:cubicBezTo>
                    <a:cubicBezTo>
                      <a:pt x="236" y="79"/>
                      <a:pt x="228" y="79"/>
                      <a:pt x="219" y="79"/>
                    </a:cubicBezTo>
                    <a:cubicBezTo>
                      <a:pt x="211" y="80"/>
                      <a:pt x="205" y="86"/>
                      <a:pt x="205" y="94"/>
                    </a:cubicBezTo>
                    <a:cubicBezTo>
                      <a:pt x="205" y="102"/>
                      <a:pt x="211" y="108"/>
                      <a:pt x="219" y="108"/>
                    </a:cubicBezTo>
                    <a:cubicBezTo>
                      <a:pt x="236" y="108"/>
                      <a:pt x="252" y="108"/>
                      <a:pt x="269" y="108"/>
                    </a:cubicBezTo>
                    <a:cubicBezTo>
                      <a:pt x="273" y="108"/>
                      <a:pt x="277" y="106"/>
                      <a:pt x="280" y="103"/>
                    </a:cubicBezTo>
                    <a:cubicBezTo>
                      <a:pt x="283" y="98"/>
                      <a:pt x="284" y="93"/>
                      <a:pt x="282" y="88"/>
                    </a:cubicBezTo>
                    <a:cubicBezTo>
                      <a:pt x="280" y="83"/>
                      <a:pt x="276" y="80"/>
                      <a:pt x="270" y="80"/>
                    </a:cubicBezTo>
                    <a:cubicBezTo>
                      <a:pt x="261" y="79"/>
                      <a:pt x="253" y="79"/>
                      <a:pt x="244" y="79"/>
                    </a:cubicBezTo>
                    <a:close/>
                    <a:moveTo>
                      <a:pt x="378" y="79"/>
                    </a:moveTo>
                    <a:cubicBezTo>
                      <a:pt x="378" y="79"/>
                      <a:pt x="378" y="79"/>
                      <a:pt x="378" y="79"/>
                    </a:cubicBezTo>
                    <a:cubicBezTo>
                      <a:pt x="370" y="79"/>
                      <a:pt x="362" y="79"/>
                      <a:pt x="353" y="79"/>
                    </a:cubicBezTo>
                    <a:cubicBezTo>
                      <a:pt x="346" y="80"/>
                      <a:pt x="340" y="84"/>
                      <a:pt x="339" y="91"/>
                    </a:cubicBezTo>
                    <a:cubicBezTo>
                      <a:pt x="337" y="100"/>
                      <a:pt x="344" y="108"/>
                      <a:pt x="354" y="108"/>
                    </a:cubicBezTo>
                    <a:cubicBezTo>
                      <a:pt x="370" y="108"/>
                      <a:pt x="386" y="108"/>
                      <a:pt x="402" y="108"/>
                    </a:cubicBezTo>
                    <a:cubicBezTo>
                      <a:pt x="403" y="108"/>
                      <a:pt x="404" y="108"/>
                      <a:pt x="405" y="108"/>
                    </a:cubicBezTo>
                    <a:cubicBezTo>
                      <a:pt x="410" y="107"/>
                      <a:pt x="414" y="104"/>
                      <a:pt x="416" y="98"/>
                    </a:cubicBezTo>
                    <a:cubicBezTo>
                      <a:pt x="419" y="89"/>
                      <a:pt x="413" y="80"/>
                      <a:pt x="404" y="80"/>
                    </a:cubicBezTo>
                    <a:cubicBezTo>
                      <a:pt x="395" y="79"/>
                      <a:pt x="386" y="79"/>
                      <a:pt x="378" y="7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5875">
                <a:solidFill>
                  <a:schemeClr val="accent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1" name="Freeform 45">
                <a:extLst>
                  <a:ext uri="{FF2B5EF4-FFF2-40B4-BE49-F238E27FC236}">
                    <a16:creationId xmlns:a16="http://schemas.microsoft.com/office/drawing/2014/main" id="{D40CE43D-FBAD-167F-254D-B8AD6C853D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91939" y="3293908"/>
                <a:ext cx="690008" cy="590289"/>
              </a:xfrm>
              <a:custGeom>
                <a:avLst/>
                <a:gdLst>
                  <a:gd name="T0" fmla="*/ 0 w 688"/>
                  <a:gd name="T1" fmla="*/ 571 h 588"/>
                  <a:gd name="T2" fmla="*/ 5 w 688"/>
                  <a:gd name="T3" fmla="*/ 547 h 588"/>
                  <a:gd name="T4" fmla="*/ 40 w 688"/>
                  <a:gd name="T5" fmla="*/ 380 h 588"/>
                  <a:gd name="T6" fmla="*/ 47 w 688"/>
                  <a:gd name="T7" fmla="*/ 351 h 588"/>
                  <a:gd name="T8" fmla="*/ 47 w 688"/>
                  <a:gd name="T9" fmla="*/ 345 h 588"/>
                  <a:gd name="T10" fmla="*/ 47 w 688"/>
                  <a:gd name="T11" fmla="*/ 16 h 588"/>
                  <a:gd name="T12" fmla="*/ 47 w 688"/>
                  <a:gd name="T13" fmla="*/ 12 h 588"/>
                  <a:gd name="T14" fmla="*/ 61 w 688"/>
                  <a:gd name="T15" fmla="*/ 0 h 588"/>
                  <a:gd name="T16" fmla="*/ 64 w 688"/>
                  <a:gd name="T17" fmla="*/ 0 h 588"/>
                  <a:gd name="T18" fmla="*/ 622 w 688"/>
                  <a:gd name="T19" fmla="*/ 0 h 588"/>
                  <a:gd name="T20" fmla="*/ 628 w 688"/>
                  <a:gd name="T21" fmla="*/ 0 h 588"/>
                  <a:gd name="T22" fmla="*/ 639 w 688"/>
                  <a:gd name="T23" fmla="*/ 13 h 588"/>
                  <a:gd name="T24" fmla="*/ 639 w 688"/>
                  <a:gd name="T25" fmla="*/ 17 h 588"/>
                  <a:gd name="T26" fmla="*/ 639 w 688"/>
                  <a:gd name="T27" fmla="*/ 330 h 588"/>
                  <a:gd name="T28" fmla="*/ 643 w 688"/>
                  <a:gd name="T29" fmla="*/ 369 h 588"/>
                  <a:gd name="T30" fmla="*/ 682 w 688"/>
                  <a:gd name="T31" fmla="*/ 551 h 588"/>
                  <a:gd name="T32" fmla="*/ 686 w 688"/>
                  <a:gd name="T33" fmla="*/ 570 h 588"/>
                  <a:gd name="T34" fmla="*/ 672 w 688"/>
                  <a:gd name="T35" fmla="*/ 588 h 588"/>
                  <a:gd name="T36" fmla="*/ 669 w 688"/>
                  <a:gd name="T37" fmla="*/ 588 h 588"/>
                  <a:gd name="T38" fmla="*/ 18 w 688"/>
                  <a:gd name="T39" fmla="*/ 588 h 588"/>
                  <a:gd name="T40" fmla="*/ 0 w 688"/>
                  <a:gd name="T41" fmla="*/ 576 h 588"/>
                  <a:gd name="T42" fmla="*/ 0 w 688"/>
                  <a:gd name="T43" fmla="*/ 571 h 588"/>
                  <a:gd name="T44" fmla="*/ 76 w 688"/>
                  <a:gd name="T45" fmla="*/ 336 h 588"/>
                  <a:gd name="T46" fmla="*/ 610 w 688"/>
                  <a:gd name="T47" fmla="*/ 336 h 588"/>
                  <a:gd name="T48" fmla="*/ 610 w 688"/>
                  <a:gd name="T49" fmla="*/ 28 h 588"/>
                  <a:gd name="T50" fmla="*/ 76 w 688"/>
                  <a:gd name="T51" fmla="*/ 28 h 588"/>
                  <a:gd name="T52" fmla="*/ 76 w 688"/>
                  <a:gd name="T53" fmla="*/ 336 h 588"/>
                  <a:gd name="T54" fmla="*/ 613 w 688"/>
                  <a:gd name="T55" fmla="*/ 365 h 588"/>
                  <a:gd name="T56" fmla="*/ 73 w 688"/>
                  <a:gd name="T57" fmla="*/ 365 h 588"/>
                  <a:gd name="T58" fmla="*/ 32 w 688"/>
                  <a:gd name="T59" fmla="*/ 559 h 588"/>
                  <a:gd name="T60" fmla="*/ 654 w 688"/>
                  <a:gd name="T61" fmla="*/ 559 h 588"/>
                  <a:gd name="T62" fmla="*/ 613 w 688"/>
                  <a:gd name="T63" fmla="*/ 365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88" h="588">
                    <a:moveTo>
                      <a:pt x="0" y="571"/>
                    </a:moveTo>
                    <a:cubicBezTo>
                      <a:pt x="1" y="563"/>
                      <a:pt x="3" y="555"/>
                      <a:pt x="5" y="547"/>
                    </a:cubicBezTo>
                    <a:cubicBezTo>
                      <a:pt x="17" y="492"/>
                      <a:pt x="29" y="436"/>
                      <a:pt x="40" y="380"/>
                    </a:cubicBezTo>
                    <a:cubicBezTo>
                      <a:pt x="43" y="371"/>
                      <a:pt x="45" y="361"/>
                      <a:pt x="47" y="351"/>
                    </a:cubicBezTo>
                    <a:cubicBezTo>
                      <a:pt x="47" y="349"/>
                      <a:pt x="47" y="347"/>
                      <a:pt x="47" y="345"/>
                    </a:cubicBezTo>
                    <a:cubicBezTo>
                      <a:pt x="47" y="235"/>
                      <a:pt x="47" y="126"/>
                      <a:pt x="47" y="16"/>
                    </a:cubicBezTo>
                    <a:cubicBezTo>
                      <a:pt x="47" y="15"/>
                      <a:pt x="47" y="13"/>
                      <a:pt x="47" y="12"/>
                    </a:cubicBezTo>
                    <a:cubicBezTo>
                      <a:pt x="48" y="5"/>
                      <a:pt x="54" y="0"/>
                      <a:pt x="61" y="0"/>
                    </a:cubicBezTo>
                    <a:cubicBezTo>
                      <a:pt x="62" y="0"/>
                      <a:pt x="63" y="0"/>
                      <a:pt x="64" y="0"/>
                    </a:cubicBezTo>
                    <a:cubicBezTo>
                      <a:pt x="250" y="0"/>
                      <a:pt x="436" y="0"/>
                      <a:pt x="622" y="0"/>
                    </a:cubicBezTo>
                    <a:cubicBezTo>
                      <a:pt x="624" y="0"/>
                      <a:pt x="626" y="0"/>
                      <a:pt x="628" y="0"/>
                    </a:cubicBezTo>
                    <a:cubicBezTo>
                      <a:pt x="634" y="2"/>
                      <a:pt x="638" y="7"/>
                      <a:pt x="639" y="13"/>
                    </a:cubicBezTo>
                    <a:cubicBezTo>
                      <a:pt x="639" y="14"/>
                      <a:pt x="639" y="16"/>
                      <a:pt x="639" y="17"/>
                    </a:cubicBezTo>
                    <a:cubicBezTo>
                      <a:pt x="639" y="121"/>
                      <a:pt x="639" y="226"/>
                      <a:pt x="639" y="330"/>
                    </a:cubicBezTo>
                    <a:cubicBezTo>
                      <a:pt x="639" y="344"/>
                      <a:pt x="640" y="356"/>
                      <a:pt x="643" y="369"/>
                    </a:cubicBezTo>
                    <a:cubicBezTo>
                      <a:pt x="656" y="430"/>
                      <a:pt x="669" y="490"/>
                      <a:pt x="682" y="551"/>
                    </a:cubicBezTo>
                    <a:cubicBezTo>
                      <a:pt x="683" y="557"/>
                      <a:pt x="684" y="564"/>
                      <a:pt x="686" y="570"/>
                    </a:cubicBezTo>
                    <a:cubicBezTo>
                      <a:pt x="688" y="579"/>
                      <a:pt x="681" y="587"/>
                      <a:pt x="672" y="588"/>
                    </a:cubicBezTo>
                    <a:cubicBezTo>
                      <a:pt x="671" y="588"/>
                      <a:pt x="670" y="588"/>
                      <a:pt x="669" y="588"/>
                    </a:cubicBezTo>
                    <a:cubicBezTo>
                      <a:pt x="452" y="588"/>
                      <a:pt x="235" y="588"/>
                      <a:pt x="18" y="588"/>
                    </a:cubicBezTo>
                    <a:cubicBezTo>
                      <a:pt x="9" y="588"/>
                      <a:pt x="3" y="585"/>
                      <a:pt x="0" y="576"/>
                    </a:cubicBezTo>
                    <a:cubicBezTo>
                      <a:pt x="0" y="574"/>
                      <a:pt x="0" y="572"/>
                      <a:pt x="0" y="571"/>
                    </a:cubicBezTo>
                    <a:close/>
                    <a:moveTo>
                      <a:pt x="76" y="336"/>
                    </a:moveTo>
                    <a:cubicBezTo>
                      <a:pt x="254" y="336"/>
                      <a:pt x="432" y="336"/>
                      <a:pt x="610" y="336"/>
                    </a:cubicBezTo>
                    <a:cubicBezTo>
                      <a:pt x="610" y="233"/>
                      <a:pt x="610" y="131"/>
                      <a:pt x="610" y="28"/>
                    </a:cubicBezTo>
                    <a:cubicBezTo>
                      <a:pt x="432" y="28"/>
                      <a:pt x="254" y="28"/>
                      <a:pt x="76" y="28"/>
                    </a:cubicBezTo>
                    <a:cubicBezTo>
                      <a:pt x="76" y="131"/>
                      <a:pt x="76" y="234"/>
                      <a:pt x="76" y="336"/>
                    </a:cubicBezTo>
                    <a:close/>
                    <a:moveTo>
                      <a:pt x="613" y="365"/>
                    </a:moveTo>
                    <a:cubicBezTo>
                      <a:pt x="433" y="365"/>
                      <a:pt x="253" y="365"/>
                      <a:pt x="73" y="365"/>
                    </a:cubicBezTo>
                    <a:cubicBezTo>
                      <a:pt x="59" y="430"/>
                      <a:pt x="45" y="494"/>
                      <a:pt x="32" y="559"/>
                    </a:cubicBezTo>
                    <a:cubicBezTo>
                      <a:pt x="239" y="559"/>
                      <a:pt x="447" y="559"/>
                      <a:pt x="654" y="559"/>
                    </a:cubicBezTo>
                    <a:cubicBezTo>
                      <a:pt x="640" y="494"/>
                      <a:pt x="627" y="430"/>
                      <a:pt x="613" y="3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2" name="Freeform 48">
                <a:extLst>
                  <a:ext uri="{FF2B5EF4-FFF2-40B4-BE49-F238E27FC236}">
                    <a16:creationId xmlns:a16="http://schemas.microsoft.com/office/drawing/2014/main" id="{44BCB97C-B189-3BAF-63C3-E93A43D71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7717" y="3800112"/>
                <a:ext cx="219721" cy="29155"/>
              </a:xfrm>
              <a:custGeom>
                <a:avLst/>
                <a:gdLst>
                  <a:gd name="T0" fmla="*/ 109 w 219"/>
                  <a:gd name="T1" fmla="*/ 0 h 29"/>
                  <a:gd name="T2" fmla="*/ 200 w 219"/>
                  <a:gd name="T3" fmla="*/ 0 h 29"/>
                  <a:gd name="T4" fmla="*/ 215 w 219"/>
                  <a:gd name="T5" fmla="*/ 9 h 29"/>
                  <a:gd name="T6" fmla="*/ 202 w 219"/>
                  <a:gd name="T7" fmla="*/ 29 h 29"/>
                  <a:gd name="T8" fmla="*/ 201 w 219"/>
                  <a:gd name="T9" fmla="*/ 29 h 29"/>
                  <a:gd name="T10" fmla="*/ 17 w 219"/>
                  <a:gd name="T11" fmla="*/ 29 h 29"/>
                  <a:gd name="T12" fmla="*/ 2 w 219"/>
                  <a:gd name="T13" fmla="*/ 17 h 29"/>
                  <a:gd name="T14" fmla="*/ 15 w 219"/>
                  <a:gd name="T15" fmla="*/ 0 h 29"/>
                  <a:gd name="T16" fmla="*/ 21 w 219"/>
                  <a:gd name="T17" fmla="*/ 0 h 29"/>
                  <a:gd name="T18" fmla="*/ 109 w 219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9" h="29">
                    <a:moveTo>
                      <a:pt x="109" y="0"/>
                    </a:moveTo>
                    <a:cubicBezTo>
                      <a:pt x="140" y="0"/>
                      <a:pt x="170" y="0"/>
                      <a:pt x="200" y="0"/>
                    </a:cubicBezTo>
                    <a:cubicBezTo>
                      <a:pt x="208" y="0"/>
                      <a:pt x="213" y="3"/>
                      <a:pt x="215" y="9"/>
                    </a:cubicBezTo>
                    <a:cubicBezTo>
                      <a:pt x="219" y="19"/>
                      <a:pt x="212" y="28"/>
                      <a:pt x="202" y="29"/>
                    </a:cubicBezTo>
                    <a:cubicBezTo>
                      <a:pt x="202" y="29"/>
                      <a:pt x="201" y="29"/>
                      <a:pt x="201" y="29"/>
                    </a:cubicBezTo>
                    <a:cubicBezTo>
                      <a:pt x="140" y="29"/>
                      <a:pt x="79" y="29"/>
                      <a:pt x="17" y="29"/>
                    </a:cubicBezTo>
                    <a:cubicBezTo>
                      <a:pt x="10" y="29"/>
                      <a:pt x="4" y="24"/>
                      <a:pt x="2" y="17"/>
                    </a:cubicBezTo>
                    <a:cubicBezTo>
                      <a:pt x="0" y="9"/>
                      <a:pt x="7" y="1"/>
                      <a:pt x="15" y="0"/>
                    </a:cubicBezTo>
                    <a:cubicBezTo>
                      <a:pt x="17" y="0"/>
                      <a:pt x="19" y="0"/>
                      <a:pt x="21" y="0"/>
                    </a:cubicBezTo>
                    <a:cubicBezTo>
                      <a:pt x="51" y="0"/>
                      <a:pt x="80" y="0"/>
                      <a:pt x="1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3" name="Freeform 49">
                <a:extLst>
                  <a:ext uri="{FF2B5EF4-FFF2-40B4-BE49-F238E27FC236}">
                    <a16:creationId xmlns:a16="http://schemas.microsoft.com/office/drawing/2014/main" id="{F7795A30-E4B8-0A06-66E2-072E4F81D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4194" y="3800112"/>
                <a:ext cx="80283" cy="29155"/>
              </a:xfrm>
              <a:custGeom>
                <a:avLst/>
                <a:gdLst>
                  <a:gd name="T0" fmla="*/ 40 w 80"/>
                  <a:gd name="T1" fmla="*/ 0 h 29"/>
                  <a:gd name="T2" fmla="*/ 66 w 80"/>
                  <a:gd name="T3" fmla="*/ 0 h 29"/>
                  <a:gd name="T4" fmla="*/ 79 w 80"/>
                  <a:gd name="T5" fmla="*/ 12 h 29"/>
                  <a:gd name="T6" fmla="*/ 71 w 80"/>
                  <a:gd name="T7" fmla="*/ 27 h 29"/>
                  <a:gd name="T8" fmla="*/ 65 w 80"/>
                  <a:gd name="T9" fmla="*/ 29 h 29"/>
                  <a:gd name="T10" fmla="*/ 16 w 80"/>
                  <a:gd name="T11" fmla="*/ 29 h 29"/>
                  <a:gd name="T12" fmla="*/ 1 w 80"/>
                  <a:gd name="T13" fmla="*/ 16 h 29"/>
                  <a:gd name="T14" fmla="*/ 12 w 80"/>
                  <a:gd name="T15" fmla="*/ 1 h 29"/>
                  <a:gd name="T16" fmla="*/ 17 w 80"/>
                  <a:gd name="T17" fmla="*/ 0 h 29"/>
                  <a:gd name="T18" fmla="*/ 40 w 80"/>
                  <a:gd name="T19" fmla="*/ 0 h 29"/>
                  <a:gd name="T20" fmla="*/ 40 w 8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9">
                    <a:moveTo>
                      <a:pt x="40" y="0"/>
                    </a:moveTo>
                    <a:cubicBezTo>
                      <a:pt x="49" y="0"/>
                      <a:pt x="57" y="0"/>
                      <a:pt x="66" y="0"/>
                    </a:cubicBezTo>
                    <a:cubicBezTo>
                      <a:pt x="73" y="0"/>
                      <a:pt x="78" y="5"/>
                      <a:pt x="79" y="12"/>
                    </a:cubicBezTo>
                    <a:cubicBezTo>
                      <a:pt x="80" y="18"/>
                      <a:pt x="77" y="25"/>
                      <a:pt x="71" y="27"/>
                    </a:cubicBezTo>
                    <a:cubicBezTo>
                      <a:pt x="69" y="28"/>
                      <a:pt x="67" y="29"/>
                      <a:pt x="65" y="29"/>
                    </a:cubicBezTo>
                    <a:cubicBezTo>
                      <a:pt x="48" y="29"/>
                      <a:pt x="32" y="29"/>
                      <a:pt x="16" y="29"/>
                    </a:cubicBezTo>
                    <a:cubicBezTo>
                      <a:pt x="8" y="29"/>
                      <a:pt x="2" y="23"/>
                      <a:pt x="1" y="16"/>
                    </a:cubicBezTo>
                    <a:cubicBezTo>
                      <a:pt x="0" y="9"/>
                      <a:pt x="5" y="2"/>
                      <a:pt x="12" y="1"/>
                    </a:cubicBezTo>
                    <a:cubicBezTo>
                      <a:pt x="14" y="0"/>
                      <a:pt x="15" y="0"/>
                      <a:pt x="17" y="0"/>
                    </a:cubicBezTo>
                    <a:cubicBezTo>
                      <a:pt x="25" y="0"/>
                      <a:pt x="33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4" name="Freeform 50">
                <a:extLst>
                  <a:ext uri="{FF2B5EF4-FFF2-40B4-BE49-F238E27FC236}">
                    <a16:creationId xmlns:a16="http://schemas.microsoft.com/office/drawing/2014/main" id="{C2EF58EE-94B9-E79A-CF07-527E29DB29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7297" y="3800112"/>
                <a:ext cx="80283" cy="29155"/>
              </a:xfrm>
              <a:custGeom>
                <a:avLst/>
                <a:gdLst>
                  <a:gd name="T0" fmla="*/ 39 w 80"/>
                  <a:gd name="T1" fmla="*/ 0 h 29"/>
                  <a:gd name="T2" fmla="*/ 65 w 80"/>
                  <a:gd name="T3" fmla="*/ 0 h 29"/>
                  <a:gd name="T4" fmla="*/ 78 w 80"/>
                  <a:gd name="T5" fmla="*/ 10 h 29"/>
                  <a:gd name="T6" fmla="*/ 73 w 80"/>
                  <a:gd name="T7" fmla="*/ 25 h 29"/>
                  <a:gd name="T8" fmla="*/ 64 w 80"/>
                  <a:gd name="T9" fmla="*/ 29 h 29"/>
                  <a:gd name="T10" fmla="*/ 15 w 80"/>
                  <a:gd name="T11" fmla="*/ 29 h 29"/>
                  <a:gd name="T12" fmla="*/ 0 w 80"/>
                  <a:gd name="T13" fmla="*/ 14 h 29"/>
                  <a:gd name="T14" fmla="*/ 15 w 80"/>
                  <a:gd name="T15" fmla="*/ 0 h 29"/>
                  <a:gd name="T16" fmla="*/ 16 w 80"/>
                  <a:gd name="T17" fmla="*/ 0 h 29"/>
                  <a:gd name="T18" fmla="*/ 39 w 80"/>
                  <a:gd name="T19" fmla="*/ 0 h 29"/>
                  <a:gd name="T20" fmla="*/ 39 w 8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9">
                    <a:moveTo>
                      <a:pt x="39" y="0"/>
                    </a:moveTo>
                    <a:cubicBezTo>
                      <a:pt x="48" y="0"/>
                      <a:pt x="56" y="0"/>
                      <a:pt x="65" y="0"/>
                    </a:cubicBezTo>
                    <a:cubicBezTo>
                      <a:pt x="71" y="0"/>
                      <a:pt x="76" y="4"/>
                      <a:pt x="78" y="10"/>
                    </a:cubicBezTo>
                    <a:cubicBezTo>
                      <a:pt x="80" y="15"/>
                      <a:pt x="78" y="22"/>
                      <a:pt x="73" y="25"/>
                    </a:cubicBezTo>
                    <a:cubicBezTo>
                      <a:pt x="71" y="28"/>
                      <a:pt x="67" y="29"/>
                      <a:pt x="64" y="29"/>
                    </a:cubicBezTo>
                    <a:cubicBezTo>
                      <a:pt x="47" y="29"/>
                      <a:pt x="31" y="29"/>
                      <a:pt x="15" y="29"/>
                    </a:cubicBezTo>
                    <a:cubicBezTo>
                      <a:pt x="7" y="29"/>
                      <a:pt x="0" y="22"/>
                      <a:pt x="0" y="14"/>
                    </a:cubicBezTo>
                    <a:cubicBezTo>
                      <a:pt x="0" y="6"/>
                      <a:pt x="6" y="0"/>
                      <a:pt x="15" y="0"/>
                    </a:cubicBezTo>
                    <a:cubicBezTo>
                      <a:pt x="15" y="0"/>
                      <a:pt x="15" y="0"/>
                      <a:pt x="16" y="0"/>
                    </a:cubicBezTo>
                    <a:cubicBezTo>
                      <a:pt x="23" y="0"/>
                      <a:pt x="31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5" name="Freeform 51">
                <a:extLst>
                  <a:ext uri="{FF2B5EF4-FFF2-40B4-BE49-F238E27FC236}">
                    <a16:creationId xmlns:a16="http://schemas.microsoft.com/office/drawing/2014/main" id="{78F91B24-5B3E-0A5E-FF58-BC6F509FC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5461" y="3680532"/>
                <a:ext cx="80283" cy="27888"/>
              </a:xfrm>
              <a:custGeom>
                <a:avLst/>
                <a:gdLst>
                  <a:gd name="T0" fmla="*/ 39 w 80"/>
                  <a:gd name="T1" fmla="*/ 28 h 28"/>
                  <a:gd name="T2" fmla="*/ 14 w 80"/>
                  <a:gd name="T3" fmla="*/ 28 h 28"/>
                  <a:gd name="T4" fmla="*/ 0 w 80"/>
                  <a:gd name="T5" fmla="*/ 15 h 28"/>
                  <a:gd name="T6" fmla="*/ 10 w 80"/>
                  <a:gd name="T7" fmla="*/ 1 h 28"/>
                  <a:gd name="T8" fmla="*/ 15 w 80"/>
                  <a:gd name="T9" fmla="*/ 0 h 28"/>
                  <a:gd name="T10" fmla="*/ 63 w 80"/>
                  <a:gd name="T11" fmla="*/ 0 h 28"/>
                  <a:gd name="T12" fmla="*/ 78 w 80"/>
                  <a:gd name="T13" fmla="*/ 9 h 28"/>
                  <a:gd name="T14" fmla="*/ 73 w 80"/>
                  <a:gd name="T15" fmla="*/ 25 h 28"/>
                  <a:gd name="T16" fmla="*/ 64 w 80"/>
                  <a:gd name="T17" fmla="*/ 28 h 28"/>
                  <a:gd name="T18" fmla="*/ 39 w 80"/>
                  <a:gd name="T19" fmla="*/ 28 h 28"/>
                  <a:gd name="T20" fmla="*/ 39 w 80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8">
                    <a:moveTo>
                      <a:pt x="39" y="28"/>
                    </a:moveTo>
                    <a:cubicBezTo>
                      <a:pt x="31" y="28"/>
                      <a:pt x="22" y="28"/>
                      <a:pt x="14" y="28"/>
                    </a:cubicBezTo>
                    <a:cubicBezTo>
                      <a:pt x="7" y="28"/>
                      <a:pt x="1" y="23"/>
                      <a:pt x="0" y="15"/>
                    </a:cubicBezTo>
                    <a:cubicBezTo>
                      <a:pt x="0" y="9"/>
                      <a:pt x="4" y="2"/>
                      <a:pt x="10" y="1"/>
                    </a:cubicBezTo>
                    <a:cubicBezTo>
                      <a:pt x="12" y="0"/>
                      <a:pt x="14" y="0"/>
                      <a:pt x="15" y="0"/>
                    </a:cubicBezTo>
                    <a:cubicBezTo>
                      <a:pt x="31" y="0"/>
                      <a:pt x="47" y="0"/>
                      <a:pt x="63" y="0"/>
                    </a:cubicBezTo>
                    <a:cubicBezTo>
                      <a:pt x="70" y="0"/>
                      <a:pt x="76" y="3"/>
                      <a:pt x="78" y="9"/>
                    </a:cubicBezTo>
                    <a:cubicBezTo>
                      <a:pt x="80" y="15"/>
                      <a:pt x="78" y="21"/>
                      <a:pt x="73" y="25"/>
                    </a:cubicBezTo>
                    <a:cubicBezTo>
                      <a:pt x="71" y="27"/>
                      <a:pt x="67" y="28"/>
                      <a:pt x="64" y="28"/>
                    </a:cubicBezTo>
                    <a:cubicBezTo>
                      <a:pt x="55" y="28"/>
                      <a:pt x="47" y="28"/>
                      <a:pt x="39" y="28"/>
                    </a:cubicBezTo>
                    <a:cubicBezTo>
                      <a:pt x="39" y="28"/>
                      <a:pt x="39" y="28"/>
                      <a:pt x="39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6" name="Freeform 52">
                <a:extLst>
                  <a:ext uri="{FF2B5EF4-FFF2-40B4-BE49-F238E27FC236}">
                    <a16:creationId xmlns:a16="http://schemas.microsoft.com/office/drawing/2014/main" id="{17F1D347-C3EC-3A3E-DB7A-28F9311D7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6452" y="3680532"/>
                <a:ext cx="81128" cy="27888"/>
              </a:xfrm>
              <a:custGeom>
                <a:avLst/>
                <a:gdLst>
                  <a:gd name="T0" fmla="*/ 40 w 81"/>
                  <a:gd name="T1" fmla="*/ 28 h 28"/>
                  <a:gd name="T2" fmla="*/ 15 w 81"/>
                  <a:gd name="T3" fmla="*/ 28 h 28"/>
                  <a:gd name="T4" fmla="*/ 1 w 81"/>
                  <a:gd name="T5" fmla="*/ 16 h 28"/>
                  <a:gd name="T6" fmla="*/ 11 w 81"/>
                  <a:gd name="T7" fmla="*/ 1 h 28"/>
                  <a:gd name="T8" fmla="*/ 16 w 81"/>
                  <a:gd name="T9" fmla="*/ 0 h 28"/>
                  <a:gd name="T10" fmla="*/ 64 w 81"/>
                  <a:gd name="T11" fmla="*/ 0 h 28"/>
                  <a:gd name="T12" fmla="*/ 79 w 81"/>
                  <a:gd name="T13" fmla="*/ 18 h 28"/>
                  <a:gd name="T14" fmla="*/ 65 w 81"/>
                  <a:gd name="T15" fmla="*/ 28 h 28"/>
                  <a:gd name="T16" fmla="*/ 40 w 81"/>
                  <a:gd name="T17" fmla="*/ 28 h 28"/>
                  <a:gd name="T18" fmla="*/ 40 w 81"/>
                  <a:gd name="T1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28">
                    <a:moveTo>
                      <a:pt x="40" y="28"/>
                    </a:moveTo>
                    <a:cubicBezTo>
                      <a:pt x="32" y="28"/>
                      <a:pt x="23" y="28"/>
                      <a:pt x="15" y="28"/>
                    </a:cubicBezTo>
                    <a:cubicBezTo>
                      <a:pt x="8" y="28"/>
                      <a:pt x="2" y="23"/>
                      <a:pt x="1" y="16"/>
                    </a:cubicBezTo>
                    <a:cubicBezTo>
                      <a:pt x="0" y="9"/>
                      <a:pt x="5" y="3"/>
                      <a:pt x="11" y="1"/>
                    </a:cubicBezTo>
                    <a:cubicBezTo>
                      <a:pt x="13" y="0"/>
                      <a:pt x="15" y="0"/>
                      <a:pt x="16" y="0"/>
                    </a:cubicBezTo>
                    <a:cubicBezTo>
                      <a:pt x="32" y="0"/>
                      <a:pt x="48" y="0"/>
                      <a:pt x="64" y="0"/>
                    </a:cubicBezTo>
                    <a:cubicBezTo>
                      <a:pt x="75" y="0"/>
                      <a:pt x="81" y="8"/>
                      <a:pt x="79" y="18"/>
                    </a:cubicBezTo>
                    <a:cubicBezTo>
                      <a:pt x="77" y="24"/>
                      <a:pt x="72" y="28"/>
                      <a:pt x="65" y="28"/>
                    </a:cubicBezTo>
                    <a:cubicBezTo>
                      <a:pt x="57" y="28"/>
                      <a:pt x="49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7" name="Freeform 53">
                <a:extLst>
                  <a:ext uri="{FF2B5EF4-FFF2-40B4-BE49-F238E27FC236}">
                    <a16:creationId xmlns:a16="http://schemas.microsoft.com/office/drawing/2014/main" id="{F164A6EC-C437-E1E5-A941-A8340975D3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8562" y="3680532"/>
                <a:ext cx="80283" cy="27888"/>
              </a:xfrm>
              <a:custGeom>
                <a:avLst/>
                <a:gdLst>
                  <a:gd name="T0" fmla="*/ 40 w 80"/>
                  <a:gd name="T1" fmla="*/ 28 h 28"/>
                  <a:gd name="T2" fmla="*/ 15 w 80"/>
                  <a:gd name="T3" fmla="*/ 28 h 28"/>
                  <a:gd name="T4" fmla="*/ 1 w 80"/>
                  <a:gd name="T5" fmla="*/ 16 h 28"/>
                  <a:gd name="T6" fmla="*/ 11 w 80"/>
                  <a:gd name="T7" fmla="*/ 0 h 28"/>
                  <a:gd name="T8" fmla="*/ 16 w 80"/>
                  <a:gd name="T9" fmla="*/ 0 h 28"/>
                  <a:gd name="T10" fmla="*/ 64 w 80"/>
                  <a:gd name="T11" fmla="*/ 0 h 28"/>
                  <a:gd name="T12" fmla="*/ 78 w 80"/>
                  <a:gd name="T13" fmla="*/ 8 h 28"/>
                  <a:gd name="T14" fmla="*/ 76 w 80"/>
                  <a:gd name="T15" fmla="*/ 23 h 28"/>
                  <a:gd name="T16" fmla="*/ 64 w 80"/>
                  <a:gd name="T17" fmla="*/ 28 h 28"/>
                  <a:gd name="T18" fmla="*/ 40 w 80"/>
                  <a:gd name="T19" fmla="*/ 28 h 28"/>
                  <a:gd name="T20" fmla="*/ 40 w 80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8">
                    <a:moveTo>
                      <a:pt x="40" y="28"/>
                    </a:moveTo>
                    <a:cubicBezTo>
                      <a:pt x="32" y="28"/>
                      <a:pt x="23" y="28"/>
                      <a:pt x="15" y="28"/>
                    </a:cubicBezTo>
                    <a:cubicBezTo>
                      <a:pt x="8" y="28"/>
                      <a:pt x="2" y="23"/>
                      <a:pt x="1" y="16"/>
                    </a:cubicBezTo>
                    <a:cubicBezTo>
                      <a:pt x="0" y="9"/>
                      <a:pt x="4" y="2"/>
                      <a:pt x="11" y="0"/>
                    </a:cubicBezTo>
                    <a:cubicBezTo>
                      <a:pt x="13" y="0"/>
                      <a:pt x="15" y="0"/>
                      <a:pt x="16" y="0"/>
                    </a:cubicBezTo>
                    <a:cubicBezTo>
                      <a:pt x="32" y="0"/>
                      <a:pt x="48" y="0"/>
                      <a:pt x="64" y="0"/>
                    </a:cubicBezTo>
                    <a:cubicBezTo>
                      <a:pt x="70" y="0"/>
                      <a:pt x="75" y="2"/>
                      <a:pt x="78" y="8"/>
                    </a:cubicBezTo>
                    <a:cubicBezTo>
                      <a:pt x="80" y="13"/>
                      <a:pt x="80" y="18"/>
                      <a:pt x="76" y="23"/>
                    </a:cubicBezTo>
                    <a:cubicBezTo>
                      <a:pt x="73" y="27"/>
                      <a:pt x="69" y="28"/>
                      <a:pt x="64" y="28"/>
                    </a:cubicBezTo>
                    <a:cubicBezTo>
                      <a:pt x="56" y="28"/>
                      <a:pt x="48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8" name="Freeform 54">
                <a:extLst>
                  <a:ext uri="{FF2B5EF4-FFF2-40B4-BE49-F238E27FC236}">
                    <a16:creationId xmlns:a16="http://schemas.microsoft.com/office/drawing/2014/main" id="{803EF236-F2F6-9E56-D8BF-6CDDB6FA7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2929" y="3680532"/>
                <a:ext cx="80283" cy="27888"/>
              </a:xfrm>
              <a:custGeom>
                <a:avLst/>
                <a:gdLst>
                  <a:gd name="T0" fmla="*/ 40 w 80"/>
                  <a:gd name="T1" fmla="*/ 28 h 28"/>
                  <a:gd name="T2" fmla="*/ 14 w 80"/>
                  <a:gd name="T3" fmla="*/ 28 h 28"/>
                  <a:gd name="T4" fmla="*/ 1 w 80"/>
                  <a:gd name="T5" fmla="*/ 16 h 28"/>
                  <a:gd name="T6" fmla="*/ 11 w 80"/>
                  <a:gd name="T7" fmla="*/ 1 h 28"/>
                  <a:gd name="T8" fmla="*/ 15 w 80"/>
                  <a:gd name="T9" fmla="*/ 0 h 28"/>
                  <a:gd name="T10" fmla="*/ 64 w 80"/>
                  <a:gd name="T11" fmla="*/ 0 h 28"/>
                  <a:gd name="T12" fmla="*/ 78 w 80"/>
                  <a:gd name="T13" fmla="*/ 9 h 28"/>
                  <a:gd name="T14" fmla="*/ 73 w 80"/>
                  <a:gd name="T15" fmla="*/ 25 h 28"/>
                  <a:gd name="T16" fmla="*/ 64 w 80"/>
                  <a:gd name="T17" fmla="*/ 28 h 28"/>
                  <a:gd name="T18" fmla="*/ 40 w 80"/>
                  <a:gd name="T19" fmla="*/ 28 h 28"/>
                  <a:gd name="T20" fmla="*/ 40 w 80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8">
                    <a:moveTo>
                      <a:pt x="40" y="28"/>
                    </a:moveTo>
                    <a:cubicBezTo>
                      <a:pt x="31" y="28"/>
                      <a:pt x="23" y="28"/>
                      <a:pt x="14" y="28"/>
                    </a:cubicBezTo>
                    <a:cubicBezTo>
                      <a:pt x="7" y="28"/>
                      <a:pt x="2" y="23"/>
                      <a:pt x="1" y="16"/>
                    </a:cubicBezTo>
                    <a:cubicBezTo>
                      <a:pt x="0" y="9"/>
                      <a:pt x="4" y="3"/>
                      <a:pt x="11" y="1"/>
                    </a:cubicBezTo>
                    <a:cubicBezTo>
                      <a:pt x="12" y="0"/>
                      <a:pt x="14" y="0"/>
                      <a:pt x="15" y="0"/>
                    </a:cubicBezTo>
                    <a:cubicBezTo>
                      <a:pt x="32" y="0"/>
                      <a:pt x="48" y="0"/>
                      <a:pt x="64" y="0"/>
                    </a:cubicBezTo>
                    <a:cubicBezTo>
                      <a:pt x="71" y="0"/>
                      <a:pt x="76" y="4"/>
                      <a:pt x="78" y="9"/>
                    </a:cubicBezTo>
                    <a:cubicBezTo>
                      <a:pt x="80" y="15"/>
                      <a:pt x="78" y="22"/>
                      <a:pt x="73" y="25"/>
                    </a:cubicBezTo>
                    <a:cubicBezTo>
                      <a:pt x="71" y="28"/>
                      <a:pt x="67" y="28"/>
                      <a:pt x="64" y="28"/>
                    </a:cubicBezTo>
                    <a:cubicBezTo>
                      <a:pt x="56" y="28"/>
                      <a:pt x="48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9" name="Freeform 55">
                <a:extLst>
                  <a:ext uri="{FF2B5EF4-FFF2-40B4-BE49-F238E27FC236}">
                    <a16:creationId xmlns:a16="http://schemas.microsoft.com/office/drawing/2014/main" id="{093500F0-9B09-51E8-84CF-79DFCA7B8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4194" y="3739689"/>
                <a:ext cx="82396" cy="29155"/>
              </a:xfrm>
              <a:custGeom>
                <a:avLst/>
                <a:gdLst>
                  <a:gd name="T0" fmla="*/ 41 w 82"/>
                  <a:gd name="T1" fmla="*/ 0 h 29"/>
                  <a:gd name="T2" fmla="*/ 66 w 82"/>
                  <a:gd name="T3" fmla="*/ 1 h 29"/>
                  <a:gd name="T4" fmla="*/ 79 w 82"/>
                  <a:gd name="T5" fmla="*/ 19 h 29"/>
                  <a:gd name="T6" fmla="*/ 67 w 82"/>
                  <a:gd name="T7" fmla="*/ 29 h 29"/>
                  <a:gd name="T8" fmla="*/ 64 w 82"/>
                  <a:gd name="T9" fmla="*/ 29 h 29"/>
                  <a:gd name="T10" fmla="*/ 17 w 82"/>
                  <a:gd name="T11" fmla="*/ 29 h 29"/>
                  <a:gd name="T12" fmla="*/ 2 w 82"/>
                  <a:gd name="T13" fmla="*/ 18 h 29"/>
                  <a:gd name="T14" fmla="*/ 15 w 82"/>
                  <a:gd name="T15" fmla="*/ 1 h 29"/>
                  <a:gd name="T16" fmla="*/ 41 w 82"/>
                  <a:gd name="T17" fmla="*/ 0 h 29"/>
                  <a:gd name="T18" fmla="*/ 41 w 82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29">
                    <a:moveTo>
                      <a:pt x="41" y="0"/>
                    </a:moveTo>
                    <a:cubicBezTo>
                      <a:pt x="49" y="0"/>
                      <a:pt x="58" y="0"/>
                      <a:pt x="66" y="1"/>
                    </a:cubicBezTo>
                    <a:cubicBezTo>
                      <a:pt x="75" y="1"/>
                      <a:pt x="82" y="10"/>
                      <a:pt x="79" y="19"/>
                    </a:cubicBezTo>
                    <a:cubicBezTo>
                      <a:pt x="77" y="24"/>
                      <a:pt x="73" y="28"/>
                      <a:pt x="67" y="29"/>
                    </a:cubicBezTo>
                    <a:cubicBezTo>
                      <a:pt x="66" y="29"/>
                      <a:pt x="65" y="29"/>
                      <a:pt x="64" y="29"/>
                    </a:cubicBezTo>
                    <a:cubicBezTo>
                      <a:pt x="48" y="29"/>
                      <a:pt x="32" y="29"/>
                      <a:pt x="17" y="29"/>
                    </a:cubicBezTo>
                    <a:cubicBezTo>
                      <a:pt x="9" y="29"/>
                      <a:pt x="3" y="25"/>
                      <a:pt x="2" y="18"/>
                    </a:cubicBezTo>
                    <a:cubicBezTo>
                      <a:pt x="0" y="10"/>
                      <a:pt x="6" y="1"/>
                      <a:pt x="15" y="1"/>
                    </a:cubicBezTo>
                    <a:cubicBezTo>
                      <a:pt x="23" y="0"/>
                      <a:pt x="32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0" name="Freeform 56">
                <a:extLst>
                  <a:ext uri="{FF2B5EF4-FFF2-40B4-BE49-F238E27FC236}">
                    <a16:creationId xmlns:a16="http://schemas.microsoft.com/office/drawing/2014/main" id="{618D8159-E910-43D9-C833-598F5BB05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7297" y="3739689"/>
                <a:ext cx="80283" cy="29155"/>
              </a:xfrm>
              <a:custGeom>
                <a:avLst/>
                <a:gdLst>
                  <a:gd name="T0" fmla="*/ 39 w 80"/>
                  <a:gd name="T1" fmla="*/ 0 h 29"/>
                  <a:gd name="T2" fmla="*/ 65 w 80"/>
                  <a:gd name="T3" fmla="*/ 1 h 29"/>
                  <a:gd name="T4" fmla="*/ 78 w 80"/>
                  <a:gd name="T5" fmla="*/ 10 h 29"/>
                  <a:gd name="T6" fmla="*/ 73 w 80"/>
                  <a:gd name="T7" fmla="*/ 26 h 29"/>
                  <a:gd name="T8" fmla="*/ 65 w 80"/>
                  <a:gd name="T9" fmla="*/ 29 h 29"/>
                  <a:gd name="T10" fmla="*/ 14 w 80"/>
                  <a:gd name="T11" fmla="*/ 29 h 29"/>
                  <a:gd name="T12" fmla="*/ 0 w 80"/>
                  <a:gd name="T13" fmla="*/ 16 h 29"/>
                  <a:gd name="T14" fmla="*/ 11 w 80"/>
                  <a:gd name="T15" fmla="*/ 1 h 29"/>
                  <a:gd name="T16" fmla="*/ 16 w 80"/>
                  <a:gd name="T17" fmla="*/ 0 h 29"/>
                  <a:gd name="T18" fmla="*/ 39 w 80"/>
                  <a:gd name="T19" fmla="*/ 0 h 29"/>
                  <a:gd name="T20" fmla="*/ 39 w 8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9">
                    <a:moveTo>
                      <a:pt x="39" y="0"/>
                    </a:moveTo>
                    <a:cubicBezTo>
                      <a:pt x="48" y="0"/>
                      <a:pt x="57" y="0"/>
                      <a:pt x="65" y="1"/>
                    </a:cubicBezTo>
                    <a:cubicBezTo>
                      <a:pt x="71" y="1"/>
                      <a:pt x="76" y="5"/>
                      <a:pt x="78" y="10"/>
                    </a:cubicBezTo>
                    <a:cubicBezTo>
                      <a:pt x="80" y="16"/>
                      <a:pt x="78" y="22"/>
                      <a:pt x="73" y="26"/>
                    </a:cubicBezTo>
                    <a:cubicBezTo>
                      <a:pt x="71" y="27"/>
                      <a:pt x="68" y="29"/>
                      <a:pt x="65" y="29"/>
                    </a:cubicBezTo>
                    <a:cubicBezTo>
                      <a:pt x="48" y="29"/>
                      <a:pt x="31" y="29"/>
                      <a:pt x="14" y="29"/>
                    </a:cubicBezTo>
                    <a:cubicBezTo>
                      <a:pt x="6" y="29"/>
                      <a:pt x="1" y="23"/>
                      <a:pt x="0" y="16"/>
                    </a:cubicBezTo>
                    <a:cubicBezTo>
                      <a:pt x="0" y="9"/>
                      <a:pt x="4" y="3"/>
                      <a:pt x="11" y="1"/>
                    </a:cubicBezTo>
                    <a:cubicBezTo>
                      <a:pt x="12" y="1"/>
                      <a:pt x="14" y="0"/>
                      <a:pt x="16" y="0"/>
                    </a:cubicBezTo>
                    <a:cubicBezTo>
                      <a:pt x="24" y="0"/>
                      <a:pt x="32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1" name="Freeform 57">
                <a:extLst>
                  <a:ext uri="{FF2B5EF4-FFF2-40B4-BE49-F238E27FC236}">
                    <a16:creationId xmlns:a16="http://schemas.microsoft.com/office/drawing/2014/main" id="{D465D6BC-C824-5718-1C20-563D46BDE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9829" y="3739689"/>
                <a:ext cx="79015" cy="29155"/>
              </a:xfrm>
              <a:custGeom>
                <a:avLst/>
                <a:gdLst>
                  <a:gd name="T0" fmla="*/ 39 w 79"/>
                  <a:gd name="T1" fmla="*/ 0 h 29"/>
                  <a:gd name="T2" fmla="*/ 65 w 79"/>
                  <a:gd name="T3" fmla="*/ 1 h 29"/>
                  <a:gd name="T4" fmla="*/ 77 w 79"/>
                  <a:gd name="T5" fmla="*/ 9 h 29"/>
                  <a:gd name="T6" fmla="*/ 75 w 79"/>
                  <a:gd name="T7" fmla="*/ 24 h 29"/>
                  <a:gd name="T8" fmla="*/ 64 w 79"/>
                  <a:gd name="T9" fmla="*/ 29 h 29"/>
                  <a:gd name="T10" fmla="*/ 14 w 79"/>
                  <a:gd name="T11" fmla="*/ 29 h 29"/>
                  <a:gd name="T12" fmla="*/ 0 w 79"/>
                  <a:gd name="T13" fmla="*/ 15 h 29"/>
                  <a:gd name="T14" fmla="*/ 14 w 79"/>
                  <a:gd name="T15" fmla="*/ 0 h 29"/>
                  <a:gd name="T16" fmla="*/ 39 w 79"/>
                  <a:gd name="T17" fmla="*/ 0 h 29"/>
                  <a:gd name="T18" fmla="*/ 39 w 79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29">
                    <a:moveTo>
                      <a:pt x="39" y="0"/>
                    </a:moveTo>
                    <a:cubicBezTo>
                      <a:pt x="48" y="0"/>
                      <a:pt x="56" y="0"/>
                      <a:pt x="65" y="1"/>
                    </a:cubicBezTo>
                    <a:cubicBezTo>
                      <a:pt x="71" y="1"/>
                      <a:pt x="75" y="4"/>
                      <a:pt x="77" y="9"/>
                    </a:cubicBezTo>
                    <a:cubicBezTo>
                      <a:pt x="79" y="14"/>
                      <a:pt x="78" y="19"/>
                      <a:pt x="75" y="24"/>
                    </a:cubicBezTo>
                    <a:cubicBezTo>
                      <a:pt x="72" y="27"/>
                      <a:pt x="68" y="29"/>
                      <a:pt x="64" y="29"/>
                    </a:cubicBezTo>
                    <a:cubicBezTo>
                      <a:pt x="47" y="29"/>
                      <a:pt x="31" y="29"/>
                      <a:pt x="14" y="29"/>
                    </a:cubicBezTo>
                    <a:cubicBezTo>
                      <a:pt x="6" y="29"/>
                      <a:pt x="0" y="23"/>
                      <a:pt x="0" y="15"/>
                    </a:cubicBezTo>
                    <a:cubicBezTo>
                      <a:pt x="0" y="7"/>
                      <a:pt x="6" y="1"/>
                      <a:pt x="14" y="0"/>
                    </a:cubicBezTo>
                    <a:cubicBezTo>
                      <a:pt x="23" y="0"/>
                      <a:pt x="31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2" name="Freeform 58">
                <a:extLst>
                  <a:ext uri="{FF2B5EF4-FFF2-40B4-BE49-F238E27FC236}">
                    <a16:creationId xmlns:a16="http://schemas.microsoft.com/office/drawing/2014/main" id="{064533AC-58A8-A3A3-1F65-D64ADD871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2084" y="3739689"/>
                <a:ext cx="82396" cy="29155"/>
              </a:xfrm>
              <a:custGeom>
                <a:avLst/>
                <a:gdLst>
                  <a:gd name="T0" fmla="*/ 41 w 82"/>
                  <a:gd name="T1" fmla="*/ 0 h 29"/>
                  <a:gd name="T2" fmla="*/ 67 w 82"/>
                  <a:gd name="T3" fmla="*/ 1 h 29"/>
                  <a:gd name="T4" fmla="*/ 79 w 82"/>
                  <a:gd name="T5" fmla="*/ 19 h 29"/>
                  <a:gd name="T6" fmla="*/ 68 w 82"/>
                  <a:gd name="T7" fmla="*/ 29 h 29"/>
                  <a:gd name="T8" fmla="*/ 65 w 82"/>
                  <a:gd name="T9" fmla="*/ 29 h 29"/>
                  <a:gd name="T10" fmla="*/ 17 w 82"/>
                  <a:gd name="T11" fmla="*/ 29 h 29"/>
                  <a:gd name="T12" fmla="*/ 2 w 82"/>
                  <a:gd name="T13" fmla="*/ 12 h 29"/>
                  <a:gd name="T14" fmla="*/ 16 w 82"/>
                  <a:gd name="T15" fmla="*/ 0 h 29"/>
                  <a:gd name="T16" fmla="*/ 41 w 82"/>
                  <a:gd name="T17" fmla="*/ 0 h 29"/>
                  <a:gd name="T18" fmla="*/ 41 w 82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29">
                    <a:moveTo>
                      <a:pt x="41" y="0"/>
                    </a:moveTo>
                    <a:cubicBezTo>
                      <a:pt x="49" y="0"/>
                      <a:pt x="58" y="0"/>
                      <a:pt x="67" y="1"/>
                    </a:cubicBezTo>
                    <a:cubicBezTo>
                      <a:pt x="76" y="1"/>
                      <a:pt x="82" y="10"/>
                      <a:pt x="79" y="19"/>
                    </a:cubicBezTo>
                    <a:cubicBezTo>
                      <a:pt x="77" y="25"/>
                      <a:pt x="73" y="28"/>
                      <a:pt x="68" y="29"/>
                    </a:cubicBezTo>
                    <a:cubicBezTo>
                      <a:pt x="67" y="29"/>
                      <a:pt x="66" y="29"/>
                      <a:pt x="65" y="29"/>
                    </a:cubicBezTo>
                    <a:cubicBezTo>
                      <a:pt x="49" y="29"/>
                      <a:pt x="33" y="29"/>
                      <a:pt x="17" y="29"/>
                    </a:cubicBezTo>
                    <a:cubicBezTo>
                      <a:pt x="7" y="29"/>
                      <a:pt x="0" y="21"/>
                      <a:pt x="2" y="12"/>
                    </a:cubicBezTo>
                    <a:cubicBezTo>
                      <a:pt x="3" y="5"/>
                      <a:pt x="9" y="1"/>
                      <a:pt x="16" y="0"/>
                    </a:cubicBezTo>
                    <a:cubicBezTo>
                      <a:pt x="25" y="0"/>
                      <a:pt x="33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65" name="Group 464">
              <a:extLst>
                <a:ext uri="{FF2B5EF4-FFF2-40B4-BE49-F238E27FC236}">
                  <a16:creationId xmlns:a16="http://schemas.microsoft.com/office/drawing/2014/main" id="{9A496AC5-C76E-85A0-79C9-41CE0423E6D9}"/>
                </a:ext>
              </a:extLst>
            </p:cNvPr>
            <p:cNvGrpSpPr/>
            <p:nvPr/>
          </p:nvGrpSpPr>
          <p:grpSpPr>
            <a:xfrm>
              <a:off x="8270125" y="3271909"/>
              <a:ext cx="225782" cy="281001"/>
              <a:chOff x="-12633325" y="3592513"/>
              <a:chExt cx="1389063" cy="1728787"/>
            </a:xfrm>
            <a:solidFill>
              <a:schemeClr val="accent5"/>
            </a:solidFill>
          </p:grpSpPr>
          <p:sp>
            <p:nvSpPr>
              <p:cNvPr id="467" name="Freeform 32">
                <a:extLst>
                  <a:ext uri="{FF2B5EF4-FFF2-40B4-BE49-F238E27FC236}">
                    <a16:creationId xmlns:a16="http://schemas.microsoft.com/office/drawing/2014/main" id="{C2B0B588-4141-03B3-FB91-24CDAF6F0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633325" y="3781425"/>
                <a:ext cx="1389063" cy="1539875"/>
              </a:xfrm>
              <a:custGeom>
                <a:avLst/>
                <a:gdLst>
                  <a:gd name="T0" fmla="*/ 129 w 418"/>
                  <a:gd name="T1" fmla="*/ 46 h 463"/>
                  <a:gd name="T2" fmla="*/ 99 w 418"/>
                  <a:gd name="T3" fmla="*/ 63 h 463"/>
                  <a:gd name="T4" fmla="*/ 40 w 418"/>
                  <a:gd name="T5" fmla="*/ 138 h 463"/>
                  <a:gd name="T6" fmla="*/ 9 w 418"/>
                  <a:gd name="T7" fmla="*/ 146 h 463"/>
                  <a:gd name="T8" fmla="*/ 3 w 418"/>
                  <a:gd name="T9" fmla="*/ 122 h 463"/>
                  <a:gd name="T10" fmla="*/ 44 w 418"/>
                  <a:gd name="T11" fmla="*/ 61 h 463"/>
                  <a:gd name="T12" fmla="*/ 105 w 418"/>
                  <a:gd name="T13" fmla="*/ 13 h 463"/>
                  <a:gd name="T14" fmla="*/ 161 w 418"/>
                  <a:gd name="T15" fmla="*/ 0 h 463"/>
                  <a:gd name="T16" fmla="*/ 164 w 418"/>
                  <a:gd name="T17" fmla="*/ 0 h 463"/>
                  <a:gd name="T18" fmla="*/ 166 w 418"/>
                  <a:gd name="T19" fmla="*/ 1 h 463"/>
                  <a:gd name="T20" fmla="*/ 184 w 418"/>
                  <a:gd name="T21" fmla="*/ 43 h 463"/>
                  <a:gd name="T22" fmla="*/ 215 w 418"/>
                  <a:gd name="T23" fmla="*/ 60 h 463"/>
                  <a:gd name="T24" fmla="*/ 284 w 418"/>
                  <a:gd name="T25" fmla="*/ 26 h 463"/>
                  <a:gd name="T26" fmla="*/ 325 w 418"/>
                  <a:gd name="T27" fmla="*/ 45 h 463"/>
                  <a:gd name="T28" fmla="*/ 412 w 418"/>
                  <a:gd name="T29" fmla="*/ 135 h 463"/>
                  <a:gd name="T30" fmla="*/ 409 w 418"/>
                  <a:gd name="T31" fmla="*/ 162 h 463"/>
                  <a:gd name="T32" fmla="*/ 382 w 418"/>
                  <a:gd name="T33" fmla="*/ 161 h 463"/>
                  <a:gd name="T34" fmla="*/ 378 w 418"/>
                  <a:gd name="T35" fmla="*/ 156 h 463"/>
                  <a:gd name="T36" fmla="*/ 314 w 418"/>
                  <a:gd name="T37" fmla="*/ 86 h 463"/>
                  <a:gd name="T38" fmla="*/ 274 w 418"/>
                  <a:gd name="T39" fmla="*/ 65 h 463"/>
                  <a:gd name="T40" fmla="*/ 256 w 418"/>
                  <a:gd name="T41" fmla="*/ 103 h 463"/>
                  <a:gd name="T42" fmla="*/ 257 w 418"/>
                  <a:gd name="T43" fmla="*/ 174 h 463"/>
                  <a:gd name="T44" fmla="*/ 263 w 418"/>
                  <a:gd name="T45" fmla="*/ 183 h 463"/>
                  <a:gd name="T46" fmla="*/ 350 w 418"/>
                  <a:gd name="T47" fmla="*/ 277 h 463"/>
                  <a:gd name="T48" fmla="*/ 369 w 418"/>
                  <a:gd name="T49" fmla="*/ 338 h 463"/>
                  <a:gd name="T50" fmla="*/ 361 w 418"/>
                  <a:gd name="T51" fmla="*/ 436 h 463"/>
                  <a:gd name="T52" fmla="*/ 331 w 418"/>
                  <a:gd name="T53" fmla="*/ 459 h 463"/>
                  <a:gd name="T54" fmla="*/ 300 w 418"/>
                  <a:gd name="T55" fmla="*/ 436 h 463"/>
                  <a:gd name="T56" fmla="*/ 301 w 418"/>
                  <a:gd name="T57" fmla="*/ 417 h 463"/>
                  <a:gd name="T58" fmla="*/ 308 w 418"/>
                  <a:gd name="T59" fmla="*/ 357 h 463"/>
                  <a:gd name="T60" fmla="*/ 282 w 418"/>
                  <a:gd name="T61" fmla="*/ 286 h 463"/>
                  <a:gd name="T62" fmla="*/ 227 w 418"/>
                  <a:gd name="T63" fmla="*/ 235 h 463"/>
                  <a:gd name="T64" fmla="*/ 225 w 418"/>
                  <a:gd name="T65" fmla="*/ 233 h 463"/>
                  <a:gd name="T66" fmla="*/ 228 w 418"/>
                  <a:gd name="T67" fmla="*/ 252 h 463"/>
                  <a:gd name="T68" fmla="*/ 220 w 418"/>
                  <a:gd name="T69" fmla="*/ 352 h 463"/>
                  <a:gd name="T70" fmla="*/ 169 w 418"/>
                  <a:gd name="T71" fmla="*/ 448 h 463"/>
                  <a:gd name="T72" fmla="*/ 126 w 418"/>
                  <a:gd name="T73" fmla="*/ 453 h 463"/>
                  <a:gd name="T74" fmla="*/ 119 w 418"/>
                  <a:gd name="T75" fmla="*/ 410 h 463"/>
                  <a:gd name="T76" fmla="*/ 142 w 418"/>
                  <a:gd name="T77" fmla="*/ 376 h 463"/>
                  <a:gd name="T78" fmla="*/ 168 w 418"/>
                  <a:gd name="T79" fmla="*/ 285 h 463"/>
                  <a:gd name="T80" fmla="*/ 154 w 418"/>
                  <a:gd name="T81" fmla="*/ 220 h 463"/>
                  <a:gd name="T82" fmla="*/ 143 w 418"/>
                  <a:gd name="T83" fmla="*/ 185 h 463"/>
                  <a:gd name="T84" fmla="*/ 130 w 418"/>
                  <a:gd name="T85" fmla="*/ 122 h 463"/>
                  <a:gd name="T86" fmla="*/ 129 w 418"/>
                  <a:gd name="T87" fmla="*/ 54 h 463"/>
                  <a:gd name="T88" fmla="*/ 129 w 418"/>
                  <a:gd name="T89" fmla="*/ 47 h 463"/>
                  <a:gd name="T90" fmla="*/ 129 w 418"/>
                  <a:gd name="T91" fmla="*/ 46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18" h="463">
                    <a:moveTo>
                      <a:pt x="129" y="46"/>
                    </a:moveTo>
                    <a:cubicBezTo>
                      <a:pt x="118" y="50"/>
                      <a:pt x="108" y="56"/>
                      <a:pt x="99" y="63"/>
                    </a:cubicBezTo>
                    <a:cubicBezTo>
                      <a:pt x="74" y="84"/>
                      <a:pt x="54" y="109"/>
                      <a:pt x="40" y="138"/>
                    </a:cubicBezTo>
                    <a:cubicBezTo>
                      <a:pt x="34" y="152"/>
                      <a:pt x="19" y="155"/>
                      <a:pt x="9" y="146"/>
                    </a:cubicBezTo>
                    <a:cubicBezTo>
                      <a:pt x="2" y="141"/>
                      <a:pt x="0" y="131"/>
                      <a:pt x="3" y="122"/>
                    </a:cubicBezTo>
                    <a:cubicBezTo>
                      <a:pt x="14" y="100"/>
                      <a:pt x="27" y="80"/>
                      <a:pt x="44" y="61"/>
                    </a:cubicBezTo>
                    <a:cubicBezTo>
                      <a:pt x="61" y="41"/>
                      <a:pt x="81" y="24"/>
                      <a:pt x="105" y="13"/>
                    </a:cubicBezTo>
                    <a:cubicBezTo>
                      <a:pt x="123" y="4"/>
                      <a:pt x="142" y="0"/>
                      <a:pt x="161" y="0"/>
                    </a:cubicBezTo>
                    <a:cubicBezTo>
                      <a:pt x="162" y="0"/>
                      <a:pt x="163" y="0"/>
                      <a:pt x="164" y="0"/>
                    </a:cubicBezTo>
                    <a:cubicBezTo>
                      <a:pt x="165" y="0"/>
                      <a:pt x="165" y="0"/>
                      <a:pt x="166" y="1"/>
                    </a:cubicBezTo>
                    <a:cubicBezTo>
                      <a:pt x="166" y="17"/>
                      <a:pt x="172" y="31"/>
                      <a:pt x="184" y="43"/>
                    </a:cubicBezTo>
                    <a:cubicBezTo>
                      <a:pt x="193" y="52"/>
                      <a:pt x="203" y="58"/>
                      <a:pt x="215" y="60"/>
                    </a:cubicBezTo>
                    <a:cubicBezTo>
                      <a:pt x="240" y="65"/>
                      <a:pt x="269" y="55"/>
                      <a:pt x="284" y="26"/>
                    </a:cubicBezTo>
                    <a:cubicBezTo>
                      <a:pt x="298" y="31"/>
                      <a:pt x="312" y="37"/>
                      <a:pt x="325" y="45"/>
                    </a:cubicBezTo>
                    <a:cubicBezTo>
                      <a:pt x="361" y="68"/>
                      <a:pt x="390" y="99"/>
                      <a:pt x="412" y="135"/>
                    </a:cubicBezTo>
                    <a:cubicBezTo>
                      <a:pt x="418" y="144"/>
                      <a:pt x="416" y="155"/>
                      <a:pt x="409" y="162"/>
                    </a:cubicBezTo>
                    <a:cubicBezTo>
                      <a:pt x="401" y="169"/>
                      <a:pt x="390" y="168"/>
                      <a:pt x="382" y="161"/>
                    </a:cubicBezTo>
                    <a:cubicBezTo>
                      <a:pt x="380" y="160"/>
                      <a:pt x="379" y="158"/>
                      <a:pt x="378" y="156"/>
                    </a:cubicBezTo>
                    <a:cubicBezTo>
                      <a:pt x="361" y="129"/>
                      <a:pt x="340" y="105"/>
                      <a:pt x="314" y="86"/>
                    </a:cubicBezTo>
                    <a:cubicBezTo>
                      <a:pt x="301" y="77"/>
                      <a:pt x="288" y="70"/>
                      <a:pt x="274" y="65"/>
                    </a:cubicBezTo>
                    <a:cubicBezTo>
                      <a:pt x="266" y="77"/>
                      <a:pt x="260" y="90"/>
                      <a:pt x="256" y="103"/>
                    </a:cubicBezTo>
                    <a:cubicBezTo>
                      <a:pt x="248" y="127"/>
                      <a:pt x="251" y="151"/>
                      <a:pt x="257" y="174"/>
                    </a:cubicBezTo>
                    <a:cubicBezTo>
                      <a:pt x="258" y="178"/>
                      <a:pt x="260" y="181"/>
                      <a:pt x="263" y="183"/>
                    </a:cubicBezTo>
                    <a:cubicBezTo>
                      <a:pt x="300" y="207"/>
                      <a:pt x="330" y="238"/>
                      <a:pt x="350" y="277"/>
                    </a:cubicBezTo>
                    <a:cubicBezTo>
                      <a:pt x="359" y="296"/>
                      <a:pt x="366" y="317"/>
                      <a:pt x="369" y="338"/>
                    </a:cubicBezTo>
                    <a:cubicBezTo>
                      <a:pt x="373" y="371"/>
                      <a:pt x="370" y="404"/>
                      <a:pt x="361" y="436"/>
                    </a:cubicBezTo>
                    <a:cubicBezTo>
                      <a:pt x="358" y="450"/>
                      <a:pt x="345" y="460"/>
                      <a:pt x="331" y="459"/>
                    </a:cubicBezTo>
                    <a:cubicBezTo>
                      <a:pt x="316" y="459"/>
                      <a:pt x="304" y="450"/>
                      <a:pt x="300" y="436"/>
                    </a:cubicBezTo>
                    <a:cubicBezTo>
                      <a:pt x="299" y="430"/>
                      <a:pt x="300" y="423"/>
                      <a:pt x="301" y="417"/>
                    </a:cubicBezTo>
                    <a:cubicBezTo>
                      <a:pt x="307" y="398"/>
                      <a:pt x="309" y="378"/>
                      <a:pt x="308" y="357"/>
                    </a:cubicBezTo>
                    <a:cubicBezTo>
                      <a:pt x="306" y="331"/>
                      <a:pt x="297" y="307"/>
                      <a:pt x="282" y="286"/>
                    </a:cubicBezTo>
                    <a:cubicBezTo>
                      <a:pt x="267" y="265"/>
                      <a:pt x="249" y="249"/>
                      <a:pt x="227" y="235"/>
                    </a:cubicBezTo>
                    <a:cubicBezTo>
                      <a:pt x="227" y="234"/>
                      <a:pt x="226" y="234"/>
                      <a:pt x="225" y="233"/>
                    </a:cubicBezTo>
                    <a:cubicBezTo>
                      <a:pt x="226" y="240"/>
                      <a:pt x="227" y="246"/>
                      <a:pt x="228" y="252"/>
                    </a:cubicBezTo>
                    <a:cubicBezTo>
                      <a:pt x="233" y="286"/>
                      <a:pt x="230" y="319"/>
                      <a:pt x="220" y="352"/>
                    </a:cubicBezTo>
                    <a:cubicBezTo>
                      <a:pt x="210" y="388"/>
                      <a:pt x="192" y="419"/>
                      <a:pt x="169" y="448"/>
                    </a:cubicBezTo>
                    <a:cubicBezTo>
                      <a:pt x="159" y="461"/>
                      <a:pt x="140" y="463"/>
                      <a:pt x="126" y="453"/>
                    </a:cubicBezTo>
                    <a:cubicBezTo>
                      <a:pt x="113" y="443"/>
                      <a:pt x="110" y="425"/>
                      <a:pt x="119" y="410"/>
                    </a:cubicBezTo>
                    <a:cubicBezTo>
                      <a:pt x="126" y="399"/>
                      <a:pt x="135" y="388"/>
                      <a:pt x="142" y="376"/>
                    </a:cubicBezTo>
                    <a:cubicBezTo>
                      <a:pt x="158" y="348"/>
                      <a:pt x="167" y="318"/>
                      <a:pt x="168" y="285"/>
                    </a:cubicBezTo>
                    <a:cubicBezTo>
                      <a:pt x="168" y="263"/>
                      <a:pt x="164" y="241"/>
                      <a:pt x="154" y="220"/>
                    </a:cubicBezTo>
                    <a:cubicBezTo>
                      <a:pt x="148" y="209"/>
                      <a:pt x="146" y="197"/>
                      <a:pt x="143" y="185"/>
                    </a:cubicBezTo>
                    <a:cubicBezTo>
                      <a:pt x="139" y="164"/>
                      <a:pt x="134" y="143"/>
                      <a:pt x="130" y="122"/>
                    </a:cubicBezTo>
                    <a:cubicBezTo>
                      <a:pt x="126" y="99"/>
                      <a:pt x="126" y="77"/>
                      <a:pt x="129" y="54"/>
                    </a:cubicBezTo>
                    <a:cubicBezTo>
                      <a:pt x="129" y="52"/>
                      <a:pt x="129" y="50"/>
                      <a:pt x="129" y="47"/>
                    </a:cubicBezTo>
                    <a:cubicBezTo>
                      <a:pt x="129" y="47"/>
                      <a:pt x="129" y="47"/>
                      <a:pt x="12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8" name="Freeform 33">
                <a:extLst>
                  <a:ext uri="{FF2B5EF4-FFF2-40B4-BE49-F238E27FC236}">
                    <a16:creationId xmlns:a16="http://schemas.microsoft.com/office/drawing/2014/main" id="{23C8EE1A-9C4D-33FD-FE5E-A4C7DADD5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065000" y="3592513"/>
                <a:ext cx="376238" cy="374650"/>
              </a:xfrm>
              <a:custGeom>
                <a:avLst/>
                <a:gdLst>
                  <a:gd name="T0" fmla="*/ 57 w 113"/>
                  <a:gd name="T1" fmla="*/ 0 h 113"/>
                  <a:gd name="T2" fmla="*/ 113 w 113"/>
                  <a:gd name="T3" fmla="*/ 56 h 113"/>
                  <a:gd name="T4" fmla="*/ 57 w 113"/>
                  <a:gd name="T5" fmla="*/ 113 h 113"/>
                  <a:gd name="T6" fmla="*/ 0 w 113"/>
                  <a:gd name="T7" fmla="*/ 56 h 113"/>
                  <a:gd name="T8" fmla="*/ 57 w 113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13">
                    <a:moveTo>
                      <a:pt x="57" y="0"/>
                    </a:moveTo>
                    <a:cubicBezTo>
                      <a:pt x="88" y="0"/>
                      <a:pt x="113" y="25"/>
                      <a:pt x="113" y="56"/>
                    </a:cubicBezTo>
                    <a:cubicBezTo>
                      <a:pt x="113" y="87"/>
                      <a:pt x="88" y="113"/>
                      <a:pt x="57" y="113"/>
                    </a:cubicBezTo>
                    <a:cubicBezTo>
                      <a:pt x="26" y="113"/>
                      <a:pt x="0" y="87"/>
                      <a:pt x="0" y="56"/>
                    </a:cubicBezTo>
                    <a:cubicBezTo>
                      <a:pt x="0" y="25"/>
                      <a:pt x="25" y="0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9" name="Freeform 35">
                <a:extLst>
                  <a:ext uri="{FF2B5EF4-FFF2-40B4-BE49-F238E27FC236}">
                    <a16:creationId xmlns:a16="http://schemas.microsoft.com/office/drawing/2014/main" id="{BB578397-F23F-0DF0-15D6-DCA72332F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241213" y="4500563"/>
                <a:ext cx="60325" cy="128588"/>
              </a:xfrm>
              <a:custGeom>
                <a:avLst/>
                <a:gdLst>
                  <a:gd name="T0" fmla="*/ 0 w 18"/>
                  <a:gd name="T1" fmla="*/ 14 h 39"/>
                  <a:gd name="T2" fmla="*/ 4 w 18"/>
                  <a:gd name="T3" fmla="*/ 3 h 39"/>
                  <a:gd name="T4" fmla="*/ 8 w 18"/>
                  <a:gd name="T5" fmla="*/ 0 h 39"/>
                  <a:gd name="T6" fmla="*/ 8 w 18"/>
                  <a:gd name="T7" fmla="*/ 5 h 39"/>
                  <a:gd name="T8" fmla="*/ 6 w 18"/>
                  <a:gd name="T9" fmla="*/ 14 h 39"/>
                  <a:gd name="T10" fmla="*/ 14 w 18"/>
                  <a:gd name="T11" fmla="*/ 32 h 39"/>
                  <a:gd name="T12" fmla="*/ 16 w 18"/>
                  <a:gd name="T13" fmla="*/ 34 h 39"/>
                  <a:gd name="T14" fmla="*/ 18 w 18"/>
                  <a:gd name="T15" fmla="*/ 38 h 39"/>
                  <a:gd name="T16" fmla="*/ 14 w 18"/>
                  <a:gd name="T17" fmla="*/ 38 h 39"/>
                  <a:gd name="T18" fmla="*/ 0 w 18"/>
                  <a:gd name="T19" fmla="*/ 1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9">
                    <a:moveTo>
                      <a:pt x="0" y="14"/>
                    </a:moveTo>
                    <a:cubicBezTo>
                      <a:pt x="1" y="11"/>
                      <a:pt x="2" y="7"/>
                      <a:pt x="4" y="3"/>
                    </a:cubicBezTo>
                    <a:cubicBezTo>
                      <a:pt x="5" y="2"/>
                      <a:pt x="6" y="1"/>
                      <a:pt x="8" y="0"/>
                    </a:cubicBezTo>
                    <a:cubicBezTo>
                      <a:pt x="8" y="2"/>
                      <a:pt x="9" y="3"/>
                      <a:pt x="8" y="5"/>
                    </a:cubicBezTo>
                    <a:cubicBezTo>
                      <a:pt x="8" y="8"/>
                      <a:pt x="6" y="11"/>
                      <a:pt x="6" y="14"/>
                    </a:cubicBezTo>
                    <a:cubicBezTo>
                      <a:pt x="5" y="22"/>
                      <a:pt x="8" y="28"/>
                      <a:pt x="14" y="32"/>
                    </a:cubicBezTo>
                    <a:cubicBezTo>
                      <a:pt x="15" y="33"/>
                      <a:pt x="16" y="33"/>
                      <a:pt x="16" y="34"/>
                    </a:cubicBezTo>
                    <a:cubicBezTo>
                      <a:pt x="17" y="35"/>
                      <a:pt x="17" y="36"/>
                      <a:pt x="18" y="38"/>
                    </a:cubicBezTo>
                    <a:cubicBezTo>
                      <a:pt x="17" y="38"/>
                      <a:pt x="15" y="39"/>
                      <a:pt x="14" y="38"/>
                    </a:cubicBezTo>
                    <a:cubicBezTo>
                      <a:pt x="5" y="33"/>
                      <a:pt x="1" y="26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0" name="Freeform 36">
                <a:extLst>
                  <a:ext uri="{FF2B5EF4-FFF2-40B4-BE49-F238E27FC236}">
                    <a16:creationId xmlns:a16="http://schemas.microsoft.com/office/drawing/2014/main" id="{0FB64394-4A15-D1BF-0060-0192A4FC6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329988" y="3994150"/>
                <a:ext cx="76200" cy="115888"/>
              </a:xfrm>
              <a:custGeom>
                <a:avLst/>
                <a:gdLst>
                  <a:gd name="T0" fmla="*/ 23 w 23"/>
                  <a:gd name="T1" fmla="*/ 25 h 35"/>
                  <a:gd name="T2" fmla="*/ 22 w 23"/>
                  <a:gd name="T3" fmla="*/ 31 h 35"/>
                  <a:gd name="T4" fmla="*/ 19 w 23"/>
                  <a:gd name="T5" fmla="*/ 35 h 35"/>
                  <a:gd name="T6" fmla="*/ 17 w 23"/>
                  <a:gd name="T7" fmla="*/ 31 h 35"/>
                  <a:gd name="T8" fmla="*/ 18 w 23"/>
                  <a:gd name="T9" fmla="*/ 22 h 35"/>
                  <a:gd name="T10" fmla="*/ 4 w 23"/>
                  <a:gd name="T11" fmla="*/ 5 h 35"/>
                  <a:gd name="T12" fmla="*/ 2 w 23"/>
                  <a:gd name="T13" fmla="*/ 4 h 35"/>
                  <a:gd name="T14" fmla="*/ 0 w 23"/>
                  <a:gd name="T15" fmla="*/ 1 h 35"/>
                  <a:gd name="T16" fmla="*/ 3 w 23"/>
                  <a:gd name="T17" fmla="*/ 0 h 35"/>
                  <a:gd name="T18" fmla="*/ 23 w 23"/>
                  <a:gd name="T19" fmla="*/ 20 h 35"/>
                  <a:gd name="T20" fmla="*/ 23 w 23"/>
                  <a:gd name="T21" fmla="*/ 2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35">
                    <a:moveTo>
                      <a:pt x="23" y="25"/>
                    </a:moveTo>
                    <a:cubicBezTo>
                      <a:pt x="23" y="27"/>
                      <a:pt x="23" y="30"/>
                      <a:pt x="22" y="31"/>
                    </a:cubicBezTo>
                    <a:cubicBezTo>
                      <a:pt x="22" y="33"/>
                      <a:pt x="20" y="34"/>
                      <a:pt x="19" y="35"/>
                    </a:cubicBezTo>
                    <a:cubicBezTo>
                      <a:pt x="18" y="33"/>
                      <a:pt x="17" y="32"/>
                      <a:pt x="17" y="31"/>
                    </a:cubicBezTo>
                    <a:cubicBezTo>
                      <a:pt x="17" y="28"/>
                      <a:pt x="18" y="25"/>
                      <a:pt x="18" y="22"/>
                    </a:cubicBezTo>
                    <a:cubicBezTo>
                      <a:pt x="17" y="13"/>
                      <a:pt x="12" y="8"/>
                      <a:pt x="4" y="5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1" y="4"/>
                      <a:pt x="0" y="2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13" y="2"/>
                      <a:pt x="21" y="10"/>
                      <a:pt x="23" y="20"/>
                    </a:cubicBezTo>
                    <a:cubicBezTo>
                      <a:pt x="23" y="22"/>
                      <a:pt x="23" y="24"/>
                      <a:pt x="23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1" name="Freeform 37">
                <a:extLst>
                  <a:ext uri="{FF2B5EF4-FFF2-40B4-BE49-F238E27FC236}">
                    <a16:creationId xmlns:a16="http://schemas.microsoft.com/office/drawing/2014/main" id="{7CFB360E-FC5C-0184-0A44-9EFFF13A29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417300" y="4622800"/>
                <a:ext cx="66675" cy="127000"/>
              </a:xfrm>
              <a:custGeom>
                <a:avLst/>
                <a:gdLst>
                  <a:gd name="T0" fmla="*/ 20 w 20"/>
                  <a:gd name="T1" fmla="*/ 23 h 38"/>
                  <a:gd name="T2" fmla="*/ 16 w 20"/>
                  <a:gd name="T3" fmla="*/ 36 h 38"/>
                  <a:gd name="T4" fmla="*/ 12 w 20"/>
                  <a:gd name="T5" fmla="*/ 38 h 38"/>
                  <a:gd name="T6" fmla="*/ 11 w 20"/>
                  <a:gd name="T7" fmla="*/ 34 h 38"/>
                  <a:gd name="T8" fmla="*/ 14 w 20"/>
                  <a:gd name="T9" fmla="*/ 26 h 38"/>
                  <a:gd name="T10" fmla="*/ 4 w 20"/>
                  <a:gd name="T11" fmla="*/ 6 h 38"/>
                  <a:gd name="T12" fmla="*/ 2 w 20"/>
                  <a:gd name="T13" fmla="*/ 5 h 38"/>
                  <a:gd name="T14" fmla="*/ 0 w 20"/>
                  <a:gd name="T15" fmla="*/ 1 h 38"/>
                  <a:gd name="T16" fmla="*/ 4 w 20"/>
                  <a:gd name="T17" fmla="*/ 1 h 38"/>
                  <a:gd name="T18" fmla="*/ 18 w 20"/>
                  <a:gd name="T19" fmla="*/ 17 h 38"/>
                  <a:gd name="T20" fmla="*/ 19 w 20"/>
                  <a:gd name="T21" fmla="*/ 23 h 38"/>
                  <a:gd name="T22" fmla="*/ 20 w 20"/>
                  <a:gd name="T23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38">
                    <a:moveTo>
                      <a:pt x="20" y="23"/>
                    </a:moveTo>
                    <a:cubicBezTo>
                      <a:pt x="18" y="27"/>
                      <a:pt x="17" y="32"/>
                      <a:pt x="16" y="36"/>
                    </a:cubicBezTo>
                    <a:cubicBezTo>
                      <a:pt x="15" y="37"/>
                      <a:pt x="14" y="37"/>
                      <a:pt x="12" y="38"/>
                    </a:cubicBezTo>
                    <a:cubicBezTo>
                      <a:pt x="12" y="36"/>
                      <a:pt x="11" y="35"/>
                      <a:pt x="11" y="34"/>
                    </a:cubicBezTo>
                    <a:cubicBezTo>
                      <a:pt x="12" y="31"/>
                      <a:pt x="13" y="28"/>
                      <a:pt x="14" y="26"/>
                    </a:cubicBezTo>
                    <a:cubicBezTo>
                      <a:pt x="15" y="17"/>
                      <a:pt x="11" y="11"/>
                      <a:pt x="4" y="6"/>
                    </a:cubicBezTo>
                    <a:cubicBezTo>
                      <a:pt x="3" y="6"/>
                      <a:pt x="2" y="5"/>
                      <a:pt x="2" y="5"/>
                    </a:cubicBezTo>
                    <a:cubicBezTo>
                      <a:pt x="1" y="4"/>
                      <a:pt x="1" y="2"/>
                      <a:pt x="0" y="1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11" y="4"/>
                      <a:pt x="16" y="9"/>
                      <a:pt x="18" y="17"/>
                    </a:cubicBezTo>
                    <a:cubicBezTo>
                      <a:pt x="19" y="19"/>
                      <a:pt x="19" y="21"/>
                      <a:pt x="19" y="23"/>
                    </a:cubicBezTo>
                    <a:cubicBezTo>
                      <a:pt x="19" y="23"/>
                      <a:pt x="19" y="23"/>
                      <a:pt x="2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2" name="Freeform 38">
                <a:extLst>
                  <a:ext uri="{FF2B5EF4-FFF2-40B4-BE49-F238E27FC236}">
                    <a16:creationId xmlns:a16="http://schemas.microsoft.com/office/drawing/2014/main" id="{D55E5BF6-37F0-F6FA-A1F0-754082618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642725" y="3625850"/>
                <a:ext cx="73025" cy="128588"/>
              </a:xfrm>
              <a:custGeom>
                <a:avLst/>
                <a:gdLst>
                  <a:gd name="T0" fmla="*/ 14 w 22"/>
                  <a:gd name="T1" fmla="*/ 26 h 39"/>
                  <a:gd name="T2" fmla="*/ 3 w 22"/>
                  <a:gd name="T3" fmla="*/ 6 h 39"/>
                  <a:gd name="T4" fmla="*/ 0 w 22"/>
                  <a:gd name="T5" fmla="*/ 3 h 39"/>
                  <a:gd name="T6" fmla="*/ 5 w 22"/>
                  <a:gd name="T7" fmla="*/ 2 h 39"/>
                  <a:gd name="T8" fmla="*/ 17 w 22"/>
                  <a:gd name="T9" fmla="*/ 34 h 39"/>
                  <a:gd name="T10" fmla="*/ 16 w 22"/>
                  <a:gd name="T11" fmla="*/ 37 h 39"/>
                  <a:gd name="T12" fmla="*/ 13 w 22"/>
                  <a:gd name="T13" fmla="*/ 39 h 39"/>
                  <a:gd name="T14" fmla="*/ 12 w 22"/>
                  <a:gd name="T15" fmla="*/ 35 h 39"/>
                  <a:gd name="T16" fmla="*/ 14 w 22"/>
                  <a:gd name="T17" fmla="*/ 2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9">
                    <a:moveTo>
                      <a:pt x="14" y="26"/>
                    </a:moveTo>
                    <a:cubicBezTo>
                      <a:pt x="14" y="16"/>
                      <a:pt x="9" y="11"/>
                      <a:pt x="3" y="6"/>
                    </a:cubicBezTo>
                    <a:cubicBezTo>
                      <a:pt x="2" y="6"/>
                      <a:pt x="0" y="4"/>
                      <a:pt x="0" y="3"/>
                    </a:cubicBezTo>
                    <a:cubicBezTo>
                      <a:pt x="1" y="0"/>
                      <a:pt x="3" y="1"/>
                      <a:pt x="5" y="2"/>
                    </a:cubicBezTo>
                    <a:cubicBezTo>
                      <a:pt x="17" y="8"/>
                      <a:pt x="22" y="21"/>
                      <a:pt x="17" y="34"/>
                    </a:cubicBezTo>
                    <a:cubicBezTo>
                      <a:pt x="17" y="35"/>
                      <a:pt x="17" y="36"/>
                      <a:pt x="16" y="37"/>
                    </a:cubicBezTo>
                    <a:cubicBezTo>
                      <a:pt x="15" y="38"/>
                      <a:pt x="14" y="38"/>
                      <a:pt x="13" y="39"/>
                    </a:cubicBezTo>
                    <a:cubicBezTo>
                      <a:pt x="12" y="38"/>
                      <a:pt x="11" y="36"/>
                      <a:pt x="12" y="35"/>
                    </a:cubicBezTo>
                    <a:cubicBezTo>
                      <a:pt x="12" y="32"/>
                      <a:pt x="13" y="28"/>
                      <a:pt x="1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3" name="Freeform 39">
                <a:extLst>
                  <a:ext uri="{FF2B5EF4-FFF2-40B4-BE49-F238E27FC236}">
                    <a16:creationId xmlns:a16="http://schemas.microsoft.com/office/drawing/2014/main" id="{3BC6CF89-4A59-8461-5CD3-3B8A06375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533313" y="3811588"/>
                <a:ext cx="106363" cy="88900"/>
              </a:xfrm>
              <a:custGeom>
                <a:avLst/>
                <a:gdLst>
                  <a:gd name="T0" fmla="*/ 25 w 32"/>
                  <a:gd name="T1" fmla="*/ 0 h 27"/>
                  <a:gd name="T2" fmla="*/ 30 w 32"/>
                  <a:gd name="T3" fmla="*/ 0 h 27"/>
                  <a:gd name="T4" fmla="*/ 32 w 32"/>
                  <a:gd name="T5" fmla="*/ 3 h 27"/>
                  <a:gd name="T6" fmla="*/ 30 w 32"/>
                  <a:gd name="T7" fmla="*/ 5 h 27"/>
                  <a:gd name="T8" fmla="*/ 23 w 32"/>
                  <a:gd name="T9" fmla="*/ 5 h 27"/>
                  <a:gd name="T10" fmla="*/ 5 w 32"/>
                  <a:gd name="T11" fmla="*/ 23 h 27"/>
                  <a:gd name="T12" fmla="*/ 5 w 32"/>
                  <a:gd name="T13" fmla="*/ 24 h 27"/>
                  <a:gd name="T14" fmla="*/ 2 w 32"/>
                  <a:gd name="T15" fmla="*/ 27 h 27"/>
                  <a:gd name="T16" fmla="*/ 0 w 32"/>
                  <a:gd name="T17" fmla="*/ 23 h 27"/>
                  <a:gd name="T18" fmla="*/ 18 w 32"/>
                  <a:gd name="T19" fmla="*/ 1 h 27"/>
                  <a:gd name="T20" fmla="*/ 25 w 32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27">
                    <a:moveTo>
                      <a:pt x="25" y="0"/>
                    </a:moveTo>
                    <a:cubicBezTo>
                      <a:pt x="28" y="0"/>
                      <a:pt x="29" y="0"/>
                      <a:pt x="30" y="0"/>
                    </a:cubicBezTo>
                    <a:cubicBezTo>
                      <a:pt x="31" y="1"/>
                      <a:pt x="32" y="2"/>
                      <a:pt x="32" y="3"/>
                    </a:cubicBezTo>
                    <a:cubicBezTo>
                      <a:pt x="32" y="4"/>
                      <a:pt x="31" y="5"/>
                      <a:pt x="30" y="5"/>
                    </a:cubicBezTo>
                    <a:cubicBezTo>
                      <a:pt x="28" y="5"/>
                      <a:pt x="25" y="5"/>
                      <a:pt x="23" y="5"/>
                    </a:cubicBezTo>
                    <a:cubicBezTo>
                      <a:pt x="13" y="7"/>
                      <a:pt x="7" y="13"/>
                      <a:pt x="5" y="23"/>
                    </a:cubicBezTo>
                    <a:cubicBezTo>
                      <a:pt x="5" y="23"/>
                      <a:pt x="5" y="23"/>
                      <a:pt x="5" y="24"/>
                    </a:cubicBezTo>
                    <a:cubicBezTo>
                      <a:pt x="4" y="25"/>
                      <a:pt x="3" y="26"/>
                      <a:pt x="2" y="27"/>
                    </a:cubicBezTo>
                    <a:cubicBezTo>
                      <a:pt x="1" y="26"/>
                      <a:pt x="0" y="24"/>
                      <a:pt x="0" y="23"/>
                    </a:cubicBezTo>
                    <a:cubicBezTo>
                      <a:pt x="1" y="13"/>
                      <a:pt x="8" y="4"/>
                      <a:pt x="18" y="1"/>
                    </a:cubicBezTo>
                    <a:cubicBezTo>
                      <a:pt x="21" y="1"/>
                      <a:pt x="23" y="0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4" name="Freeform 40">
                <a:extLst>
                  <a:ext uri="{FF2B5EF4-FFF2-40B4-BE49-F238E27FC236}">
                    <a16:creationId xmlns:a16="http://schemas.microsoft.com/office/drawing/2014/main" id="{570A7971-F78A-A293-525C-43CF6A89B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669713" y="3659188"/>
                <a:ext cx="50800" cy="85725"/>
              </a:xfrm>
              <a:custGeom>
                <a:avLst/>
                <a:gdLst>
                  <a:gd name="T0" fmla="*/ 15 w 15"/>
                  <a:gd name="T1" fmla="*/ 17 h 26"/>
                  <a:gd name="T2" fmla="*/ 13 w 15"/>
                  <a:gd name="T3" fmla="*/ 24 h 26"/>
                  <a:gd name="T4" fmla="*/ 10 w 15"/>
                  <a:gd name="T5" fmla="*/ 26 h 26"/>
                  <a:gd name="T6" fmla="*/ 9 w 15"/>
                  <a:gd name="T7" fmla="*/ 23 h 26"/>
                  <a:gd name="T8" fmla="*/ 2 w 15"/>
                  <a:gd name="T9" fmla="*/ 5 h 26"/>
                  <a:gd name="T10" fmla="*/ 0 w 15"/>
                  <a:gd name="T11" fmla="*/ 2 h 26"/>
                  <a:gd name="T12" fmla="*/ 4 w 15"/>
                  <a:gd name="T13" fmla="*/ 1 h 26"/>
                  <a:gd name="T14" fmla="*/ 15 w 15"/>
                  <a:gd name="T15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6">
                    <a:moveTo>
                      <a:pt x="15" y="17"/>
                    </a:moveTo>
                    <a:cubicBezTo>
                      <a:pt x="15" y="19"/>
                      <a:pt x="14" y="22"/>
                      <a:pt x="13" y="24"/>
                    </a:cubicBezTo>
                    <a:cubicBezTo>
                      <a:pt x="13" y="25"/>
                      <a:pt x="11" y="25"/>
                      <a:pt x="10" y="26"/>
                    </a:cubicBezTo>
                    <a:cubicBezTo>
                      <a:pt x="9" y="25"/>
                      <a:pt x="8" y="23"/>
                      <a:pt x="9" y="23"/>
                    </a:cubicBezTo>
                    <a:cubicBezTo>
                      <a:pt x="11" y="15"/>
                      <a:pt x="9" y="9"/>
                      <a:pt x="2" y="5"/>
                    </a:cubicBezTo>
                    <a:cubicBezTo>
                      <a:pt x="1" y="4"/>
                      <a:pt x="1" y="3"/>
                      <a:pt x="0" y="2"/>
                    </a:cubicBezTo>
                    <a:cubicBezTo>
                      <a:pt x="1" y="1"/>
                      <a:pt x="3" y="0"/>
                      <a:pt x="4" y="1"/>
                    </a:cubicBezTo>
                    <a:cubicBezTo>
                      <a:pt x="10" y="3"/>
                      <a:pt x="15" y="9"/>
                      <a:pt x="1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5" name="Freeform 41">
                <a:extLst>
                  <a:ext uri="{FF2B5EF4-FFF2-40B4-BE49-F238E27FC236}">
                    <a16:creationId xmlns:a16="http://schemas.microsoft.com/office/drawing/2014/main" id="{E830988B-1D91-1C64-180A-07FD05D25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442700" y="4649788"/>
                <a:ext cx="49213" cy="88900"/>
              </a:xfrm>
              <a:custGeom>
                <a:avLst/>
                <a:gdLst>
                  <a:gd name="T0" fmla="*/ 15 w 15"/>
                  <a:gd name="T1" fmla="*/ 18 h 27"/>
                  <a:gd name="T2" fmla="*/ 13 w 15"/>
                  <a:gd name="T3" fmla="*/ 24 h 27"/>
                  <a:gd name="T4" fmla="*/ 10 w 15"/>
                  <a:gd name="T5" fmla="*/ 27 h 27"/>
                  <a:gd name="T6" fmla="*/ 9 w 15"/>
                  <a:gd name="T7" fmla="*/ 23 h 27"/>
                  <a:gd name="T8" fmla="*/ 10 w 15"/>
                  <a:gd name="T9" fmla="*/ 17 h 27"/>
                  <a:gd name="T10" fmla="*/ 3 w 15"/>
                  <a:gd name="T11" fmla="*/ 6 h 27"/>
                  <a:gd name="T12" fmla="*/ 0 w 15"/>
                  <a:gd name="T13" fmla="*/ 2 h 27"/>
                  <a:gd name="T14" fmla="*/ 5 w 15"/>
                  <a:gd name="T15" fmla="*/ 2 h 27"/>
                  <a:gd name="T16" fmla="*/ 15 w 15"/>
                  <a:gd name="T17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27">
                    <a:moveTo>
                      <a:pt x="15" y="18"/>
                    </a:moveTo>
                    <a:cubicBezTo>
                      <a:pt x="14" y="20"/>
                      <a:pt x="14" y="22"/>
                      <a:pt x="13" y="24"/>
                    </a:cubicBezTo>
                    <a:cubicBezTo>
                      <a:pt x="13" y="25"/>
                      <a:pt x="11" y="26"/>
                      <a:pt x="10" y="27"/>
                    </a:cubicBezTo>
                    <a:cubicBezTo>
                      <a:pt x="9" y="25"/>
                      <a:pt x="8" y="24"/>
                      <a:pt x="9" y="23"/>
                    </a:cubicBezTo>
                    <a:cubicBezTo>
                      <a:pt x="9" y="21"/>
                      <a:pt x="10" y="19"/>
                      <a:pt x="10" y="17"/>
                    </a:cubicBezTo>
                    <a:cubicBezTo>
                      <a:pt x="10" y="12"/>
                      <a:pt x="6" y="9"/>
                      <a:pt x="3" y="6"/>
                    </a:cubicBezTo>
                    <a:cubicBezTo>
                      <a:pt x="1" y="5"/>
                      <a:pt x="0" y="3"/>
                      <a:pt x="0" y="2"/>
                    </a:cubicBezTo>
                    <a:cubicBezTo>
                      <a:pt x="1" y="0"/>
                      <a:pt x="3" y="1"/>
                      <a:pt x="5" y="2"/>
                    </a:cubicBezTo>
                    <a:cubicBezTo>
                      <a:pt x="11" y="5"/>
                      <a:pt x="15" y="10"/>
                      <a:pt x="15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6" name="Freeform 42">
                <a:extLst>
                  <a:ext uri="{FF2B5EF4-FFF2-40B4-BE49-F238E27FC236}">
                    <a16:creationId xmlns:a16="http://schemas.microsoft.com/office/drawing/2014/main" id="{5FCD63C4-CB24-E1CB-B1DE-E6C1ED956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201525" y="4513263"/>
                <a:ext cx="53975" cy="88900"/>
              </a:xfrm>
              <a:custGeom>
                <a:avLst/>
                <a:gdLst>
                  <a:gd name="T0" fmla="*/ 0 w 16"/>
                  <a:gd name="T1" fmla="*/ 10 h 27"/>
                  <a:gd name="T2" fmla="*/ 3 w 16"/>
                  <a:gd name="T3" fmla="*/ 2 h 27"/>
                  <a:gd name="T4" fmla="*/ 6 w 16"/>
                  <a:gd name="T5" fmla="*/ 0 h 27"/>
                  <a:gd name="T6" fmla="*/ 8 w 16"/>
                  <a:gd name="T7" fmla="*/ 3 h 27"/>
                  <a:gd name="T8" fmla="*/ 7 w 16"/>
                  <a:gd name="T9" fmla="*/ 5 h 27"/>
                  <a:gd name="T10" fmla="*/ 12 w 16"/>
                  <a:gd name="T11" fmla="*/ 21 h 27"/>
                  <a:gd name="T12" fmla="*/ 14 w 16"/>
                  <a:gd name="T13" fmla="*/ 25 h 27"/>
                  <a:gd name="T14" fmla="*/ 10 w 16"/>
                  <a:gd name="T15" fmla="*/ 25 h 27"/>
                  <a:gd name="T16" fmla="*/ 0 w 16"/>
                  <a:gd name="T17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27">
                    <a:moveTo>
                      <a:pt x="0" y="10"/>
                    </a:moveTo>
                    <a:cubicBezTo>
                      <a:pt x="1" y="7"/>
                      <a:pt x="2" y="4"/>
                      <a:pt x="3" y="2"/>
                    </a:cubicBezTo>
                    <a:cubicBezTo>
                      <a:pt x="3" y="1"/>
                      <a:pt x="5" y="1"/>
                      <a:pt x="6" y="0"/>
                    </a:cubicBezTo>
                    <a:cubicBezTo>
                      <a:pt x="7" y="1"/>
                      <a:pt x="7" y="2"/>
                      <a:pt x="8" y="3"/>
                    </a:cubicBezTo>
                    <a:cubicBezTo>
                      <a:pt x="8" y="4"/>
                      <a:pt x="7" y="4"/>
                      <a:pt x="7" y="5"/>
                    </a:cubicBezTo>
                    <a:cubicBezTo>
                      <a:pt x="4" y="12"/>
                      <a:pt x="6" y="17"/>
                      <a:pt x="12" y="21"/>
                    </a:cubicBezTo>
                    <a:cubicBezTo>
                      <a:pt x="14" y="22"/>
                      <a:pt x="16" y="23"/>
                      <a:pt x="14" y="25"/>
                    </a:cubicBezTo>
                    <a:cubicBezTo>
                      <a:pt x="13" y="27"/>
                      <a:pt x="11" y="26"/>
                      <a:pt x="10" y="25"/>
                    </a:cubicBezTo>
                    <a:cubicBezTo>
                      <a:pt x="4" y="22"/>
                      <a:pt x="1" y="16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7" name="Freeform 43">
                <a:extLst>
                  <a:ext uri="{FF2B5EF4-FFF2-40B4-BE49-F238E27FC236}">
                    <a16:creationId xmlns:a16="http://schemas.microsoft.com/office/drawing/2014/main" id="{6982379C-C932-E5DE-EDDA-2BB3B0678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496800" y="3848100"/>
                <a:ext cx="73025" cy="66675"/>
              </a:xfrm>
              <a:custGeom>
                <a:avLst/>
                <a:gdLst>
                  <a:gd name="T0" fmla="*/ 17 w 22"/>
                  <a:gd name="T1" fmla="*/ 0 h 20"/>
                  <a:gd name="T2" fmla="*/ 20 w 22"/>
                  <a:gd name="T3" fmla="*/ 1 h 20"/>
                  <a:gd name="T4" fmla="*/ 22 w 22"/>
                  <a:gd name="T5" fmla="*/ 3 h 20"/>
                  <a:gd name="T6" fmla="*/ 20 w 22"/>
                  <a:gd name="T7" fmla="*/ 5 h 20"/>
                  <a:gd name="T8" fmla="*/ 17 w 22"/>
                  <a:gd name="T9" fmla="*/ 6 h 20"/>
                  <a:gd name="T10" fmla="*/ 5 w 22"/>
                  <a:gd name="T11" fmla="*/ 16 h 20"/>
                  <a:gd name="T12" fmla="*/ 2 w 22"/>
                  <a:gd name="T13" fmla="*/ 20 h 20"/>
                  <a:gd name="T14" fmla="*/ 0 w 22"/>
                  <a:gd name="T15" fmla="*/ 16 h 20"/>
                  <a:gd name="T16" fmla="*/ 17 w 22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0">
                    <a:moveTo>
                      <a:pt x="17" y="0"/>
                    </a:moveTo>
                    <a:cubicBezTo>
                      <a:pt x="18" y="0"/>
                      <a:pt x="19" y="0"/>
                      <a:pt x="20" y="1"/>
                    </a:cubicBezTo>
                    <a:cubicBezTo>
                      <a:pt x="21" y="1"/>
                      <a:pt x="22" y="2"/>
                      <a:pt x="22" y="3"/>
                    </a:cubicBezTo>
                    <a:cubicBezTo>
                      <a:pt x="22" y="4"/>
                      <a:pt x="21" y="5"/>
                      <a:pt x="20" y="5"/>
                    </a:cubicBezTo>
                    <a:cubicBezTo>
                      <a:pt x="19" y="6"/>
                      <a:pt x="18" y="5"/>
                      <a:pt x="17" y="6"/>
                    </a:cubicBezTo>
                    <a:cubicBezTo>
                      <a:pt x="10" y="6"/>
                      <a:pt x="6" y="10"/>
                      <a:pt x="5" y="16"/>
                    </a:cubicBezTo>
                    <a:cubicBezTo>
                      <a:pt x="5" y="18"/>
                      <a:pt x="5" y="20"/>
                      <a:pt x="2" y="20"/>
                    </a:cubicBezTo>
                    <a:cubicBezTo>
                      <a:pt x="0" y="20"/>
                      <a:pt x="0" y="18"/>
                      <a:pt x="0" y="16"/>
                    </a:cubicBezTo>
                    <a:cubicBezTo>
                      <a:pt x="2" y="6"/>
                      <a:pt x="8" y="1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8" name="Freeform 44">
                <a:extLst>
                  <a:ext uri="{FF2B5EF4-FFF2-40B4-BE49-F238E27FC236}">
                    <a16:creationId xmlns:a16="http://schemas.microsoft.com/office/drawing/2014/main" id="{D83E2018-9A46-956B-231F-63A7B2C29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353800" y="4027488"/>
                <a:ext cx="63500" cy="79375"/>
              </a:xfrm>
              <a:custGeom>
                <a:avLst/>
                <a:gdLst>
                  <a:gd name="T0" fmla="*/ 13 w 19"/>
                  <a:gd name="T1" fmla="*/ 19 h 24"/>
                  <a:gd name="T2" fmla="*/ 4 w 19"/>
                  <a:gd name="T3" fmla="*/ 5 h 24"/>
                  <a:gd name="T4" fmla="*/ 1 w 19"/>
                  <a:gd name="T5" fmla="*/ 2 h 24"/>
                  <a:gd name="T6" fmla="*/ 5 w 19"/>
                  <a:gd name="T7" fmla="*/ 1 h 24"/>
                  <a:gd name="T8" fmla="*/ 18 w 19"/>
                  <a:gd name="T9" fmla="*/ 19 h 24"/>
                  <a:gd name="T10" fmla="*/ 15 w 19"/>
                  <a:gd name="T11" fmla="*/ 24 h 24"/>
                  <a:gd name="T12" fmla="*/ 13 w 19"/>
                  <a:gd name="T13" fmla="*/ 1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4">
                    <a:moveTo>
                      <a:pt x="13" y="19"/>
                    </a:moveTo>
                    <a:cubicBezTo>
                      <a:pt x="14" y="12"/>
                      <a:pt x="11" y="8"/>
                      <a:pt x="4" y="5"/>
                    </a:cubicBezTo>
                    <a:cubicBezTo>
                      <a:pt x="2" y="5"/>
                      <a:pt x="0" y="4"/>
                      <a:pt x="1" y="2"/>
                    </a:cubicBezTo>
                    <a:cubicBezTo>
                      <a:pt x="1" y="1"/>
                      <a:pt x="4" y="0"/>
                      <a:pt x="5" y="1"/>
                    </a:cubicBezTo>
                    <a:cubicBezTo>
                      <a:pt x="14" y="3"/>
                      <a:pt x="19" y="10"/>
                      <a:pt x="18" y="19"/>
                    </a:cubicBezTo>
                    <a:cubicBezTo>
                      <a:pt x="18" y="21"/>
                      <a:pt x="18" y="24"/>
                      <a:pt x="15" y="24"/>
                    </a:cubicBezTo>
                    <a:cubicBezTo>
                      <a:pt x="13" y="24"/>
                      <a:pt x="13" y="23"/>
                      <a:pt x="1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66" name="Freeform 27">
              <a:extLst>
                <a:ext uri="{FF2B5EF4-FFF2-40B4-BE49-F238E27FC236}">
                  <a16:creationId xmlns:a16="http://schemas.microsoft.com/office/drawing/2014/main" id="{5B8B9A65-09CC-D692-F09D-5FEC0FD64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3908" y="3352935"/>
              <a:ext cx="108255" cy="124655"/>
            </a:xfrm>
            <a:custGeom>
              <a:avLst/>
              <a:gdLst>
                <a:gd name="T0" fmla="*/ 0 w 139"/>
                <a:gd name="T1" fmla="*/ 77 h 160"/>
                <a:gd name="T2" fmla="*/ 0 w 139"/>
                <a:gd name="T3" fmla="*/ 20 h 160"/>
                <a:gd name="T4" fmla="*/ 18 w 139"/>
                <a:gd name="T5" fmla="*/ 0 h 160"/>
                <a:gd name="T6" fmla="*/ 31 w 139"/>
                <a:gd name="T7" fmla="*/ 3 h 160"/>
                <a:gd name="T8" fmla="*/ 125 w 139"/>
                <a:gd name="T9" fmla="*/ 60 h 160"/>
                <a:gd name="T10" fmla="*/ 131 w 139"/>
                <a:gd name="T11" fmla="*/ 90 h 160"/>
                <a:gd name="T12" fmla="*/ 125 w 139"/>
                <a:gd name="T13" fmla="*/ 95 h 160"/>
                <a:gd name="T14" fmla="*/ 31 w 139"/>
                <a:gd name="T15" fmla="*/ 151 h 160"/>
                <a:gd name="T16" fmla="*/ 0 w 139"/>
                <a:gd name="T17" fmla="*/ 134 h 160"/>
                <a:gd name="T18" fmla="*/ 0 w 139"/>
                <a:gd name="T19" fmla="*/ 7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60">
                  <a:moveTo>
                    <a:pt x="0" y="77"/>
                  </a:moveTo>
                  <a:cubicBezTo>
                    <a:pt x="0" y="58"/>
                    <a:pt x="0" y="39"/>
                    <a:pt x="0" y="20"/>
                  </a:cubicBezTo>
                  <a:cubicBezTo>
                    <a:pt x="1" y="9"/>
                    <a:pt x="8" y="0"/>
                    <a:pt x="18" y="0"/>
                  </a:cubicBezTo>
                  <a:cubicBezTo>
                    <a:pt x="23" y="0"/>
                    <a:pt x="27" y="1"/>
                    <a:pt x="31" y="3"/>
                  </a:cubicBezTo>
                  <a:cubicBezTo>
                    <a:pt x="62" y="22"/>
                    <a:pt x="94" y="41"/>
                    <a:pt x="125" y="60"/>
                  </a:cubicBezTo>
                  <a:cubicBezTo>
                    <a:pt x="137" y="67"/>
                    <a:pt x="139" y="80"/>
                    <a:pt x="131" y="90"/>
                  </a:cubicBezTo>
                  <a:cubicBezTo>
                    <a:pt x="130" y="92"/>
                    <a:pt x="127" y="93"/>
                    <a:pt x="125" y="95"/>
                  </a:cubicBezTo>
                  <a:cubicBezTo>
                    <a:pt x="94" y="114"/>
                    <a:pt x="62" y="133"/>
                    <a:pt x="31" y="151"/>
                  </a:cubicBezTo>
                  <a:cubicBezTo>
                    <a:pt x="16" y="160"/>
                    <a:pt x="1" y="151"/>
                    <a:pt x="0" y="134"/>
                  </a:cubicBezTo>
                  <a:cubicBezTo>
                    <a:pt x="0" y="115"/>
                    <a:pt x="0" y="96"/>
                    <a:pt x="0" y="77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41459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B3D301B-526B-BCA5-DCDE-AF88CC11F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 for a Successful Telehealth Visit for TD</a:t>
            </a:r>
            <a:endParaRPr lang="en-US" baseline="30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2D266-7D0B-4A24-A782-7B62D4636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54CF67-C5F0-4CAE-8117-D09CFBB1DF3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5AC37-7522-5534-1289-C85856951C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b="0" cap="all" dirty="0"/>
              <a:t>helpful Practices for Tardive Dyskinesia Care via Telemedicine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2D6C00-6A04-4ED1-CAB0-9559453588CB}"/>
              </a:ext>
            </a:extLst>
          </p:cNvPr>
          <p:cNvSpPr txBox="1"/>
          <p:nvPr/>
        </p:nvSpPr>
        <p:spPr>
          <a:xfrm>
            <a:off x="977901" y="6003301"/>
            <a:ext cx="10447572" cy="5372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800" b="1" dirty="0">
                <a:solidFill>
                  <a:schemeClr val="accent1"/>
                </a:solidFill>
              </a:rPr>
              <a:t>1.</a:t>
            </a:r>
            <a:r>
              <a:rPr lang="en-US" sz="800" dirty="0"/>
              <a:t> International Parkinson and Movement Disorder Society. Telemedicine in your movement disorders practice: a step-by-step guide. April 2020. Accessed November 30, 2021. https://www.movementdisorders.org/MDS/ About/Committees--Other-Groups/Telemedicine-in-Your-Movement-Disorders-Practice-A-Step-by-Step-Guide.ht </a:t>
            </a:r>
            <a:r>
              <a:rPr lang="en-US" sz="800" b="1" dirty="0">
                <a:solidFill>
                  <a:schemeClr val="accent1"/>
                </a:solidFill>
              </a:rPr>
              <a:t>2. </a:t>
            </a:r>
            <a:r>
              <a:rPr lang="en-US" sz="800" dirty="0"/>
              <a:t>American Medical Association. Telehealth implementation playbook. April 2020. Accessed November 30, 2021.  https://www.ama-assn.org/system/files/2020-04/ama-telehealth-playbook.pdf </a:t>
            </a:r>
            <a:r>
              <a:rPr lang="en-US" sz="800" b="1" dirty="0">
                <a:solidFill>
                  <a:schemeClr val="accent1"/>
                </a:solidFill>
              </a:rPr>
              <a:t>3. </a:t>
            </a:r>
            <a:r>
              <a:rPr lang="en-US" sz="800" dirty="0"/>
              <a:t>Psychiatry &amp; Behavioral Health Learning Network. Dr. Richard Jackson on assessing and monitoring TD through telepsychiatry. June 15, 2020. Accessed November 30, 2021. https://www.psychcongress.com/multimedia/dr-richard-jackson-assessing-and-monitoring-td-through-telepsychiatry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9A1DF5DC-7105-D165-757F-D85B46596D6B}"/>
              </a:ext>
            </a:extLst>
          </p:cNvPr>
          <p:cNvSpPr/>
          <p:nvPr/>
        </p:nvSpPr>
        <p:spPr>
          <a:xfrm rot="5400000">
            <a:off x="4028773" y="1825991"/>
            <a:ext cx="475488" cy="22710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1B99C7D3-923F-633B-0CF1-76F672BA7E2C}"/>
              </a:ext>
            </a:extLst>
          </p:cNvPr>
          <p:cNvSpPr txBox="1">
            <a:spLocks/>
          </p:cNvSpPr>
          <p:nvPr/>
        </p:nvSpPr>
        <p:spPr>
          <a:xfrm>
            <a:off x="977900" y="1701800"/>
            <a:ext cx="2915090" cy="47625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91440" tIns="0" rIns="9144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 Narrow" panose="020B0606020202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 Narrow" panose="020B0606020202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cap="none" dirty="0"/>
              <a:t>BEFORE: Set Expectations</a:t>
            </a:r>
            <a:r>
              <a:rPr lang="en-US" sz="1600" b="1" cap="none" baseline="30000" dirty="0"/>
              <a:t>1,2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39D621DE-FC14-2E11-1740-DF518FDB4469}"/>
              </a:ext>
            </a:extLst>
          </p:cNvPr>
          <p:cNvSpPr txBox="1">
            <a:spLocks/>
          </p:cNvSpPr>
          <p:nvPr/>
        </p:nvSpPr>
        <p:spPr>
          <a:xfrm>
            <a:off x="4640043" y="1701800"/>
            <a:ext cx="2915090" cy="4762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wrap="none" lIns="91440" tIns="0" rIns="9144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 Narrow" panose="020B0606020202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 Narrow" panose="020B0606020202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cap="none" dirty="0"/>
              <a:t>DURING: Engage Patients</a:t>
            </a:r>
            <a:r>
              <a:rPr lang="en-US" sz="1600" b="1" cap="none" baseline="30000" dirty="0"/>
              <a:t>3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AF978008-A4AB-D8E4-1B60-FBAC16349FF7}"/>
              </a:ext>
            </a:extLst>
          </p:cNvPr>
          <p:cNvSpPr txBox="1">
            <a:spLocks/>
          </p:cNvSpPr>
          <p:nvPr/>
        </p:nvSpPr>
        <p:spPr>
          <a:xfrm>
            <a:off x="8302185" y="1701800"/>
            <a:ext cx="2915090" cy="4762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wrap="none" lIns="91440" tIns="0" rIns="9144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 Narrow" panose="020B0606020202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 Narrow" panose="020B0606020202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cap="none" dirty="0"/>
              <a:t>AFTER: Follow Up</a:t>
            </a:r>
            <a:r>
              <a:rPr lang="en-US" sz="1600" b="1" cap="none" baseline="30000" dirty="0"/>
              <a:t>1,2</a:t>
            </a: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43B50E1C-8E33-882C-42AE-F22389507BD9}"/>
              </a:ext>
            </a:extLst>
          </p:cNvPr>
          <p:cNvSpPr/>
          <p:nvPr/>
        </p:nvSpPr>
        <p:spPr>
          <a:xfrm rot="5400000">
            <a:off x="7690916" y="1825993"/>
            <a:ext cx="475488" cy="22710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4" name="Rounded Rectangle 62">
            <a:extLst>
              <a:ext uri="{FF2B5EF4-FFF2-40B4-BE49-F238E27FC236}">
                <a16:creationId xmlns:a16="http://schemas.microsoft.com/office/drawing/2014/main" id="{62FF90AE-F932-B20C-F524-88CACD7B5A15}"/>
              </a:ext>
            </a:extLst>
          </p:cNvPr>
          <p:cNvSpPr>
            <a:spLocks/>
          </p:cNvSpPr>
          <p:nvPr/>
        </p:nvSpPr>
        <p:spPr>
          <a:xfrm>
            <a:off x="1292224" y="2279436"/>
            <a:ext cx="2582659" cy="1033272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accent1"/>
                </a:solidFill>
              </a:rPr>
              <a:t>Equipment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</a:rPr>
              <a:t>A device that can be maneuvered easily</a:t>
            </a:r>
          </a:p>
        </p:txBody>
      </p:sp>
      <p:sp>
        <p:nvSpPr>
          <p:cNvPr id="35" name="Rounded Rectangle 63">
            <a:extLst>
              <a:ext uri="{FF2B5EF4-FFF2-40B4-BE49-F238E27FC236}">
                <a16:creationId xmlns:a16="http://schemas.microsoft.com/office/drawing/2014/main" id="{91C7FE87-9BAF-389B-6B0E-9CC7EB513A28}"/>
              </a:ext>
            </a:extLst>
          </p:cNvPr>
          <p:cNvSpPr>
            <a:spLocks/>
          </p:cNvSpPr>
          <p:nvPr/>
        </p:nvSpPr>
        <p:spPr>
          <a:xfrm>
            <a:off x="1292224" y="3436430"/>
            <a:ext cx="2582659" cy="1033272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accent1"/>
                </a:solidFill>
              </a:rPr>
              <a:t>Environment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</a:rPr>
              <a:t>A well-lit, uncluttered room with ample space</a:t>
            </a:r>
          </a:p>
        </p:txBody>
      </p:sp>
      <p:sp>
        <p:nvSpPr>
          <p:cNvPr id="36" name="Rounded Rectangle 64">
            <a:extLst>
              <a:ext uri="{FF2B5EF4-FFF2-40B4-BE49-F238E27FC236}">
                <a16:creationId xmlns:a16="http://schemas.microsoft.com/office/drawing/2014/main" id="{13848AEC-1DBF-330D-79C5-DF51D136BE6F}"/>
              </a:ext>
            </a:extLst>
          </p:cNvPr>
          <p:cNvSpPr>
            <a:spLocks/>
          </p:cNvSpPr>
          <p:nvPr/>
        </p:nvSpPr>
        <p:spPr>
          <a:xfrm>
            <a:off x="1292224" y="4591386"/>
            <a:ext cx="2745622" cy="830348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accent1"/>
                </a:solidFill>
              </a:rPr>
              <a:t>Helping Hand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</a:rPr>
              <a:t>Engage a caregiver who can help to make the process easier</a:t>
            </a:r>
          </a:p>
        </p:txBody>
      </p:sp>
      <p:sp>
        <p:nvSpPr>
          <p:cNvPr id="37" name="Rounded Rectangle 65">
            <a:extLst>
              <a:ext uri="{FF2B5EF4-FFF2-40B4-BE49-F238E27FC236}">
                <a16:creationId xmlns:a16="http://schemas.microsoft.com/office/drawing/2014/main" id="{76FEBD5C-76D5-D36F-5E9D-A6478B8DE981}"/>
              </a:ext>
            </a:extLst>
          </p:cNvPr>
          <p:cNvSpPr>
            <a:spLocks noChangeAspect="1"/>
          </p:cNvSpPr>
          <p:nvPr/>
        </p:nvSpPr>
        <p:spPr>
          <a:xfrm>
            <a:off x="4954367" y="2279436"/>
            <a:ext cx="2916936" cy="1084317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For Diagnosis: </a:t>
            </a:r>
            <a:b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Start the Conversation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</a:rPr>
              <a:t>Regularly ask patients about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abnormal movements</a:t>
            </a:r>
            <a:endParaRPr lang="en-US" sz="1400" baseline="30000" dirty="0">
              <a:solidFill>
                <a:schemeClr val="tx1"/>
              </a:solidFill>
            </a:endParaRPr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170C343F-F763-D9CA-238E-023871107EFF}"/>
              </a:ext>
            </a:extLst>
          </p:cNvPr>
          <p:cNvSpPr>
            <a:spLocks/>
          </p:cNvSpPr>
          <p:nvPr/>
        </p:nvSpPr>
        <p:spPr bwMode="auto">
          <a:xfrm>
            <a:off x="4640043" y="2269910"/>
            <a:ext cx="386359" cy="352063"/>
          </a:xfrm>
          <a:custGeom>
            <a:avLst/>
            <a:gdLst>
              <a:gd name="T0" fmla="*/ 0 w 588"/>
              <a:gd name="T1" fmla="*/ 334 h 536"/>
              <a:gd name="T2" fmla="*/ 101 w 588"/>
              <a:gd name="T3" fmla="*/ 220 h 536"/>
              <a:gd name="T4" fmla="*/ 164 w 588"/>
              <a:gd name="T5" fmla="*/ 356 h 536"/>
              <a:gd name="T6" fmla="*/ 587 w 588"/>
              <a:gd name="T7" fmla="*/ 0 h 536"/>
              <a:gd name="T8" fmla="*/ 588 w 588"/>
              <a:gd name="T9" fmla="*/ 1 h 536"/>
              <a:gd name="T10" fmla="*/ 146 w 588"/>
              <a:gd name="T11" fmla="*/ 536 h 536"/>
              <a:gd name="T12" fmla="*/ 0 w 588"/>
              <a:gd name="T13" fmla="*/ 334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8" h="536">
                <a:moveTo>
                  <a:pt x="0" y="334"/>
                </a:moveTo>
                <a:cubicBezTo>
                  <a:pt x="34" y="296"/>
                  <a:pt x="67" y="258"/>
                  <a:pt x="101" y="220"/>
                </a:cubicBezTo>
                <a:cubicBezTo>
                  <a:pt x="122" y="266"/>
                  <a:pt x="143" y="310"/>
                  <a:pt x="164" y="356"/>
                </a:cubicBezTo>
                <a:cubicBezTo>
                  <a:pt x="306" y="237"/>
                  <a:pt x="447" y="118"/>
                  <a:pt x="587" y="0"/>
                </a:cubicBezTo>
                <a:cubicBezTo>
                  <a:pt x="588" y="0"/>
                  <a:pt x="588" y="0"/>
                  <a:pt x="588" y="1"/>
                </a:cubicBezTo>
                <a:cubicBezTo>
                  <a:pt x="441" y="179"/>
                  <a:pt x="294" y="357"/>
                  <a:pt x="146" y="536"/>
                </a:cubicBezTo>
                <a:cubicBezTo>
                  <a:pt x="97" y="468"/>
                  <a:pt x="49" y="401"/>
                  <a:pt x="0" y="33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D393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Freeform 7">
            <a:extLst>
              <a:ext uri="{FF2B5EF4-FFF2-40B4-BE49-F238E27FC236}">
                <a16:creationId xmlns:a16="http://schemas.microsoft.com/office/drawing/2014/main" id="{1B292672-B79F-A072-F0F5-6DB66E5F0FAB}"/>
              </a:ext>
            </a:extLst>
          </p:cNvPr>
          <p:cNvSpPr>
            <a:spLocks/>
          </p:cNvSpPr>
          <p:nvPr/>
        </p:nvSpPr>
        <p:spPr bwMode="auto">
          <a:xfrm>
            <a:off x="977899" y="2279436"/>
            <a:ext cx="386359" cy="352063"/>
          </a:xfrm>
          <a:custGeom>
            <a:avLst/>
            <a:gdLst>
              <a:gd name="T0" fmla="*/ 0 w 588"/>
              <a:gd name="T1" fmla="*/ 334 h 536"/>
              <a:gd name="T2" fmla="*/ 101 w 588"/>
              <a:gd name="T3" fmla="*/ 220 h 536"/>
              <a:gd name="T4" fmla="*/ 164 w 588"/>
              <a:gd name="T5" fmla="*/ 356 h 536"/>
              <a:gd name="T6" fmla="*/ 587 w 588"/>
              <a:gd name="T7" fmla="*/ 0 h 536"/>
              <a:gd name="T8" fmla="*/ 588 w 588"/>
              <a:gd name="T9" fmla="*/ 1 h 536"/>
              <a:gd name="T10" fmla="*/ 146 w 588"/>
              <a:gd name="T11" fmla="*/ 536 h 536"/>
              <a:gd name="T12" fmla="*/ 0 w 588"/>
              <a:gd name="T13" fmla="*/ 334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8" h="536">
                <a:moveTo>
                  <a:pt x="0" y="334"/>
                </a:moveTo>
                <a:cubicBezTo>
                  <a:pt x="34" y="296"/>
                  <a:pt x="67" y="258"/>
                  <a:pt x="101" y="220"/>
                </a:cubicBezTo>
                <a:cubicBezTo>
                  <a:pt x="122" y="266"/>
                  <a:pt x="143" y="310"/>
                  <a:pt x="164" y="356"/>
                </a:cubicBezTo>
                <a:cubicBezTo>
                  <a:pt x="306" y="237"/>
                  <a:pt x="447" y="118"/>
                  <a:pt x="587" y="0"/>
                </a:cubicBezTo>
                <a:cubicBezTo>
                  <a:pt x="588" y="0"/>
                  <a:pt x="588" y="0"/>
                  <a:pt x="588" y="1"/>
                </a:cubicBezTo>
                <a:cubicBezTo>
                  <a:pt x="441" y="179"/>
                  <a:pt x="294" y="357"/>
                  <a:pt x="146" y="536"/>
                </a:cubicBezTo>
                <a:cubicBezTo>
                  <a:pt x="97" y="468"/>
                  <a:pt x="49" y="401"/>
                  <a:pt x="0" y="3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D393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Rounded Rectangle 67">
            <a:extLst>
              <a:ext uri="{FF2B5EF4-FFF2-40B4-BE49-F238E27FC236}">
                <a16:creationId xmlns:a16="http://schemas.microsoft.com/office/drawing/2014/main" id="{B892DFC3-8EC1-D070-DFA7-4EFA316899D7}"/>
              </a:ext>
            </a:extLst>
          </p:cNvPr>
          <p:cNvSpPr>
            <a:spLocks noChangeAspect="1"/>
          </p:cNvSpPr>
          <p:nvPr/>
        </p:nvSpPr>
        <p:spPr>
          <a:xfrm>
            <a:off x="8616509" y="2279437"/>
            <a:ext cx="2600766" cy="958625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Visit Summary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</a:rPr>
              <a:t>Share a summary of visit goals, observations, and outcomes</a:t>
            </a:r>
          </a:p>
        </p:txBody>
      </p:sp>
      <p:sp>
        <p:nvSpPr>
          <p:cNvPr id="41" name="Freeform 7">
            <a:extLst>
              <a:ext uri="{FF2B5EF4-FFF2-40B4-BE49-F238E27FC236}">
                <a16:creationId xmlns:a16="http://schemas.microsoft.com/office/drawing/2014/main" id="{CB4319A1-6235-85C1-37E0-10DCDC43B41C}"/>
              </a:ext>
            </a:extLst>
          </p:cNvPr>
          <p:cNvSpPr>
            <a:spLocks/>
          </p:cNvSpPr>
          <p:nvPr/>
        </p:nvSpPr>
        <p:spPr bwMode="auto">
          <a:xfrm>
            <a:off x="8302185" y="2269910"/>
            <a:ext cx="386359" cy="352063"/>
          </a:xfrm>
          <a:custGeom>
            <a:avLst/>
            <a:gdLst>
              <a:gd name="T0" fmla="*/ 0 w 588"/>
              <a:gd name="T1" fmla="*/ 334 h 536"/>
              <a:gd name="T2" fmla="*/ 101 w 588"/>
              <a:gd name="T3" fmla="*/ 220 h 536"/>
              <a:gd name="T4" fmla="*/ 164 w 588"/>
              <a:gd name="T5" fmla="*/ 356 h 536"/>
              <a:gd name="T6" fmla="*/ 587 w 588"/>
              <a:gd name="T7" fmla="*/ 0 h 536"/>
              <a:gd name="T8" fmla="*/ 588 w 588"/>
              <a:gd name="T9" fmla="*/ 1 h 536"/>
              <a:gd name="T10" fmla="*/ 146 w 588"/>
              <a:gd name="T11" fmla="*/ 536 h 536"/>
              <a:gd name="T12" fmla="*/ 0 w 588"/>
              <a:gd name="T13" fmla="*/ 334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8" h="536">
                <a:moveTo>
                  <a:pt x="0" y="334"/>
                </a:moveTo>
                <a:cubicBezTo>
                  <a:pt x="34" y="296"/>
                  <a:pt x="67" y="258"/>
                  <a:pt x="101" y="220"/>
                </a:cubicBezTo>
                <a:cubicBezTo>
                  <a:pt x="122" y="266"/>
                  <a:pt x="143" y="310"/>
                  <a:pt x="164" y="356"/>
                </a:cubicBezTo>
                <a:cubicBezTo>
                  <a:pt x="306" y="237"/>
                  <a:pt x="447" y="118"/>
                  <a:pt x="587" y="0"/>
                </a:cubicBezTo>
                <a:cubicBezTo>
                  <a:pt x="588" y="0"/>
                  <a:pt x="588" y="0"/>
                  <a:pt x="588" y="1"/>
                </a:cubicBezTo>
                <a:cubicBezTo>
                  <a:pt x="441" y="179"/>
                  <a:pt x="294" y="357"/>
                  <a:pt x="146" y="536"/>
                </a:cubicBezTo>
                <a:cubicBezTo>
                  <a:pt x="97" y="468"/>
                  <a:pt x="49" y="401"/>
                  <a:pt x="0" y="33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D393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Freeform 7">
            <a:extLst>
              <a:ext uri="{FF2B5EF4-FFF2-40B4-BE49-F238E27FC236}">
                <a16:creationId xmlns:a16="http://schemas.microsoft.com/office/drawing/2014/main" id="{0629063D-EE8D-B755-8BFF-2561430EF3AF}"/>
              </a:ext>
            </a:extLst>
          </p:cNvPr>
          <p:cNvSpPr>
            <a:spLocks/>
          </p:cNvSpPr>
          <p:nvPr/>
        </p:nvSpPr>
        <p:spPr bwMode="auto">
          <a:xfrm>
            <a:off x="977900" y="3431960"/>
            <a:ext cx="386359" cy="352063"/>
          </a:xfrm>
          <a:custGeom>
            <a:avLst/>
            <a:gdLst>
              <a:gd name="T0" fmla="*/ 0 w 588"/>
              <a:gd name="T1" fmla="*/ 334 h 536"/>
              <a:gd name="T2" fmla="*/ 101 w 588"/>
              <a:gd name="T3" fmla="*/ 220 h 536"/>
              <a:gd name="T4" fmla="*/ 164 w 588"/>
              <a:gd name="T5" fmla="*/ 356 h 536"/>
              <a:gd name="T6" fmla="*/ 587 w 588"/>
              <a:gd name="T7" fmla="*/ 0 h 536"/>
              <a:gd name="T8" fmla="*/ 588 w 588"/>
              <a:gd name="T9" fmla="*/ 1 h 536"/>
              <a:gd name="T10" fmla="*/ 146 w 588"/>
              <a:gd name="T11" fmla="*/ 536 h 536"/>
              <a:gd name="T12" fmla="*/ 0 w 588"/>
              <a:gd name="T13" fmla="*/ 334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8" h="536">
                <a:moveTo>
                  <a:pt x="0" y="334"/>
                </a:moveTo>
                <a:cubicBezTo>
                  <a:pt x="34" y="296"/>
                  <a:pt x="67" y="258"/>
                  <a:pt x="101" y="220"/>
                </a:cubicBezTo>
                <a:cubicBezTo>
                  <a:pt x="122" y="266"/>
                  <a:pt x="143" y="310"/>
                  <a:pt x="164" y="356"/>
                </a:cubicBezTo>
                <a:cubicBezTo>
                  <a:pt x="306" y="237"/>
                  <a:pt x="447" y="118"/>
                  <a:pt x="587" y="0"/>
                </a:cubicBezTo>
                <a:cubicBezTo>
                  <a:pt x="588" y="0"/>
                  <a:pt x="588" y="0"/>
                  <a:pt x="588" y="1"/>
                </a:cubicBezTo>
                <a:cubicBezTo>
                  <a:pt x="441" y="179"/>
                  <a:pt x="294" y="357"/>
                  <a:pt x="146" y="536"/>
                </a:cubicBezTo>
                <a:cubicBezTo>
                  <a:pt x="97" y="468"/>
                  <a:pt x="49" y="401"/>
                  <a:pt x="0" y="3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D393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Rounded Rectangle 66">
            <a:extLst>
              <a:ext uri="{FF2B5EF4-FFF2-40B4-BE49-F238E27FC236}">
                <a16:creationId xmlns:a16="http://schemas.microsoft.com/office/drawing/2014/main" id="{20CB2EF3-8632-ED7C-AADB-F769613309BF}"/>
              </a:ext>
            </a:extLst>
          </p:cNvPr>
          <p:cNvSpPr>
            <a:spLocks noChangeAspect="1"/>
          </p:cNvSpPr>
          <p:nvPr/>
        </p:nvSpPr>
        <p:spPr>
          <a:xfrm>
            <a:off x="4954368" y="3436430"/>
            <a:ext cx="2510622" cy="1288192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For Treatment:</a:t>
            </a:r>
            <a:b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Uncover the Impact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</a:rPr>
              <a:t>“Do the movements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affect your daily activities</a:t>
            </a:r>
            <a:r>
              <a:rPr lang="en-US" sz="1400" dirty="0">
                <a:solidFill>
                  <a:schemeClr val="tx1"/>
                </a:solidFill>
              </a:rPr>
              <a:t>? How do the movements make you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feel</a:t>
            </a:r>
            <a:r>
              <a:rPr lang="en-US" sz="1400" dirty="0">
                <a:solidFill>
                  <a:srgbClr val="9D6B1B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and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act</a:t>
            </a:r>
            <a:r>
              <a:rPr lang="en-US" sz="1400" dirty="0">
                <a:solidFill>
                  <a:schemeClr val="tx1"/>
                </a:solidFill>
              </a:rPr>
              <a:t>?”</a:t>
            </a:r>
          </a:p>
        </p:txBody>
      </p:sp>
      <p:sp>
        <p:nvSpPr>
          <p:cNvPr id="44" name="Freeform 7">
            <a:extLst>
              <a:ext uri="{FF2B5EF4-FFF2-40B4-BE49-F238E27FC236}">
                <a16:creationId xmlns:a16="http://schemas.microsoft.com/office/drawing/2014/main" id="{1D68446D-704D-3EFE-2FB8-E0A2ED978A7B}"/>
              </a:ext>
            </a:extLst>
          </p:cNvPr>
          <p:cNvSpPr>
            <a:spLocks/>
          </p:cNvSpPr>
          <p:nvPr/>
        </p:nvSpPr>
        <p:spPr bwMode="auto">
          <a:xfrm>
            <a:off x="4640043" y="3431960"/>
            <a:ext cx="386359" cy="352063"/>
          </a:xfrm>
          <a:custGeom>
            <a:avLst/>
            <a:gdLst>
              <a:gd name="T0" fmla="*/ 0 w 588"/>
              <a:gd name="T1" fmla="*/ 334 h 536"/>
              <a:gd name="T2" fmla="*/ 101 w 588"/>
              <a:gd name="T3" fmla="*/ 220 h 536"/>
              <a:gd name="T4" fmla="*/ 164 w 588"/>
              <a:gd name="T5" fmla="*/ 356 h 536"/>
              <a:gd name="T6" fmla="*/ 587 w 588"/>
              <a:gd name="T7" fmla="*/ 0 h 536"/>
              <a:gd name="T8" fmla="*/ 588 w 588"/>
              <a:gd name="T9" fmla="*/ 1 h 536"/>
              <a:gd name="T10" fmla="*/ 146 w 588"/>
              <a:gd name="T11" fmla="*/ 536 h 536"/>
              <a:gd name="T12" fmla="*/ 0 w 588"/>
              <a:gd name="T13" fmla="*/ 334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8" h="536">
                <a:moveTo>
                  <a:pt x="0" y="334"/>
                </a:moveTo>
                <a:cubicBezTo>
                  <a:pt x="34" y="296"/>
                  <a:pt x="67" y="258"/>
                  <a:pt x="101" y="220"/>
                </a:cubicBezTo>
                <a:cubicBezTo>
                  <a:pt x="122" y="266"/>
                  <a:pt x="143" y="310"/>
                  <a:pt x="164" y="356"/>
                </a:cubicBezTo>
                <a:cubicBezTo>
                  <a:pt x="306" y="237"/>
                  <a:pt x="447" y="118"/>
                  <a:pt x="587" y="0"/>
                </a:cubicBezTo>
                <a:cubicBezTo>
                  <a:pt x="588" y="0"/>
                  <a:pt x="588" y="0"/>
                  <a:pt x="588" y="1"/>
                </a:cubicBezTo>
                <a:cubicBezTo>
                  <a:pt x="441" y="179"/>
                  <a:pt x="294" y="357"/>
                  <a:pt x="146" y="536"/>
                </a:cubicBezTo>
                <a:cubicBezTo>
                  <a:pt x="97" y="468"/>
                  <a:pt x="49" y="401"/>
                  <a:pt x="0" y="33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D393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Rounded Rectangle 68">
            <a:extLst>
              <a:ext uri="{FF2B5EF4-FFF2-40B4-BE49-F238E27FC236}">
                <a16:creationId xmlns:a16="http://schemas.microsoft.com/office/drawing/2014/main" id="{58D31173-25EA-8D91-42D3-893E844D18FD}"/>
              </a:ext>
            </a:extLst>
          </p:cNvPr>
          <p:cNvSpPr>
            <a:spLocks noChangeAspect="1"/>
          </p:cNvSpPr>
          <p:nvPr/>
        </p:nvSpPr>
        <p:spPr>
          <a:xfrm>
            <a:off x="8616509" y="3436431"/>
            <a:ext cx="2600766" cy="958625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Care Plan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</a:rPr>
              <a:t>Provide a clear treatment plan and date of next visit</a:t>
            </a:r>
          </a:p>
        </p:txBody>
      </p:sp>
      <p:sp>
        <p:nvSpPr>
          <p:cNvPr id="46" name="Freeform 7">
            <a:extLst>
              <a:ext uri="{FF2B5EF4-FFF2-40B4-BE49-F238E27FC236}">
                <a16:creationId xmlns:a16="http://schemas.microsoft.com/office/drawing/2014/main" id="{B60CC552-AEA5-C5A1-A3C7-1683E10A9667}"/>
              </a:ext>
            </a:extLst>
          </p:cNvPr>
          <p:cNvSpPr>
            <a:spLocks/>
          </p:cNvSpPr>
          <p:nvPr/>
        </p:nvSpPr>
        <p:spPr bwMode="auto">
          <a:xfrm>
            <a:off x="8302185" y="3431960"/>
            <a:ext cx="386359" cy="352063"/>
          </a:xfrm>
          <a:custGeom>
            <a:avLst/>
            <a:gdLst>
              <a:gd name="T0" fmla="*/ 0 w 588"/>
              <a:gd name="T1" fmla="*/ 334 h 536"/>
              <a:gd name="T2" fmla="*/ 101 w 588"/>
              <a:gd name="T3" fmla="*/ 220 h 536"/>
              <a:gd name="T4" fmla="*/ 164 w 588"/>
              <a:gd name="T5" fmla="*/ 356 h 536"/>
              <a:gd name="T6" fmla="*/ 587 w 588"/>
              <a:gd name="T7" fmla="*/ 0 h 536"/>
              <a:gd name="T8" fmla="*/ 588 w 588"/>
              <a:gd name="T9" fmla="*/ 1 h 536"/>
              <a:gd name="T10" fmla="*/ 146 w 588"/>
              <a:gd name="T11" fmla="*/ 536 h 536"/>
              <a:gd name="T12" fmla="*/ 0 w 588"/>
              <a:gd name="T13" fmla="*/ 334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8" h="536">
                <a:moveTo>
                  <a:pt x="0" y="334"/>
                </a:moveTo>
                <a:cubicBezTo>
                  <a:pt x="34" y="296"/>
                  <a:pt x="67" y="258"/>
                  <a:pt x="101" y="220"/>
                </a:cubicBezTo>
                <a:cubicBezTo>
                  <a:pt x="122" y="266"/>
                  <a:pt x="143" y="310"/>
                  <a:pt x="164" y="356"/>
                </a:cubicBezTo>
                <a:cubicBezTo>
                  <a:pt x="306" y="237"/>
                  <a:pt x="447" y="118"/>
                  <a:pt x="587" y="0"/>
                </a:cubicBezTo>
                <a:cubicBezTo>
                  <a:pt x="588" y="0"/>
                  <a:pt x="588" y="0"/>
                  <a:pt x="588" y="1"/>
                </a:cubicBezTo>
                <a:cubicBezTo>
                  <a:pt x="441" y="179"/>
                  <a:pt x="294" y="357"/>
                  <a:pt x="146" y="536"/>
                </a:cubicBezTo>
                <a:cubicBezTo>
                  <a:pt x="97" y="468"/>
                  <a:pt x="49" y="401"/>
                  <a:pt x="0" y="33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D393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Freeform 7">
            <a:extLst>
              <a:ext uri="{FF2B5EF4-FFF2-40B4-BE49-F238E27FC236}">
                <a16:creationId xmlns:a16="http://schemas.microsoft.com/office/drawing/2014/main" id="{EDD8DA74-EBEE-DDA5-888F-9306A3D4B550}"/>
              </a:ext>
            </a:extLst>
          </p:cNvPr>
          <p:cNvSpPr>
            <a:spLocks/>
          </p:cNvSpPr>
          <p:nvPr/>
        </p:nvSpPr>
        <p:spPr bwMode="auto">
          <a:xfrm>
            <a:off x="977900" y="4603535"/>
            <a:ext cx="386359" cy="352063"/>
          </a:xfrm>
          <a:custGeom>
            <a:avLst/>
            <a:gdLst>
              <a:gd name="T0" fmla="*/ 0 w 588"/>
              <a:gd name="T1" fmla="*/ 334 h 536"/>
              <a:gd name="T2" fmla="*/ 101 w 588"/>
              <a:gd name="T3" fmla="*/ 220 h 536"/>
              <a:gd name="T4" fmla="*/ 164 w 588"/>
              <a:gd name="T5" fmla="*/ 356 h 536"/>
              <a:gd name="T6" fmla="*/ 587 w 588"/>
              <a:gd name="T7" fmla="*/ 0 h 536"/>
              <a:gd name="T8" fmla="*/ 588 w 588"/>
              <a:gd name="T9" fmla="*/ 1 h 536"/>
              <a:gd name="T10" fmla="*/ 146 w 588"/>
              <a:gd name="T11" fmla="*/ 536 h 536"/>
              <a:gd name="T12" fmla="*/ 0 w 588"/>
              <a:gd name="T13" fmla="*/ 334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8" h="536">
                <a:moveTo>
                  <a:pt x="0" y="334"/>
                </a:moveTo>
                <a:cubicBezTo>
                  <a:pt x="34" y="296"/>
                  <a:pt x="67" y="258"/>
                  <a:pt x="101" y="220"/>
                </a:cubicBezTo>
                <a:cubicBezTo>
                  <a:pt x="122" y="266"/>
                  <a:pt x="143" y="310"/>
                  <a:pt x="164" y="356"/>
                </a:cubicBezTo>
                <a:cubicBezTo>
                  <a:pt x="306" y="237"/>
                  <a:pt x="447" y="118"/>
                  <a:pt x="587" y="0"/>
                </a:cubicBezTo>
                <a:cubicBezTo>
                  <a:pt x="588" y="0"/>
                  <a:pt x="588" y="0"/>
                  <a:pt x="588" y="1"/>
                </a:cubicBezTo>
                <a:cubicBezTo>
                  <a:pt x="441" y="179"/>
                  <a:pt x="294" y="357"/>
                  <a:pt x="146" y="536"/>
                </a:cubicBezTo>
                <a:cubicBezTo>
                  <a:pt x="97" y="468"/>
                  <a:pt x="49" y="401"/>
                  <a:pt x="0" y="3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D393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Rounded Rectangle 69">
            <a:extLst>
              <a:ext uri="{FF2B5EF4-FFF2-40B4-BE49-F238E27FC236}">
                <a16:creationId xmlns:a16="http://schemas.microsoft.com/office/drawing/2014/main" id="{90AAD0ED-6394-0BF6-6DD3-B03A2C7DE760}"/>
              </a:ext>
            </a:extLst>
          </p:cNvPr>
          <p:cNvSpPr>
            <a:spLocks noChangeAspect="1"/>
          </p:cNvSpPr>
          <p:nvPr/>
        </p:nvSpPr>
        <p:spPr>
          <a:xfrm>
            <a:off x="8616509" y="4591387"/>
            <a:ext cx="2600766" cy="821293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Patient Feedback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</a:rPr>
              <a:t>Ask for feedback on overall experience</a:t>
            </a:r>
            <a:br>
              <a:rPr lang="en-US" sz="1200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9" name="Freeform 7">
            <a:extLst>
              <a:ext uri="{FF2B5EF4-FFF2-40B4-BE49-F238E27FC236}">
                <a16:creationId xmlns:a16="http://schemas.microsoft.com/office/drawing/2014/main" id="{60B7A193-DCDC-A9BD-5476-828525D6D3AA}"/>
              </a:ext>
            </a:extLst>
          </p:cNvPr>
          <p:cNvSpPr>
            <a:spLocks/>
          </p:cNvSpPr>
          <p:nvPr/>
        </p:nvSpPr>
        <p:spPr bwMode="auto">
          <a:xfrm>
            <a:off x="8302185" y="4603535"/>
            <a:ext cx="386359" cy="352063"/>
          </a:xfrm>
          <a:custGeom>
            <a:avLst/>
            <a:gdLst>
              <a:gd name="T0" fmla="*/ 0 w 588"/>
              <a:gd name="T1" fmla="*/ 334 h 536"/>
              <a:gd name="T2" fmla="*/ 101 w 588"/>
              <a:gd name="T3" fmla="*/ 220 h 536"/>
              <a:gd name="T4" fmla="*/ 164 w 588"/>
              <a:gd name="T5" fmla="*/ 356 h 536"/>
              <a:gd name="T6" fmla="*/ 587 w 588"/>
              <a:gd name="T7" fmla="*/ 0 h 536"/>
              <a:gd name="T8" fmla="*/ 588 w 588"/>
              <a:gd name="T9" fmla="*/ 1 h 536"/>
              <a:gd name="T10" fmla="*/ 146 w 588"/>
              <a:gd name="T11" fmla="*/ 536 h 536"/>
              <a:gd name="T12" fmla="*/ 0 w 588"/>
              <a:gd name="T13" fmla="*/ 334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8" h="536">
                <a:moveTo>
                  <a:pt x="0" y="334"/>
                </a:moveTo>
                <a:cubicBezTo>
                  <a:pt x="34" y="296"/>
                  <a:pt x="67" y="258"/>
                  <a:pt x="101" y="220"/>
                </a:cubicBezTo>
                <a:cubicBezTo>
                  <a:pt x="122" y="266"/>
                  <a:pt x="143" y="310"/>
                  <a:pt x="164" y="356"/>
                </a:cubicBezTo>
                <a:cubicBezTo>
                  <a:pt x="306" y="237"/>
                  <a:pt x="447" y="118"/>
                  <a:pt x="587" y="0"/>
                </a:cubicBezTo>
                <a:cubicBezTo>
                  <a:pt x="588" y="0"/>
                  <a:pt x="588" y="0"/>
                  <a:pt x="588" y="1"/>
                </a:cubicBezTo>
                <a:cubicBezTo>
                  <a:pt x="441" y="179"/>
                  <a:pt x="294" y="357"/>
                  <a:pt x="146" y="536"/>
                </a:cubicBezTo>
                <a:cubicBezTo>
                  <a:pt x="97" y="468"/>
                  <a:pt x="49" y="401"/>
                  <a:pt x="0" y="33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D393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778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DABBD2-A588-45AE-ADDC-946D84B61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9143" y="2598489"/>
            <a:ext cx="10470539" cy="1661022"/>
          </a:xfrm>
        </p:spPr>
        <p:txBody>
          <a:bodyPr anchor="ctr">
            <a:normAutofit/>
          </a:bodyPr>
          <a:lstStyle/>
          <a:p>
            <a:r>
              <a:rPr lang="en-US" sz="4800" dirty="0"/>
              <a:t>Instruct your patients on how best to prepare for telehealth visits</a:t>
            </a:r>
          </a:p>
        </p:txBody>
      </p:sp>
    </p:spTree>
    <p:extLst>
      <p:ext uri="{BB962C8B-B14F-4D97-AF65-F5344CB8AC3E}">
        <p14:creationId xmlns:p14="http://schemas.microsoft.com/office/powerpoint/2010/main" val="273774108"/>
      </p:ext>
    </p:extLst>
  </p:cSld>
  <p:clrMapOvr>
    <a:masterClrMapping/>
  </p:clrMapOvr>
</p:sld>
</file>

<file path=ppt/theme/theme1.xml><?xml version="1.0" encoding="utf-8"?>
<a:theme xmlns:a="http://schemas.openxmlformats.org/drawingml/2006/main" name="Tardive Dyskinesia Unbranded">
  <a:themeElements>
    <a:clrScheme name="Ingrezza unbranded">
      <a:dk1>
        <a:sysClr val="windowText" lastClr="000000"/>
      </a:dk1>
      <a:lt1>
        <a:sysClr val="window" lastClr="FFFFFF"/>
      </a:lt1>
      <a:dk2>
        <a:srgbClr val="2B5F51"/>
      </a:dk2>
      <a:lt2>
        <a:srgbClr val="FFFFFF"/>
      </a:lt2>
      <a:accent1>
        <a:srgbClr val="2B5F51"/>
      </a:accent1>
      <a:accent2>
        <a:srgbClr val="0BBAB4"/>
      </a:accent2>
      <a:accent3>
        <a:srgbClr val="007DA5"/>
      </a:accent3>
      <a:accent4>
        <a:srgbClr val="6B6B6B"/>
      </a:accent4>
      <a:accent5>
        <a:srgbClr val="F78F28"/>
      </a:accent5>
      <a:accent6>
        <a:srgbClr val="ABABAB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1099</Words>
  <Application>Microsoft Office PowerPoint</Application>
  <PresentationFormat>Custom</PresentationFormat>
  <Paragraphs>72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Tardive Dyskinesia Unbranded</vt:lpstr>
      <vt:lpstr>Fast Facts: Helpful Practices for Tardive Dyskinesia Care via Telemedicine</vt:lpstr>
      <vt:lpstr>Multiple Telehealth Care Models Support TD Assessment</vt:lpstr>
      <vt:lpstr>The AIMS Exam Can Be Conducted via Video1-4</vt:lpstr>
      <vt:lpstr>Empirical Evidence Supports Video Assessment of TD</vt:lpstr>
      <vt:lpstr>Telephone Visits Can Initiate a Conversation About TD</vt:lpstr>
      <vt:lpstr>Preparation for a Successful Telehealth Visit for TD</vt:lpstr>
      <vt:lpstr>Instruct your patients on how best to prepare for telehealth visits</vt:lpstr>
    </vt:vector>
  </TitlesOfParts>
  <Company>AbelsonTaylor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Woodfall</dc:creator>
  <cp:lastModifiedBy>Susan Bowes</cp:lastModifiedBy>
  <cp:revision>64</cp:revision>
  <cp:lastPrinted>2016-05-25T19:32:39Z</cp:lastPrinted>
  <dcterms:created xsi:type="dcterms:W3CDTF">2016-01-19T19:39:17Z</dcterms:created>
  <dcterms:modified xsi:type="dcterms:W3CDTF">2022-09-28T18:11:29Z</dcterms:modified>
</cp:coreProperties>
</file>